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71" r:id="rId9"/>
    <p:sldId id="263" r:id="rId10"/>
    <p:sldId id="264" r:id="rId11"/>
    <p:sldId id="269" r:id="rId12"/>
    <p:sldId id="272" r:id="rId13"/>
    <p:sldId id="265" r:id="rId14"/>
    <p:sldId id="266" r:id="rId15"/>
    <p:sldId id="267" r:id="rId16"/>
    <p:sldId id="270" r:id="rId17"/>
    <p:sldId id="268" r:id="rId1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chemeClr val="accent6"/>
              </a:solidFill>
              <a:prstDash val="solid"/>
              <a:round/>
            </a:ln>
          </a:left>
          <a:right>
            <a:ln w="12700" cap="flat">
              <a:solidFill>
                <a:schemeClr val="accent6"/>
              </a:solidFill>
              <a:prstDash val="solid"/>
              <a:round/>
            </a:ln>
          </a:right>
          <a:top>
            <a:ln w="12700" cap="flat">
              <a:solidFill>
                <a:schemeClr val="accent6"/>
              </a:solidFill>
              <a:prstDash val="solid"/>
              <a:round/>
            </a:ln>
          </a:top>
          <a:bottom>
            <a:ln w="12700" cap="flat">
              <a:solidFill>
                <a:schemeClr val="accent6"/>
              </a:solidFill>
              <a:prstDash val="solid"/>
              <a:round/>
            </a:ln>
          </a:bottom>
          <a:insideH>
            <a:ln w="12700" cap="flat">
              <a:solidFill>
                <a:schemeClr val="accent6"/>
              </a:solidFill>
              <a:prstDash val="solid"/>
              <a:round/>
            </a:ln>
          </a:insideH>
          <a:insideV>
            <a:ln w="12700" cap="flat">
              <a:solidFill>
                <a:schemeClr val="accent6"/>
              </a:solidFill>
              <a:prstDash val="solid"/>
              <a:round/>
            </a:ln>
          </a:insideV>
        </a:tcBdr>
        <a:fill>
          <a:solidFill>
            <a:srgbClr val="CCCCD9"/>
          </a:solidFill>
        </a:fill>
      </a:tcStyle>
    </a:wholeTbl>
    <a:band2H>
      <a:tcTxStyle/>
      <a:tcStyle>
        <a:tcBdr/>
        <a:fill>
          <a:solidFill>
            <a:srgbClr val="E7E7ED"/>
          </a:solidFill>
        </a:fill>
      </a:tcStyle>
    </a:band2H>
    <a:firstCol>
      <a:tcTxStyle b="on" i="off">
        <a:fontRef idx="major">
          <a:srgbClr val="000000"/>
        </a:fontRef>
        <a:srgbClr val="000000"/>
      </a:tcTxStyle>
      <a:tcStyle>
        <a:tcBdr>
          <a:left>
            <a:ln w="12700" cap="flat">
              <a:solidFill>
                <a:schemeClr val="accent6"/>
              </a:solidFill>
              <a:prstDash val="solid"/>
              <a:round/>
            </a:ln>
          </a:left>
          <a:right>
            <a:ln w="12700" cap="flat">
              <a:solidFill>
                <a:schemeClr val="accent6"/>
              </a:solidFill>
              <a:prstDash val="solid"/>
              <a:round/>
            </a:ln>
          </a:right>
          <a:top>
            <a:ln w="12700" cap="flat">
              <a:solidFill>
                <a:schemeClr val="accent6"/>
              </a:solidFill>
              <a:prstDash val="solid"/>
              <a:round/>
            </a:ln>
          </a:top>
          <a:bottom>
            <a:ln w="12700" cap="flat">
              <a:solidFill>
                <a:schemeClr val="accent6"/>
              </a:solidFill>
              <a:prstDash val="solid"/>
              <a:round/>
            </a:ln>
          </a:bottom>
          <a:insideH>
            <a:ln w="12700" cap="flat">
              <a:solidFill>
                <a:schemeClr val="accent6"/>
              </a:solidFill>
              <a:prstDash val="solid"/>
              <a:round/>
            </a:ln>
          </a:insideH>
          <a:insideV>
            <a:ln w="12700" cap="flat">
              <a:solidFill>
                <a:schemeClr val="accent6"/>
              </a:solidFill>
              <a:prstDash val="solid"/>
              <a:round/>
            </a:ln>
          </a:insideV>
        </a:tcBdr>
        <a:fill>
          <a:solidFill>
            <a:srgbClr val="CCCCD9"/>
          </a:solidFill>
        </a:fill>
      </a:tcStyle>
    </a:firstCol>
    <a:lastRow>
      <a:tcTxStyle b="on" i="off">
        <a:fontRef idx="major">
          <a:srgbClr val="000000"/>
        </a:fontRef>
        <a:srgbClr val="000000"/>
      </a:tcTxStyle>
      <a:tcStyle>
        <a:tcBdr>
          <a:left>
            <a:ln w="12700" cap="flat">
              <a:solidFill>
                <a:schemeClr val="accent6"/>
              </a:solidFill>
              <a:prstDash val="solid"/>
              <a:round/>
            </a:ln>
          </a:left>
          <a:right>
            <a:ln w="12700" cap="flat">
              <a:solidFill>
                <a:schemeClr val="accent6"/>
              </a:solidFill>
              <a:prstDash val="solid"/>
              <a:round/>
            </a:ln>
          </a:right>
          <a:top>
            <a:ln w="25400" cap="flat">
              <a:solidFill>
                <a:schemeClr val="accent6"/>
              </a:solidFill>
              <a:prstDash val="solid"/>
              <a:round/>
            </a:ln>
          </a:top>
          <a:bottom>
            <a:ln w="12700" cap="flat">
              <a:solidFill>
                <a:schemeClr val="accent6"/>
              </a:solidFill>
              <a:prstDash val="solid"/>
              <a:round/>
            </a:ln>
          </a:bottom>
          <a:insideH>
            <a:ln w="12700" cap="flat">
              <a:solidFill>
                <a:schemeClr val="accent6"/>
              </a:solidFill>
              <a:prstDash val="solid"/>
              <a:round/>
            </a:ln>
          </a:insideH>
          <a:insideV>
            <a:ln w="12700" cap="flat">
              <a:solidFill>
                <a:schemeClr val="accent6"/>
              </a:solidFill>
              <a:prstDash val="solid"/>
              <a:round/>
            </a:ln>
          </a:insideV>
        </a:tcBdr>
        <a:fill>
          <a:solidFill>
            <a:srgbClr val="E7E7ED"/>
          </a:solidFill>
        </a:fill>
      </a:tcStyle>
    </a:lastRow>
    <a:firstRow>
      <a:tcTxStyle b="on" i="off">
        <a:fontRef idx="major">
          <a:srgbClr val="000000"/>
        </a:fontRef>
        <a:srgbClr val="000000"/>
      </a:tcTxStyle>
      <a:tcStyle>
        <a:tcBdr>
          <a:left>
            <a:ln w="12700" cap="flat">
              <a:solidFill>
                <a:schemeClr val="accent6"/>
              </a:solidFill>
              <a:prstDash val="solid"/>
              <a:round/>
            </a:ln>
          </a:left>
          <a:right>
            <a:ln w="12700" cap="flat">
              <a:solidFill>
                <a:schemeClr val="accent6"/>
              </a:solidFill>
              <a:prstDash val="solid"/>
              <a:round/>
            </a:ln>
          </a:right>
          <a:top>
            <a:ln w="12700" cap="flat">
              <a:solidFill>
                <a:schemeClr val="accent6"/>
              </a:solidFill>
              <a:prstDash val="solid"/>
              <a:round/>
            </a:ln>
          </a:top>
          <a:bottom>
            <a:ln w="12700" cap="flat">
              <a:solidFill>
                <a:schemeClr val="accent6"/>
              </a:solidFill>
              <a:prstDash val="solid"/>
              <a:round/>
            </a:ln>
          </a:bottom>
          <a:insideH>
            <a:ln w="12700" cap="flat">
              <a:solidFill>
                <a:schemeClr val="accent6"/>
              </a:solidFill>
              <a:prstDash val="solid"/>
              <a:round/>
            </a:ln>
          </a:insideH>
          <a:insideV>
            <a:ln w="12700" cap="flat">
              <a:solidFill>
                <a:schemeClr val="accent6"/>
              </a:solidFill>
              <a:prstDash val="solid"/>
              <a:round/>
            </a:ln>
          </a:insideV>
        </a:tcBdr>
        <a:fill>
          <a:solidFill>
            <a:srgbClr val="E7E7ED"/>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a:tcStyle>
        <a:tcBdr/>
        <a:fill>
          <a:solidFill>
            <a:srgbClr val="FFFFFF"/>
          </a:solidFill>
        </a:fill>
      </a:tcStyle>
    </a:band2H>
    <a:firstCo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9"/>
          </a:solidFill>
        </a:fill>
      </a:tcStyle>
    </a:wholeTbl>
    <a:band2H>
      <a:tcTxStyle/>
      <a:tcStyle>
        <a:tcBdr/>
        <a:fill>
          <a:solidFill>
            <a:srgbClr val="E7E7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2708684C-4D16-4618-839F-0558EEFCDFE6}"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p:restoredTop sz="93558" autoAdjust="0"/>
  </p:normalViewPr>
  <p:slideViewPr>
    <p:cSldViewPr snapToGrid="0">
      <p:cViewPr varScale="1">
        <p:scale>
          <a:sx n="69" d="100"/>
          <a:sy n="69" d="100"/>
        </p:scale>
        <p:origin x="45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32" name="Shape 1032"/>
          <p:cNvSpPr>
            <a:spLocks noGrp="1" noRot="1" noChangeAspect="1"/>
          </p:cNvSpPr>
          <p:nvPr>
            <p:ph type="sldImg"/>
          </p:nvPr>
        </p:nvSpPr>
        <p:spPr>
          <a:xfrm>
            <a:off x="1143000" y="685800"/>
            <a:ext cx="4572000" cy="3429000"/>
          </a:xfrm>
          <a:prstGeom prst="rect">
            <a:avLst/>
          </a:prstGeom>
        </p:spPr>
        <p:txBody>
          <a:bodyPr/>
          <a:lstStyle/>
          <a:p>
            <a:endParaRPr/>
          </a:p>
        </p:txBody>
      </p:sp>
      <p:sp>
        <p:nvSpPr>
          <p:cNvPr id="1033" name="Shape 103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Calibri"/>
      </a:defRPr>
    </a:lvl1pPr>
    <a:lvl2pPr indent="228600" latinLnBrk="0">
      <a:spcBef>
        <a:spcPts val="400"/>
      </a:spcBef>
      <a:defRPr sz="1200">
        <a:latin typeface="+mj-lt"/>
        <a:ea typeface="+mj-ea"/>
        <a:cs typeface="+mj-cs"/>
        <a:sym typeface="Calibri"/>
      </a:defRPr>
    </a:lvl2pPr>
    <a:lvl3pPr indent="457200" latinLnBrk="0">
      <a:spcBef>
        <a:spcPts val="400"/>
      </a:spcBef>
      <a:defRPr sz="1200">
        <a:latin typeface="+mj-lt"/>
        <a:ea typeface="+mj-ea"/>
        <a:cs typeface="+mj-cs"/>
        <a:sym typeface="Calibri"/>
      </a:defRPr>
    </a:lvl3pPr>
    <a:lvl4pPr indent="685800" latinLnBrk="0">
      <a:spcBef>
        <a:spcPts val="400"/>
      </a:spcBef>
      <a:defRPr sz="1200">
        <a:latin typeface="+mj-lt"/>
        <a:ea typeface="+mj-ea"/>
        <a:cs typeface="+mj-cs"/>
        <a:sym typeface="Calibri"/>
      </a:defRPr>
    </a:lvl4pPr>
    <a:lvl5pPr indent="914400" latinLnBrk="0">
      <a:spcBef>
        <a:spcPts val="400"/>
      </a:spcBef>
      <a:defRPr sz="1200">
        <a:latin typeface="+mj-lt"/>
        <a:ea typeface="+mj-ea"/>
        <a:cs typeface="+mj-cs"/>
        <a:sym typeface="Calibri"/>
      </a:defRPr>
    </a:lvl5pPr>
    <a:lvl6pPr indent="1143000" latinLnBrk="0">
      <a:spcBef>
        <a:spcPts val="400"/>
      </a:spcBef>
      <a:defRPr sz="1200">
        <a:latin typeface="+mj-lt"/>
        <a:ea typeface="+mj-ea"/>
        <a:cs typeface="+mj-cs"/>
        <a:sym typeface="Calibri"/>
      </a:defRPr>
    </a:lvl6pPr>
    <a:lvl7pPr indent="1371600" latinLnBrk="0">
      <a:spcBef>
        <a:spcPts val="400"/>
      </a:spcBef>
      <a:defRPr sz="1200">
        <a:latin typeface="+mj-lt"/>
        <a:ea typeface="+mj-ea"/>
        <a:cs typeface="+mj-cs"/>
        <a:sym typeface="Calibri"/>
      </a:defRPr>
    </a:lvl7pPr>
    <a:lvl8pPr indent="1600200" latinLnBrk="0">
      <a:spcBef>
        <a:spcPts val="400"/>
      </a:spcBef>
      <a:defRPr sz="1200">
        <a:latin typeface="+mj-lt"/>
        <a:ea typeface="+mj-ea"/>
        <a:cs typeface="+mj-cs"/>
        <a:sym typeface="Calibri"/>
      </a:defRPr>
    </a:lvl8pPr>
    <a:lvl9pPr indent="1828800" latinLnBrk="0">
      <a:spcBef>
        <a:spcPts val="400"/>
      </a:spcBef>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10.png"/><Relationship Id="rId4" Type="http://schemas.openxmlformats.org/officeDocument/2006/relationships/image" Target="../media/image6.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10.png"/><Relationship Id="rId4" Type="http://schemas.openxmlformats.org/officeDocument/2006/relationships/image" Target="../media/image6.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標題投影片">
    <p:spTree>
      <p:nvGrpSpPr>
        <p:cNvPr id="1" name=""/>
        <p:cNvGrpSpPr/>
        <p:nvPr/>
      </p:nvGrpSpPr>
      <p:grpSpPr>
        <a:xfrm>
          <a:off x="0" y="0"/>
          <a:ext cx="0" cy="0"/>
          <a:chOff x="0" y="0"/>
          <a:chExt cx="0" cy="0"/>
        </a:xfrm>
      </p:grpSpPr>
      <p:sp>
        <p:nvSpPr>
          <p:cNvPr id="15" name="Rectangle 27"/>
          <p:cNvSpPr/>
          <p:nvPr/>
        </p:nvSpPr>
        <p:spPr>
          <a:xfrm>
            <a:off x="0" y="6618288"/>
            <a:ext cx="12192000" cy="239712"/>
          </a:xfrm>
          <a:prstGeom prst="rect">
            <a:avLst/>
          </a:prstGeom>
          <a:solidFill>
            <a:srgbClr val="009FE2"/>
          </a:solidFill>
          <a:ln w="12700">
            <a:miter lim="400000"/>
          </a:ln>
        </p:spPr>
        <p:txBody>
          <a:bodyPr lIns="45718" tIns="45718" rIns="45718" bIns="45718" anchor="ctr"/>
          <a:lstStyle/>
          <a:p>
            <a:pPr algn="ctr">
              <a:defRPr>
                <a:latin typeface="Arial"/>
                <a:ea typeface="Arial"/>
                <a:cs typeface="Arial"/>
                <a:sym typeface="Arial"/>
              </a:defRPr>
            </a:pPr>
            <a:endParaRPr/>
          </a:p>
        </p:txBody>
      </p:sp>
      <p:sp>
        <p:nvSpPr>
          <p:cNvPr id="16" name="簡報標題"/>
          <p:cNvSpPr txBox="1">
            <a:spLocks noGrp="1"/>
          </p:cNvSpPr>
          <p:nvPr>
            <p:ph type="title" hasCustomPrompt="1"/>
          </p:nvPr>
        </p:nvSpPr>
        <p:spPr>
          <a:xfrm>
            <a:off x="728188" y="2584704"/>
            <a:ext cx="8794754" cy="1219205"/>
          </a:xfrm>
          <a:prstGeom prst="rect">
            <a:avLst/>
          </a:prstGeom>
        </p:spPr>
        <p:txBody>
          <a:bodyPr/>
          <a:lstStyle>
            <a:lvl1pPr>
              <a:defRPr sz="4400" b="1"/>
            </a:lvl1pPr>
          </a:lstStyle>
          <a:p>
            <a:r>
              <a:t>簡報標題</a:t>
            </a:r>
          </a:p>
        </p:txBody>
      </p:sp>
      <p:sp>
        <p:nvSpPr>
          <p:cNvPr id="17" name="內文層級一…"/>
          <p:cNvSpPr txBox="1">
            <a:spLocks noGrp="1"/>
          </p:cNvSpPr>
          <p:nvPr>
            <p:ph type="body" sz="quarter" idx="1" hasCustomPrompt="1"/>
          </p:nvPr>
        </p:nvSpPr>
        <p:spPr>
          <a:xfrm>
            <a:off x="728188" y="5059679"/>
            <a:ext cx="9027829" cy="755908"/>
          </a:xfrm>
          <a:prstGeom prst="rect">
            <a:avLst/>
          </a:prstGeom>
        </p:spPr>
        <p:txBody>
          <a:bodyPr anchor="b"/>
          <a:lstStyle>
            <a:lvl1pPr marL="0" indent="0">
              <a:lnSpc>
                <a:spcPct val="80000"/>
              </a:lnSpc>
              <a:spcBef>
                <a:spcPts val="0"/>
              </a:spcBef>
              <a:buSzTx/>
              <a:buNone/>
              <a:defRPr sz="2000">
                <a:latin typeface="微軟正黑體"/>
                <a:ea typeface="微軟正黑體"/>
                <a:cs typeface="微軟正黑體"/>
                <a:sym typeface="微軟正黑體"/>
              </a:defRPr>
            </a:lvl1pPr>
            <a:lvl2pPr marL="661307" indent="-204107">
              <a:lnSpc>
                <a:spcPct val="80000"/>
              </a:lnSpc>
              <a:spcBef>
                <a:spcPts val="0"/>
              </a:spcBef>
              <a:defRPr sz="2000">
                <a:latin typeface="微軟正黑體"/>
                <a:ea typeface="微軟正黑體"/>
                <a:cs typeface="微軟正黑體"/>
                <a:sym typeface="微軟正黑體"/>
              </a:defRPr>
            </a:lvl2pPr>
            <a:lvl3pPr marL="1104900" indent="-190500">
              <a:lnSpc>
                <a:spcPct val="80000"/>
              </a:lnSpc>
              <a:spcBef>
                <a:spcPts val="0"/>
              </a:spcBef>
              <a:defRPr sz="2000">
                <a:latin typeface="微軟正黑體"/>
                <a:ea typeface="微軟正黑體"/>
                <a:cs typeface="微軟正黑體"/>
                <a:sym typeface="微軟正黑體"/>
              </a:defRPr>
            </a:lvl3pPr>
            <a:lvl4pPr marL="1600200" indent="-228600">
              <a:lnSpc>
                <a:spcPct val="80000"/>
              </a:lnSpc>
              <a:spcBef>
                <a:spcPts val="0"/>
              </a:spcBef>
              <a:defRPr sz="2000">
                <a:latin typeface="微軟正黑體"/>
                <a:ea typeface="微軟正黑體"/>
                <a:cs typeface="微軟正黑體"/>
                <a:sym typeface="微軟正黑體"/>
              </a:defRPr>
            </a:lvl4pPr>
            <a:lvl5pPr marL="2057400" indent="-228600">
              <a:lnSpc>
                <a:spcPct val="80000"/>
              </a:lnSpc>
              <a:spcBef>
                <a:spcPts val="0"/>
              </a:spcBef>
              <a:defRPr sz="2000">
                <a:latin typeface="微軟正黑體"/>
                <a:ea typeface="微軟正黑體"/>
                <a:cs typeface="微軟正黑體"/>
                <a:sym typeface="微軟正黑體"/>
              </a:defRPr>
            </a:lvl5pPr>
          </a:lstStyle>
          <a:p>
            <a:r>
              <a:t>簡報單位 簡報人名稱 職稱</a:t>
            </a:r>
          </a:p>
          <a:p>
            <a:pPr lvl="1"/>
            <a:endParaRPr/>
          </a:p>
          <a:p>
            <a:pPr lvl="2"/>
            <a:endParaRPr/>
          </a:p>
          <a:p>
            <a:pPr lvl="3"/>
            <a:endParaRPr/>
          </a:p>
          <a:p>
            <a:pPr lvl="4"/>
            <a:endParaRPr/>
          </a:p>
        </p:txBody>
      </p:sp>
      <p:sp>
        <p:nvSpPr>
          <p:cNvPr id="18" name="文字版面配置區 8"/>
          <p:cNvSpPr>
            <a:spLocks noGrp="1"/>
          </p:cNvSpPr>
          <p:nvPr>
            <p:ph type="body" sz="quarter" idx="21" hasCustomPrompt="1"/>
          </p:nvPr>
        </p:nvSpPr>
        <p:spPr>
          <a:xfrm>
            <a:off x="728185" y="5902261"/>
            <a:ext cx="3718143" cy="432306"/>
          </a:xfrm>
          <a:prstGeom prst="rect">
            <a:avLst/>
          </a:prstGeom>
        </p:spPr>
        <p:txBody>
          <a:bodyPr/>
          <a:lstStyle>
            <a:lvl1pPr marL="0" indent="0">
              <a:spcBef>
                <a:spcPts val="300"/>
              </a:spcBef>
              <a:buSzTx/>
              <a:buNone/>
              <a:defRPr sz="1600"/>
            </a:lvl1pPr>
          </a:lstStyle>
          <a:p>
            <a:r>
              <a:t>簡報日期</a:t>
            </a:r>
          </a:p>
        </p:txBody>
      </p:sp>
      <p:pic>
        <p:nvPicPr>
          <p:cNvPr id="19" name="Picture 28" descr="Picture 28"/>
          <p:cNvPicPr>
            <a:picLocks noChangeAspect="1"/>
          </p:cNvPicPr>
          <p:nvPr/>
        </p:nvPicPr>
        <p:blipFill>
          <a:blip r:embed="rId2"/>
          <a:stretch>
            <a:fillRect/>
          </a:stretch>
        </p:blipFill>
        <p:spPr>
          <a:xfrm>
            <a:off x="897504" y="354013"/>
            <a:ext cx="2741624" cy="584726"/>
          </a:xfrm>
          <a:prstGeom prst="rect">
            <a:avLst/>
          </a:prstGeom>
          <a:ln w="12700">
            <a:miter lim="400000"/>
          </a:ln>
        </p:spPr>
      </p:pic>
      <p:sp>
        <p:nvSpPr>
          <p:cNvPr id="20"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pic>
        <p:nvPicPr>
          <p:cNvPr id="21" name="圖片 10" descr="圖片 10"/>
          <p:cNvPicPr>
            <a:picLocks noChangeAspect="1"/>
          </p:cNvPicPr>
          <p:nvPr/>
        </p:nvPicPr>
        <p:blipFill>
          <a:blip r:embed="rId3"/>
          <a:stretch>
            <a:fillRect/>
          </a:stretch>
        </p:blipFill>
        <p:spPr>
          <a:xfrm>
            <a:off x="11020280" y="103449"/>
            <a:ext cx="910316" cy="380934"/>
          </a:xfrm>
          <a:prstGeom prst="rect">
            <a:avLst/>
          </a:prstGeom>
          <a:ln w="12700">
            <a:miter lim="400000"/>
          </a:ln>
        </p:spPr>
      </p:pic>
      <p:sp>
        <p:nvSpPr>
          <p:cNvPr id="22"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含標題的內容">
    <p:spTree>
      <p:nvGrpSpPr>
        <p:cNvPr id="1" name=""/>
        <p:cNvGrpSpPr/>
        <p:nvPr/>
      </p:nvGrpSpPr>
      <p:grpSpPr>
        <a:xfrm>
          <a:off x="0" y="0"/>
          <a:ext cx="0" cy="0"/>
          <a:chOff x="0" y="0"/>
          <a:chExt cx="0" cy="0"/>
        </a:xfrm>
      </p:grpSpPr>
      <p:sp>
        <p:nvSpPr>
          <p:cNvPr id="131" name="Rectangle 27"/>
          <p:cNvSpPr/>
          <p:nvPr/>
        </p:nvSpPr>
        <p:spPr>
          <a:xfrm>
            <a:off x="0" y="6618288"/>
            <a:ext cx="12192000" cy="239712"/>
          </a:xfrm>
          <a:prstGeom prst="rect">
            <a:avLst/>
          </a:prstGeom>
          <a:solidFill>
            <a:srgbClr val="009FE2"/>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132" name="Picture 49" descr="Picture 49"/>
          <p:cNvPicPr>
            <a:picLocks noChangeAspect="1"/>
          </p:cNvPicPr>
          <p:nvPr/>
        </p:nvPicPr>
        <p:blipFill>
          <a:blip r:embed="rId2"/>
          <a:stretch>
            <a:fillRect/>
          </a:stretch>
        </p:blipFill>
        <p:spPr>
          <a:xfrm>
            <a:off x="261408" y="83626"/>
            <a:ext cx="1667936" cy="400756"/>
          </a:xfrm>
          <a:prstGeom prst="rect">
            <a:avLst/>
          </a:prstGeom>
          <a:ln w="12700">
            <a:miter lim="400000"/>
          </a:ln>
        </p:spPr>
      </p:pic>
      <p:pic>
        <p:nvPicPr>
          <p:cNvPr id="133" name="圖片 11" descr="圖片 11"/>
          <p:cNvPicPr>
            <a:picLocks noChangeAspect="1"/>
          </p:cNvPicPr>
          <p:nvPr/>
        </p:nvPicPr>
        <p:blipFill>
          <a:blip r:embed="rId3"/>
          <a:stretch>
            <a:fillRect/>
          </a:stretch>
        </p:blipFill>
        <p:spPr>
          <a:xfrm>
            <a:off x="11020280" y="103449"/>
            <a:ext cx="910316" cy="380934"/>
          </a:xfrm>
          <a:prstGeom prst="rect">
            <a:avLst/>
          </a:prstGeom>
          <a:ln w="12700">
            <a:miter lim="400000"/>
          </a:ln>
        </p:spPr>
      </p:pic>
      <p:sp>
        <p:nvSpPr>
          <p:cNvPr id="134"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135" name="大標題文字"/>
          <p:cNvSpPr txBox="1">
            <a:spLocks noGrp="1"/>
          </p:cNvSpPr>
          <p:nvPr>
            <p:ph type="title"/>
          </p:nvPr>
        </p:nvSpPr>
        <p:spPr>
          <a:xfrm>
            <a:off x="609601" y="273050"/>
            <a:ext cx="4011084" cy="1162050"/>
          </a:xfrm>
          <a:prstGeom prst="rect">
            <a:avLst/>
          </a:prstGeom>
        </p:spPr>
        <p:txBody>
          <a:bodyPr anchor="b"/>
          <a:lstStyle>
            <a:lvl1pPr>
              <a:defRPr sz="2000" b="1"/>
            </a:lvl1pPr>
          </a:lstStyle>
          <a:p>
            <a:r>
              <a:rPr lang="zh-TW" altLang="en-US"/>
              <a:t>按一下以編輯母片標題樣式</a:t>
            </a:r>
            <a:endParaRPr/>
          </a:p>
        </p:txBody>
      </p:sp>
      <p:sp>
        <p:nvSpPr>
          <p:cNvPr id="136" name="內文層級一…"/>
          <p:cNvSpPr txBox="1">
            <a:spLocks noGrp="1"/>
          </p:cNvSpPr>
          <p:nvPr>
            <p:ph type="body" idx="1"/>
          </p:nvPr>
        </p:nvSpPr>
        <p:spPr>
          <a:xfrm>
            <a:off x="4766733" y="273050"/>
            <a:ext cx="6815667" cy="5853115"/>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137" name="文字版面配置區 3"/>
          <p:cNvSpPr>
            <a:spLocks noGrp="1"/>
          </p:cNvSpPr>
          <p:nvPr>
            <p:ph type="body" sz="half" idx="21"/>
          </p:nvPr>
        </p:nvSpPr>
        <p:spPr>
          <a:xfrm>
            <a:off x="609599" y="1435101"/>
            <a:ext cx="4011087" cy="4691063"/>
          </a:xfrm>
          <a:prstGeom prst="rect">
            <a:avLst/>
          </a:prstGeom>
        </p:spPr>
        <p:txBody>
          <a:bodyPr/>
          <a:lstStyle/>
          <a:p>
            <a:pPr lvl="0"/>
            <a:r>
              <a:rPr lang="zh-TW" altLang="en-US"/>
              <a:t>按一下以編輯母片文字樣式</a:t>
            </a:r>
          </a:p>
        </p:txBody>
      </p:sp>
      <p:sp>
        <p:nvSpPr>
          <p:cNvPr id="138"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含標題的圖片">
    <p:spTree>
      <p:nvGrpSpPr>
        <p:cNvPr id="1" name=""/>
        <p:cNvGrpSpPr/>
        <p:nvPr/>
      </p:nvGrpSpPr>
      <p:grpSpPr>
        <a:xfrm>
          <a:off x="0" y="0"/>
          <a:ext cx="0" cy="0"/>
          <a:chOff x="0" y="0"/>
          <a:chExt cx="0" cy="0"/>
        </a:xfrm>
      </p:grpSpPr>
      <p:sp>
        <p:nvSpPr>
          <p:cNvPr id="145" name="Rectangle 27"/>
          <p:cNvSpPr/>
          <p:nvPr/>
        </p:nvSpPr>
        <p:spPr>
          <a:xfrm>
            <a:off x="0" y="6618288"/>
            <a:ext cx="12192000" cy="239712"/>
          </a:xfrm>
          <a:prstGeom prst="rect">
            <a:avLst/>
          </a:prstGeom>
          <a:solidFill>
            <a:srgbClr val="009FE2"/>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146" name="Picture 49" descr="Picture 49"/>
          <p:cNvPicPr>
            <a:picLocks noChangeAspect="1"/>
          </p:cNvPicPr>
          <p:nvPr/>
        </p:nvPicPr>
        <p:blipFill>
          <a:blip r:embed="rId2"/>
          <a:stretch>
            <a:fillRect/>
          </a:stretch>
        </p:blipFill>
        <p:spPr>
          <a:xfrm>
            <a:off x="261408" y="83626"/>
            <a:ext cx="1667936" cy="400756"/>
          </a:xfrm>
          <a:prstGeom prst="rect">
            <a:avLst/>
          </a:prstGeom>
          <a:ln w="12700">
            <a:miter lim="400000"/>
          </a:ln>
        </p:spPr>
      </p:pic>
      <p:pic>
        <p:nvPicPr>
          <p:cNvPr id="147" name="圖片 11" descr="圖片 11"/>
          <p:cNvPicPr>
            <a:picLocks noChangeAspect="1"/>
          </p:cNvPicPr>
          <p:nvPr/>
        </p:nvPicPr>
        <p:blipFill>
          <a:blip r:embed="rId3"/>
          <a:stretch>
            <a:fillRect/>
          </a:stretch>
        </p:blipFill>
        <p:spPr>
          <a:xfrm>
            <a:off x="11020280" y="103449"/>
            <a:ext cx="910316" cy="380934"/>
          </a:xfrm>
          <a:prstGeom prst="rect">
            <a:avLst/>
          </a:prstGeom>
          <a:ln w="12700">
            <a:miter lim="400000"/>
          </a:ln>
        </p:spPr>
      </p:pic>
      <p:sp>
        <p:nvSpPr>
          <p:cNvPr id="148"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149" name="大標題文字"/>
          <p:cNvSpPr txBox="1">
            <a:spLocks noGrp="1"/>
          </p:cNvSpPr>
          <p:nvPr>
            <p:ph type="title"/>
          </p:nvPr>
        </p:nvSpPr>
        <p:spPr>
          <a:xfrm>
            <a:off x="2389714" y="4800600"/>
            <a:ext cx="7315204" cy="566738"/>
          </a:xfrm>
          <a:prstGeom prst="rect">
            <a:avLst/>
          </a:prstGeom>
        </p:spPr>
        <p:txBody>
          <a:bodyPr anchor="b"/>
          <a:lstStyle>
            <a:lvl1pPr>
              <a:defRPr sz="2000" b="1"/>
            </a:lvl1pPr>
          </a:lstStyle>
          <a:p>
            <a:r>
              <a:rPr lang="zh-TW" altLang="en-US"/>
              <a:t>按一下以編輯母片標題樣式</a:t>
            </a:r>
            <a:endParaRPr/>
          </a:p>
        </p:txBody>
      </p:sp>
      <p:sp>
        <p:nvSpPr>
          <p:cNvPr id="150" name="圖片版面配置區 2"/>
          <p:cNvSpPr>
            <a:spLocks noGrp="1"/>
          </p:cNvSpPr>
          <p:nvPr>
            <p:ph type="pic" sz="half" idx="21"/>
          </p:nvPr>
        </p:nvSpPr>
        <p:spPr>
          <a:xfrm>
            <a:off x="2389714" y="612775"/>
            <a:ext cx="7315204" cy="4114800"/>
          </a:xfrm>
          <a:prstGeom prst="rect">
            <a:avLst/>
          </a:prstGeom>
        </p:spPr>
        <p:txBody>
          <a:bodyPr lIns="91439" tIns="45719" rIns="91439" bIns="45719">
            <a:noAutofit/>
          </a:bodyPr>
          <a:lstStyle/>
          <a:p>
            <a:r>
              <a:rPr lang="zh-TW" altLang="en-US"/>
              <a:t>按一下圖示以新增圖片</a:t>
            </a:r>
            <a:endParaRPr/>
          </a:p>
        </p:txBody>
      </p:sp>
      <p:sp>
        <p:nvSpPr>
          <p:cNvPr id="151" name="內文層級一…"/>
          <p:cNvSpPr txBox="1">
            <a:spLocks noGrp="1"/>
          </p:cNvSpPr>
          <p:nvPr>
            <p:ph type="body" sz="quarter" idx="1"/>
          </p:nvPr>
        </p:nvSpPr>
        <p:spPr>
          <a:xfrm>
            <a:off x="2389714" y="5367337"/>
            <a:ext cx="7315204" cy="804866"/>
          </a:xfrm>
          <a:prstGeom prst="rect">
            <a:avLst/>
          </a:prstGeom>
        </p:spPr>
        <p:txBody>
          <a:bodyPr/>
          <a:lstStyle>
            <a:lvl1pPr marL="0" indent="0">
              <a:spcBef>
                <a:spcPts val="300"/>
              </a:spcBef>
              <a:buSzTx/>
              <a:buNone/>
              <a:defRPr sz="1400"/>
            </a:lvl1pPr>
            <a:lvl2pPr marL="0" indent="0">
              <a:spcBef>
                <a:spcPts val="300"/>
              </a:spcBef>
              <a:buSzTx/>
              <a:buNone/>
              <a:defRPr sz="1400"/>
            </a:lvl2pPr>
            <a:lvl3pPr marL="0" indent="0">
              <a:spcBef>
                <a:spcPts val="300"/>
              </a:spcBef>
              <a:buSzTx/>
              <a:buNone/>
              <a:defRPr sz="1400"/>
            </a:lvl3pPr>
            <a:lvl4pPr marL="0" indent="0">
              <a:spcBef>
                <a:spcPts val="300"/>
              </a:spcBef>
              <a:buSzTx/>
              <a:buNone/>
              <a:defRPr sz="1400"/>
            </a:lvl4pPr>
            <a:lvl5pPr marL="0" indent="0">
              <a:spcBef>
                <a:spcPts val="300"/>
              </a:spcBef>
              <a:buSzTx/>
              <a:buNone/>
              <a:defRPr sz="14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152"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章節標題">
    <p:spTree>
      <p:nvGrpSpPr>
        <p:cNvPr id="1" name=""/>
        <p:cNvGrpSpPr/>
        <p:nvPr/>
      </p:nvGrpSpPr>
      <p:grpSpPr>
        <a:xfrm>
          <a:off x="0" y="0"/>
          <a:ext cx="0" cy="0"/>
          <a:chOff x="0" y="0"/>
          <a:chExt cx="0" cy="0"/>
        </a:xfrm>
      </p:grpSpPr>
      <p:sp>
        <p:nvSpPr>
          <p:cNvPr id="159" name="Rectangle 27"/>
          <p:cNvSpPr/>
          <p:nvPr/>
        </p:nvSpPr>
        <p:spPr>
          <a:xfrm>
            <a:off x="0" y="6618288"/>
            <a:ext cx="12192000" cy="239712"/>
          </a:xfrm>
          <a:prstGeom prst="rect">
            <a:avLst/>
          </a:prstGeom>
          <a:solidFill>
            <a:srgbClr val="009FE2"/>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160" name="Picture 49" descr="Picture 49"/>
          <p:cNvPicPr>
            <a:picLocks noChangeAspect="1"/>
          </p:cNvPicPr>
          <p:nvPr/>
        </p:nvPicPr>
        <p:blipFill>
          <a:blip r:embed="rId2"/>
          <a:stretch>
            <a:fillRect/>
          </a:stretch>
        </p:blipFill>
        <p:spPr>
          <a:xfrm>
            <a:off x="261408" y="83626"/>
            <a:ext cx="1667936" cy="400756"/>
          </a:xfrm>
          <a:prstGeom prst="rect">
            <a:avLst/>
          </a:prstGeom>
          <a:ln w="12700">
            <a:miter lim="400000"/>
          </a:ln>
        </p:spPr>
      </p:pic>
      <p:pic>
        <p:nvPicPr>
          <p:cNvPr id="161" name="圖片 11" descr="圖片 11"/>
          <p:cNvPicPr>
            <a:picLocks noChangeAspect="1"/>
          </p:cNvPicPr>
          <p:nvPr/>
        </p:nvPicPr>
        <p:blipFill>
          <a:blip r:embed="rId3"/>
          <a:stretch>
            <a:fillRect/>
          </a:stretch>
        </p:blipFill>
        <p:spPr>
          <a:xfrm>
            <a:off x="11020280" y="103449"/>
            <a:ext cx="910316" cy="380934"/>
          </a:xfrm>
          <a:prstGeom prst="rect">
            <a:avLst/>
          </a:prstGeom>
          <a:ln w="12700">
            <a:miter lim="400000"/>
          </a:ln>
        </p:spPr>
      </p:pic>
      <p:sp>
        <p:nvSpPr>
          <p:cNvPr id="162"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163" name="大標題文字"/>
          <p:cNvSpPr txBox="1">
            <a:spLocks noGrp="1"/>
          </p:cNvSpPr>
          <p:nvPr>
            <p:ph type="title"/>
          </p:nvPr>
        </p:nvSpPr>
        <p:spPr>
          <a:xfrm>
            <a:off x="963084" y="4406953"/>
            <a:ext cx="10363201" cy="1362079"/>
          </a:xfrm>
          <a:prstGeom prst="rect">
            <a:avLst/>
          </a:prstGeom>
        </p:spPr>
        <p:txBody>
          <a:bodyPr/>
          <a:lstStyle>
            <a:lvl1pPr>
              <a:defRPr sz="3000" b="1" cap="all"/>
            </a:lvl1pPr>
          </a:lstStyle>
          <a:p>
            <a:r>
              <a:rPr lang="zh-TW" altLang="en-US"/>
              <a:t>按一下以編輯母片標題樣式</a:t>
            </a:r>
            <a:endParaRPr/>
          </a:p>
        </p:txBody>
      </p:sp>
      <p:sp>
        <p:nvSpPr>
          <p:cNvPr id="164" name="內文層級一…"/>
          <p:cNvSpPr txBox="1">
            <a:spLocks noGrp="1"/>
          </p:cNvSpPr>
          <p:nvPr>
            <p:ph type="body" sz="quarter" idx="1"/>
          </p:nvPr>
        </p:nvSpPr>
        <p:spPr>
          <a:xfrm>
            <a:off x="963084" y="2906713"/>
            <a:ext cx="10363201" cy="1500191"/>
          </a:xfrm>
          <a:prstGeom prst="rect">
            <a:avLst/>
          </a:prstGeom>
        </p:spPr>
        <p:txBody>
          <a:bodyPr anchor="b"/>
          <a:lstStyle>
            <a:lvl1pPr marL="0" indent="0">
              <a:spcBef>
                <a:spcPts val="300"/>
              </a:spcBef>
              <a:buSzTx/>
              <a:buNone/>
              <a:defRPr sz="1500"/>
            </a:lvl1pPr>
            <a:lvl2pPr marL="0" indent="0">
              <a:spcBef>
                <a:spcPts val="300"/>
              </a:spcBef>
              <a:buSzTx/>
              <a:buNone/>
              <a:defRPr sz="1500"/>
            </a:lvl2pPr>
            <a:lvl3pPr marL="0" indent="0">
              <a:spcBef>
                <a:spcPts val="300"/>
              </a:spcBef>
              <a:buSzTx/>
              <a:buNone/>
              <a:defRPr sz="1500"/>
            </a:lvl3pPr>
            <a:lvl4pPr marL="0" indent="0">
              <a:spcBef>
                <a:spcPts val="300"/>
              </a:spcBef>
              <a:buSzTx/>
              <a:buNone/>
              <a:defRPr sz="1500"/>
            </a:lvl4pPr>
            <a:lvl5pPr marL="0" indent="0">
              <a:spcBef>
                <a:spcPts val="300"/>
              </a:spcBef>
              <a:buSzTx/>
              <a:buNone/>
              <a:defRPr sz="15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165"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標題投影片">
    <p:spTree>
      <p:nvGrpSpPr>
        <p:cNvPr id="1" name=""/>
        <p:cNvGrpSpPr/>
        <p:nvPr/>
      </p:nvGrpSpPr>
      <p:grpSpPr>
        <a:xfrm>
          <a:off x="0" y="0"/>
          <a:ext cx="0" cy="0"/>
          <a:chOff x="0" y="0"/>
          <a:chExt cx="0" cy="0"/>
        </a:xfrm>
      </p:grpSpPr>
      <p:pic>
        <p:nvPicPr>
          <p:cNvPr id="172" name="Picture 57" descr="Picture 57"/>
          <p:cNvPicPr>
            <a:picLocks noChangeAspect="1"/>
          </p:cNvPicPr>
          <p:nvPr/>
        </p:nvPicPr>
        <p:blipFill>
          <a:blip r:embed="rId2"/>
          <a:stretch>
            <a:fillRect/>
          </a:stretch>
        </p:blipFill>
        <p:spPr>
          <a:xfrm>
            <a:off x="8509000" y="4110037"/>
            <a:ext cx="3683000" cy="2747966"/>
          </a:xfrm>
          <a:prstGeom prst="rect">
            <a:avLst/>
          </a:prstGeom>
          <a:ln w="12700">
            <a:miter lim="400000"/>
          </a:ln>
        </p:spPr>
      </p:pic>
      <p:sp>
        <p:nvSpPr>
          <p:cNvPr id="173"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defRPr>
                <a:latin typeface="Arial"/>
                <a:ea typeface="Arial"/>
                <a:cs typeface="Arial"/>
                <a:sym typeface="Arial"/>
              </a:defRPr>
            </a:pPr>
            <a:endParaRPr/>
          </a:p>
        </p:txBody>
      </p:sp>
      <p:pic>
        <p:nvPicPr>
          <p:cNvPr id="174" name="Picture 26" descr="Picture 26"/>
          <p:cNvPicPr>
            <a:picLocks noChangeAspect="1"/>
          </p:cNvPicPr>
          <p:nvPr/>
        </p:nvPicPr>
        <p:blipFill>
          <a:blip r:embed="rId3"/>
          <a:stretch>
            <a:fillRect/>
          </a:stretch>
        </p:blipFill>
        <p:spPr>
          <a:xfrm>
            <a:off x="876300" y="528640"/>
            <a:ext cx="4438654" cy="1042989"/>
          </a:xfrm>
          <a:prstGeom prst="rect">
            <a:avLst/>
          </a:prstGeom>
          <a:ln w="12700">
            <a:miter lim="400000"/>
          </a:ln>
        </p:spPr>
      </p:pic>
      <p:sp>
        <p:nvSpPr>
          <p:cNvPr id="175" name="簡報標題"/>
          <p:cNvSpPr txBox="1">
            <a:spLocks noGrp="1"/>
          </p:cNvSpPr>
          <p:nvPr>
            <p:ph type="title" hasCustomPrompt="1"/>
          </p:nvPr>
        </p:nvSpPr>
        <p:spPr>
          <a:xfrm>
            <a:off x="728188" y="2584705"/>
            <a:ext cx="8794755" cy="1219204"/>
          </a:xfrm>
          <a:prstGeom prst="rect">
            <a:avLst/>
          </a:prstGeom>
        </p:spPr>
        <p:txBody>
          <a:bodyPr/>
          <a:lstStyle>
            <a:lvl1pPr>
              <a:defRPr sz="3300" b="1">
                <a:solidFill>
                  <a:srgbClr val="00B2B3"/>
                </a:solidFill>
              </a:defRPr>
            </a:lvl1pPr>
          </a:lstStyle>
          <a:p>
            <a:r>
              <a:t>簡報標題</a:t>
            </a:r>
          </a:p>
        </p:txBody>
      </p:sp>
      <p:sp>
        <p:nvSpPr>
          <p:cNvPr id="176" name="內文層級一…"/>
          <p:cNvSpPr txBox="1">
            <a:spLocks noGrp="1"/>
          </p:cNvSpPr>
          <p:nvPr>
            <p:ph type="body" sz="quarter" idx="1" hasCustomPrompt="1"/>
          </p:nvPr>
        </p:nvSpPr>
        <p:spPr>
          <a:xfrm>
            <a:off x="728188" y="5059679"/>
            <a:ext cx="9027829" cy="755908"/>
          </a:xfrm>
          <a:prstGeom prst="rect">
            <a:avLst/>
          </a:prstGeom>
        </p:spPr>
        <p:txBody>
          <a:bodyPr anchor="b"/>
          <a:lstStyle>
            <a:lvl1pPr marL="0" indent="0">
              <a:lnSpc>
                <a:spcPct val="80000"/>
              </a:lnSpc>
              <a:spcBef>
                <a:spcPts val="0"/>
              </a:spcBef>
              <a:buSzTx/>
              <a:buNone/>
              <a:defRPr sz="1500">
                <a:latin typeface="微軟正黑體"/>
                <a:ea typeface="微軟正黑體"/>
                <a:cs typeface="微軟正黑體"/>
                <a:sym typeface="微軟正黑體"/>
              </a:defRPr>
            </a:lvl1pPr>
            <a:lvl2pPr marL="495978" indent="-153079">
              <a:lnSpc>
                <a:spcPct val="80000"/>
              </a:lnSpc>
              <a:spcBef>
                <a:spcPts val="0"/>
              </a:spcBef>
              <a:defRPr sz="1500">
                <a:latin typeface="微軟正黑體"/>
                <a:ea typeface="微軟正黑體"/>
                <a:cs typeface="微軟正黑體"/>
                <a:sym typeface="微軟正黑體"/>
              </a:defRPr>
            </a:lvl2pPr>
            <a:lvl3pPr marL="828675" indent="-142875">
              <a:lnSpc>
                <a:spcPct val="80000"/>
              </a:lnSpc>
              <a:spcBef>
                <a:spcPts val="0"/>
              </a:spcBef>
              <a:defRPr sz="1500">
                <a:latin typeface="微軟正黑體"/>
                <a:ea typeface="微軟正黑體"/>
                <a:cs typeface="微軟正黑體"/>
                <a:sym typeface="微軟正黑體"/>
              </a:defRPr>
            </a:lvl3pPr>
            <a:lvl4pPr marL="1200150" indent="-171450">
              <a:lnSpc>
                <a:spcPct val="80000"/>
              </a:lnSpc>
              <a:spcBef>
                <a:spcPts val="0"/>
              </a:spcBef>
              <a:defRPr sz="1500">
                <a:latin typeface="微軟正黑體"/>
                <a:ea typeface="微軟正黑體"/>
                <a:cs typeface="微軟正黑體"/>
                <a:sym typeface="微軟正黑體"/>
              </a:defRPr>
            </a:lvl4pPr>
            <a:lvl5pPr marL="1543050" indent="-171450">
              <a:lnSpc>
                <a:spcPct val="80000"/>
              </a:lnSpc>
              <a:spcBef>
                <a:spcPts val="0"/>
              </a:spcBef>
              <a:defRPr sz="1500">
                <a:latin typeface="微軟正黑體"/>
                <a:ea typeface="微軟正黑體"/>
                <a:cs typeface="微軟正黑體"/>
                <a:sym typeface="微軟正黑體"/>
              </a:defRPr>
            </a:lvl5pPr>
          </a:lstStyle>
          <a:p>
            <a:r>
              <a:t>簡報單位 簡報人名稱 職稱</a:t>
            </a:r>
          </a:p>
          <a:p>
            <a:pPr lvl="1"/>
            <a:endParaRPr/>
          </a:p>
          <a:p>
            <a:pPr lvl="2"/>
            <a:endParaRPr/>
          </a:p>
          <a:p>
            <a:pPr lvl="3"/>
            <a:endParaRPr/>
          </a:p>
          <a:p>
            <a:pPr lvl="4"/>
            <a:endParaRPr/>
          </a:p>
        </p:txBody>
      </p:sp>
      <p:sp>
        <p:nvSpPr>
          <p:cNvPr id="177" name="文字版面配置區 8"/>
          <p:cNvSpPr>
            <a:spLocks noGrp="1"/>
          </p:cNvSpPr>
          <p:nvPr>
            <p:ph type="body" sz="quarter" idx="21" hasCustomPrompt="1"/>
          </p:nvPr>
        </p:nvSpPr>
        <p:spPr>
          <a:xfrm>
            <a:off x="728185" y="5902264"/>
            <a:ext cx="3718143" cy="432306"/>
          </a:xfrm>
          <a:prstGeom prst="rect">
            <a:avLst/>
          </a:prstGeom>
        </p:spPr>
        <p:txBody>
          <a:bodyPr/>
          <a:lstStyle>
            <a:lvl1pPr marL="0" indent="0">
              <a:spcBef>
                <a:spcPts val="200"/>
              </a:spcBef>
              <a:buSzTx/>
              <a:buNone/>
              <a:defRPr sz="1200"/>
            </a:lvl1pPr>
          </a:lstStyle>
          <a:p>
            <a:r>
              <a:t>簡報日期</a:t>
            </a:r>
          </a:p>
        </p:txBody>
      </p:sp>
      <p:sp>
        <p:nvSpPr>
          <p:cNvPr id="178" name="Text Box 48"/>
          <p:cNvSpPr txBox="1"/>
          <p:nvPr/>
        </p:nvSpPr>
        <p:spPr>
          <a:xfrm>
            <a:off x="30384" y="6610194"/>
            <a:ext cx="9404447" cy="205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7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grpSp>
        <p:nvGrpSpPr>
          <p:cNvPr id="181" name="群組 10"/>
          <p:cNvGrpSpPr/>
          <p:nvPr/>
        </p:nvGrpSpPr>
        <p:grpSpPr>
          <a:xfrm>
            <a:off x="10068583" y="0"/>
            <a:ext cx="2117730" cy="6858000"/>
            <a:chOff x="0" y="0"/>
            <a:chExt cx="2117729" cy="6858000"/>
          </a:xfrm>
        </p:grpSpPr>
        <p:pic>
          <p:nvPicPr>
            <p:cNvPr id="179" name="圖片 14" descr="圖片 14"/>
            <p:cNvPicPr>
              <a:picLocks noChangeAspect="1"/>
            </p:cNvPicPr>
            <p:nvPr/>
          </p:nvPicPr>
          <p:blipFill>
            <a:blip r:embed="rId4"/>
            <a:stretch>
              <a:fillRect/>
            </a:stretch>
          </p:blipFill>
          <p:spPr>
            <a:xfrm>
              <a:off x="-1" y="0"/>
              <a:ext cx="2117730" cy="6858000"/>
            </a:xfrm>
            <a:prstGeom prst="rect">
              <a:avLst/>
            </a:prstGeom>
            <a:ln w="12700" cap="flat">
              <a:noFill/>
              <a:miter lim="400000"/>
            </a:ln>
            <a:effectLst/>
          </p:spPr>
        </p:pic>
        <p:pic>
          <p:nvPicPr>
            <p:cNvPr id="180" name="圖片 16" descr="圖片 16"/>
            <p:cNvPicPr>
              <a:picLocks noChangeAspect="1"/>
            </p:cNvPicPr>
            <p:nvPr/>
          </p:nvPicPr>
          <p:blipFill>
            <a:blip r:embed="rId5"/>
            <a:stretch>
              <a:fillRect/>
            </a:stretch>
          </p:blipFill>
          <p:spPr>
            <a:xfrm>
              <a:off x="418897" y="660397"/>
              <a:ext cx="1436692" cy="1590681"/>
            </a:xfrm>
            <a:prstGeom prst="rect">
              <a:avLst/>
            </a:prstGeom>
            <a:ln w="12700" cap="flat">
              <a:noFill/>
              <a:miter lim="400000"/>
            </a:ln>
            <a:effectLst/>
          </p:spPr>
        </p:pic>
      </p:grpSp>
      <p:pic>
        <p:nvPicPr>
          <p:cNvPr id="182" name="圖片 16" descr="圖片 16"/>
          <p:cNvPicPr>
            <a:picLocks noChangeAspect="1"/>
          </p:cNvPicPr>
          <p:nvPr/>
        </p:nvPicPr>
        <p:blipFill>
          <a:blip r:embed="rId6"/>
          <a:stretch>
            <a:fillRect/>
          </a:stretch>
        </p:blipFill>
        <p:spPr>
          <a:xfrm>
            <a:off x="9291193" y="254788"/>
            <a:ext cx="682739" cy="310334"/>
          </a:xfrm>
          <a:prstGeom prst="rect">
            <a:avLst/>
          </a:prstGeom>
          <a:ln w="12700">
            <a:miter lim="400000"/>
          </a:ln>
        </p:spPr>
      </p:pic>
      <p:sp>
        <p:nvSpPr>
          <p:cNvPr id="183" name="幻燈片編號"/>
          <p:cNvSpPr txBox="1">
            <a:spLocks noGrp="1"/>
          </p:cNvSpPr>
          <p:nvPr>
            <p:ph type="sldNum" sz="quarter" idx="2"/>
          </p:nvPr>
        </p:nvSpPr>
        <p:spPr>
          <a:xfrm>
            <a:off x="11960728" y="6631591"/>
            <a:ext cx="231274" cy="214698"/>
          </a:xfrm>
          <a:prstGeom prst="rect">
            <a:avLst/>
          </a:prstGeom>
        </p:spPr>
        <p:txBody>
          <a:bodyPr/>
          <a:lstStyle>
            <a:lvl1pPr>
              <a:defRPr sz="900" b="1"/>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1_標題及物件">
    <p:spTree>
      <p:nvGrpSpPr>
        <p:cNvPr id="1" name=""/>
        <p:cNvGrpSpPr/>
        <p:nvPr/>
      </p:nvGrpSpPr>
      <p:grpSpPr>
        <a:xfrm>
          <a:off x="0" y="0"/>
          <a:ext cx="0" cy="0"/>
          <a:chOff x="0" y="0"/>
          <a:chExt cx="0" cy="0"/>
        </a:xfrm>
      </p:grpSpPr>
      <p:sp>
        <p:nvSpPr>
          <p:cNvPr id="190"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191" name="Picture 49" descr="Picture 49"/>
          <p:cNvPicPr>
            <a:picLocks noChangeAspect="1"/>
          </p:cNvPicPr>
          <p:nvPr/>
        </p:nvPicPr>
        <p:blipFill>
          <a:blip r:embed="rId2"/>
          <a:stretch>
            <a:fillRect/>
          </a:stretch>
        </p:blipFill>
        <p:spPr>
          <a:xfrm>
            <a:off x="10458452" y="6278562"/>
            <a:ext cx="1667937" cy="290516"/>
          </a:xfrm>
          <a:prstGeom prst="rect">
            <a:avLst/>
          </a:prstGeom>
          <a:ln w="12700">
            <a:miter lim="400000"/>
          </a:ln>
        </p:spPr>
      </p:pic>
      <p:sp>
        <p:nvSpPr>
          <p:cNvPr id="192" name="Line 50"/>
          <p:cNvSpPr/>
          <p:nvPr/>
        </p:nvSpPr>
        <p:spPr>
          <a:xfrm>
            <a:off x="12194119" y="6202362"/>
            <a:ext cx="1155704" cy="4"/>
          </a:xfrm>
          <a:prstGeom prst="line">
            <a:avLst/>
          </a:prstGeom>
          <a:ln>
            <a:solidFill>
              <a:srgbClr val="FF0000"/>
            </a:solidFill>
          </a:ln>
        </p:spPr>
        <p:txBody>
          <a:bodyPr lIns="45718" tIns="45718" rIns="45718" bIns="45718"/>
          <a:lstStyle/>
          <a:p>
            <a:endParaRPr/>
          </a:p>
        </p:txBody>
      </p:sp>
      <p:sp>
        <p:nvSpPr>
          <p:cNvPr id="193" name="Line 51"/>
          <p:cNvSpPr/>
          <p:nvPr/>
        </p:nvSpPr>
        <p:spPr>
          <a:xfrm>
            <a:off x="10353253" y="6860223"/>
            <a:ext cx="4" cy="536579"/>
          </a:xfrm>
          <a:prstGeom prst="line">
            <a:avLst/>
          </a:prstGeom>
          <a:ln>
            <a:solidFill>
              <a:srgbClr val="FF0000"/>
            </a:solidFill>
          </a:ln>
        </p:spPr>
        <p:txBody>
          <a:bodyPr lIns="45718" tIns="45718" rIns="45718" bIns="45718"/>
          <a:lstStyle/>
          <a:p>
            <a:endParaRPr/>
          </a:p>
        </p:txBody>
      </p:sp>
      <p:sp>
        <p:nvSpPr>
          <p:cNvPr id="194" name="Text Box 52"/>
          <p:cNvSpPr txBox="1"/>
          <p:nvPr/>
        </p:nvSpPr>
        <p:spPr>
          <a:xfrm>
            <a:off x="45718" y="7200899"/>
            <a:ext cx="7122163" cy="408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000"/>
              </a:spcBef>
              <a:defRPr>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195" name="圖片 10" descr="圖片 10"/>
          <p:cNvPicPr>
            <a:picLocks noChangeAspect="1"/>
          </p:cNvPicPr>
          <p:nvPr/>
        </p:nvPicPr>
        <p:blipFill>
          <a:blip r:embed="rId3"/>
          <a:stretch>
            <a:fillRect/>
          </a:stretch>
        </p:blipFill>
        <p:spPr>
          <a:xfrm>
            <a:off x="11020280" y="193871"/>
            <a:ext cx="910316" cy="310334"/>
          </a:xfrm>
          <a:prstGeom prst="rect">
            <a:avLst/>
          </a:prstGeom>
          <a:ln w="12700">
            <a:miter lim="400000"/>
          </a:ln>
        </p:spPr>
      </p:pic>
      <p:sp>
        <p:nvSpPr>
          <p:cNvPr id="196" name="Text Box 48"/>
          <p:cNvSpPr txBox="1"/>
          <p:nvPr/>
        </p:nvSpPr>
        <p:spPr>
          <a:xfrm>
            <a:off x="30384" y="6610194"/>
            <a:ext cx="9404447" cy="205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7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197" name="內文層級一…"/>
          <p:cNvSpPr txBox="1">
            <a:spLocks noGrp="1"/>
          </p:cNvSpPr>
          <p:nvPr>
            <p:ph type="body" idx="1"/>
          </p:nvPr>
        </p:nvSpPr>
        <p:spPr>
          <a:prstGeom prst="rect">
            <a:avLst/>
          </a:prstGeom>
        </p:spPr>
        <p:txBody>
          <a:bodyPr/>
          <a:lstStyle>
            <a:lvl1pPr marL="257175" indent="-257175">
              <a:spcBef>
                <a:spcPts val="500"/>
              </a:spcBef>
              <a:defRPr sz="2400"/>
            </a:lvl1pPr>
            <a:lvl2pPr marL="587827" indent="-244928">
              <a:spcBef>
                <a:spcPts val="500"/>
              </a:spcBef>
              <a:defRPr sz="2400"/>
            </a:lvl2pPr>
            <a:lvl3pPr marL="914400" indent="-228600">
              <a:spcBef>
                <a:spcPts val="500"/>
              </a:spcBef>
              <a:defRPr sz="2400"/>
            </a:lvl3pPr>
            <a:lvl4pPr marL="1303019" indent="-274319">
              <a:spcBef>
                <a:spcPts val="500"/>
              </a:spcBef>
              <a:defRPr sz="2400"/>
            </a:lvl4pPr>
            <a:lvl5pPr marL="1645920" indent="-274319">
              <a:spcBef>
                <a:spcPts val="500"/>
              </a:spcBef>
              <a:defRPr sz="24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198" name="大標題文字"/>
          <p:cNvSpPr txBox="1">
            <a:spLocks noGrp="1"/>
          </p:cNvSpPr>
          <p:nvPr>
            <p:ph type="title"/>
          </p:nvPr>
        </p:nvSpPr>
        <p:spPr>
          <a:prstGeom prst="rect">
            <a:avLst/>
          </a:prstGeom>
        </p:spPr>
        <p:txBody>
          <a:bodyPr/>
          <a:lstStyle>
            <a:lvl1pPr>
              <a:defRPr sz="2700">
                <a:solidFill>
                  <a:srgbClr val="00B2B3"/>
                </a:solidFill>
              </a:defRPr>
            </a:lvl1pPr>
          </a:lstStyle>
          <a:p>
            <a:r>
              <a:rPr lang="zh-TW" altLang="en-US"/>
              <a:t>按一下以編輯母片標題樣式</a:t>
            </a:r>
            <a:endParaRPr/>
          </a:p>
        </p:txBody>
      </p:sp>
      <p:sp>
        <p:nvSpPr>
          <p:cNvPr id="199" name="幻燈片編號"/>
          <p:cNvSpPr txBox="1">
            <a:spLocks noGrp="1"/>
          </p:cNvSpPr>
          <p:nvPr>
            <p:ph type="sldNum" sz="quarter" idx="2"/>
          </p:nvPr>
        </p:nvSpPr>
        <p:spPr>
          <a:xfrm>
            <a:off x="11960728" y="6631591"/>
            <a:ext cx="231274" cy="214698"/>
          </a:xfrm>
          <a:prstGeom prst="rect">
            <a:avLst/>
          </a:prstGeom>
        </p:spPr>
        <p:txBody>
          <a:bodyPr/>
          <a:lstStyle>
            <a:lvl1pPr>
              <a:defRPr sz="900" b="1"/>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2_標題及物件">
    <p:spTree>
      <p:nvGrpSpPr>
        <p:cNvPr id="1" name=""/>
        <p:cNvGrpSpPr/>
        <p:nvPr/>
      </p:nvGrpSpPr>
      <p:grpSpPr>
        <a:xfrm>
          <a:off x="0" y="0"/>
          <a:ext cx="0" cy="0"/>
          <a:chOff x="0" y="0"/>
          <a:chExt cx="0" cy="0"/>
        </a:xfrm>
      </p:grpSpPr>
      <p:sp>
        <p:nvSpPr>
          <p:cNvPr id="206"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207" name="Picture 49" descr="Picture 49"/>
          <p:cNvPicPr>
            <a:picLocks noChangeAspect="1"/>
          </p:cNvPicPr>
          <p:nvPr/>
        </p:nvPicPr>
        <p:blipFill>
          <a:blip r:embed="rId2"/>
          <a:stretch>
            <a:fillRect/>
          </a:stretch>
        </p:blipFill>
        <p:spPr>
          <a:xfrm>
            <a:off x="10458452" y="6278562"/>
            <a:ext cx="1667937" cy="290516"/>
          </a:xfrm>
          <a:prstGeom prst="rect">
            <a:avLst/>
          </a:prstGeom>
          <a:ln w="12700">
            <a:miter lim="400000"/>
          </a:ln>
        </p:spPr>
      </p:pic>
      <p:sp>
        <p:nvSpPr>
          <p:cNvPr id="208" name="Line 50"/>
          <p:cNvSpPr/>
          <p:nvPr/>
        </p:nvSpPr>
        <p:spPr>
          <a:xfrm>
            <a:off x="12194119" y="6202362"/>
            <a:ext cx="1155704" cy="4"/>
          </a:xfrm>
          <a:prstGeom prst="line">
            <a:avLst/>
          </a:prstGeom>
          <a:ln>
            <a:solidFill>
              <a:srgbClr val="FF0000"/>
            </a:solidFill>
          </a:ln>
        </p:spPr>
        <p:txBody>
          <a:bodyPr lIns="45718" tIns="45718" rIns="45718" bIns="45718"/>
          <a:lstStyle/>
          <a:p>
            <a:endParaRPr/>
          </a:p>
        </p:txBody>
      </p:sp>
      <p:sp>
        <p:nvSpPr>
          <p:cNvPr id="209" name="Line 51"/>
          <p:cNvSpPr/>
          <p:nvPr/>
        </p:nvSpPr>
        <p:spPr>
          <a:xfrm>
            <a:off x="10353253" y="6860223"/>
            <a:ext cx="4" cy="536579"/>
          </a:xfrm>
          <a:prstGeom prst="line">
            <a:avLst/>
          </a:prstGeom>
          <a:ln>
            <a:solidFill>
              <a:srgbClr val="FF0000"/>
            </a:solidFill>
          </a:ln>
        </p:spPr>
        <p:txBody>
          <a:bodyPr lIns="45718" tIns="45718" rIns="45718" bIns="45718"/>
          <a:lstStyle/>
          <a:p>
            <a:endParaRPr/>
          </a:p>
        </p:txBody>
      </p:sp>
      <p:sp>
        <p:nvSpPr>
          <p:cNvPr id="210" name="Text Box 52"/>
          <p:cNvSpPr txBox="1"/>
          <p:nvPr/>
        </p:nvSpPr>
        <p:spPr>
          <a:xfrm>
            <a:off x="45718" y="7200899"/>
            <a:ext cx="7122163" cy="408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000"/>
              </a:spcBef>
              <a:defRPr>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211" name="圖片 10" descr="圖片 10"/>
          <p:cNvPicPr>
            <a:picLocks noChangeAspect="1"/>
          </p:cNvPicPr>
          <p:nvPr/>
        </p:nvPicPr>
        <p:blipFill>
          <a:blip r:embed="rId3"/>
          <a:stretch>
            <a:fillRect/>
          </a:stretch>
        </p:blipFill>
        <p:spPr>
          <a:xfrm>
            <a:off x="11020280" y="193871"/>
            <a:ext cx="910316" cy="310334"/>
          </a:xfrm>
          <a:prstGeom prst="rect">
            <a:avLst/>
          </a:prstGeom>
          <a:ln w="12700">
            <a:miter lim="400000"/>
          </a:ln>
        </p:spPr>
      </p:pic>
      <p:sp>
        <p:nvSpPr>
          <p:cNvPr id="212" name="Text Box 48"/>
          <p:cNvSpPr txBox="1"/>
          <p:nvPr/>
        </p:nvSpPr>
        <p:spPr>
          <a:xfrm>
            <a:off x="30384" y="6610194"/>
            <a:ext cx="9404447" cy="205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7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213" name="內文層級一…"/>
          <p:cNvSpPr txBox="1">
            <a:spLocks noGrp="1"/>
          </p:cNvSpPr>
          <p:nvPr>
            <p:ph type="body" idx="1"/>
          </p:nvPr>
        </p:nvSpPr>
        <p:spPr>
          <a:xfrm>
            <a:off x="609600" y="1439862"/>
            <a:ext cx="8168641" cy="4757743"/>
          </a:xfrm>
          <a:prstGeom prst="rect">
            <a:avLst/>
          </a:prstGeom>
        </p:spPr>
        <p:txBody>
          <a:bodyPr/>
          <a:lstStyle>
            <a:lvl1pPr marL="257175" indent="-257175">
              <a:spcBef>
                <a:spcPts val="500"/>
              </a:spcBef>
              <a:defRPr sz="2400"/>
            </a:lvl1pPr>
            <a:lvl2pPr marL="587827" indent="-244928">
              <a:spcBef>
                <a:spcPts val="500"/>
              </a:spcBef>
              <a:defRPr sz="2400"/>
            </a:lvl2pPr>
            <a:lvl3pPr marL="914400" indent="-228600">
              <a:spcBef>
                <a:spcPts val="500"/>
              </a:spcBef>
              <a:defRPr sz="2400"/>
            </a:lvl3pPr>
            <a:lvl4pPr marL="1303019" indent="-274319">
              <a:spcBef>
                <a:spcPts val="500"/>
              </a:spcBef>
              <a:defRPr sz="2400"/>
            </a:lvl4pPr>
            <a:lvl5pPr marL="1645920" indent="-274319">
              <a:spcBef>
                <a:spcPts val="500"/>
              </a:spcBef>
              <a:defRPr sz="24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214" name="大標題文字"/>
          <p:cNvSpPr txBox="1">
            <a:spLocks noGrp="1"/>
          </p:cNvSpPr>
          <p:nvPr>
            <p:ph type="title"/>
          </p:nvPr>
        </p:nvSpPr>
        <p:spPr>
          <a:prstGeom prst="rect">
            <a:avLst/>
          </a:prstGeom>
        </p:spPr>
        <p:txBody>
          <a:bodyPr/>
          <a:lstStyle>
            <a:lvl1pPr>
              <a:defRPr sz="2700">
                <a:solidFill>
                  <a:srgbClr val="00B2B3"/>
                </a:solidFill>
              </a:defRPr>
            </a:lvl1pPr>
          </a:lstStyle>
          <a:p>
            <a:r>
              <a:rPr lang="zh-TW" altLang="en-US"/>
              <a:t>按一下以編輯母片標題樣式</a:t>
            </a:r>
            <a:endParaRPr/>
          </a:p>
        </p:txBody>
      </p:sp>
      <p:sp>
        <p:nvSpPr>
          <p:cNvPr id="215" name="圖片版面配置區 2"/>
          <p:cNvSpPr>
            <a:spLocks noGrp="1"/>
          </p:cNvSpPr>
          <p:nvPr>
            <p:ph type="pic" sz="quarter" idx="21"/>
          </p:nvPr>
        </p:nvSpPr>
        <p:spPr>
          <a:xfrm>
            <a:off x="8962100" y="1439862"/>
            <a:ext cx="2798105" cy="4757743"/>
          </a:xfrm>
          <a:prstGeom prst="rect">
            <a:avLst/>
          </a:prstGeom>
        </p:spPr>
        <p:txBody>
          <a:bodyPr lIns="91439" tIns="45719" rIns="91439" bIns="45719">
            <a:noAutofit/>
          </a:bodyPr>
          <a:lstStyle/>
          <a:p>
            <a:r>
              <a:rPr lang="zh-TW" altLang="en-US"/>
              <a:t>按一下圖示以新增圖片</a:t>
            </a:r>
            <a:endParaRPr/>
          </a:p>
        </p:txBody>
      </p:sp>
      <p:sp>
        <p:nvSpPr>
          <p:cNvPr id="216" name="幻燈片編號"/>
          <p:cNvSpPr txBox="1">
            <a:spLocks noGrp="1"/>
          </p:cNvSpPr>
          <p:nvPr>
            <p:ph type="sldNum" sz="quarter" idx="2"/>
          </p:nvPr>
        </p:nvSpPr>
        <p:spPr>
          <a:xfrm>
            <a:off x="11960728" y="6631591"/>
            <a:ext cx="231274" cy="214698"/>
          </a:xfrm>
          <a:prstGeom prst="rect">
            <a:avLst/>
          </a:prstGeom>
        </p:spPr>
        <p:txBody>
          <a:bodyPr/>
          <a:lstStyle>
            <a:lvl1pPr>
              <a:defRPr sz="900" b="1"/>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3_標題及物件">
    <p:spTree>
      <p:nvGrpSpPr>
        <p:cNvPr id="1" name=""/>
        <p:cNvGrpSpPr/>
        <p:nvPr/>
      </p:nvGrpSpPr>
      <p:grpSpPr>
        <a:xfrm>
          <a:off x="0" y="0"/>
          <a:ext cx="0" cy="0"/>
          <a:chOff x="0" y="0"/>
          <a:chExt cx="0" cy="0"/>
        </a:xfrm>
      </p:grpSpPr>
      <p:sp>
        <p:nvSpPr>
          <p:cNvPr id="223"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224" name="Picture 49" descr="Picture 49"/>
          <p:cNvPicPr>
            <a:picLocks noChangeAspect="1"/>
          </p:cNvPicPr>
          <p:nvPr/>
        </p:nvPicPr>
        <p:blipFill>
          <a:blip r:embed="rId2"/>
          <a:stretch>
            <a:fillRect/>
          </a:stretch>
        </p:blipFill>
        <p:spPr>
          <a:xfrm>
            <a:off x="10458452" y="6278562"/>
            <a:ext cx="1667937" cy="290516"/>
          </a:xfrm>
          <a:prstGeom prst="rect">
            <a:avLst/>
          </a:prstGeom>
          <a:ln w="12700">
            <a:miter lim="400000"/>
          </a:ln>
        </p:spPr>
      </p:pic>
      <p:sp>
        <p:nvSpPr>
          <p:cNvPr id="225" name="Line 50"/>
          <p:cNvSpPr/>
          <p:nvPr/>
        </p:nvSpPr>
        <p:spPr>
          <a:xfrm>
            <a:off x="12194119" y="6202362"/>
            <a:ext cx="1155704" cy="4"/>
          </a:xfrm>
          <a:prstGeom prst="line">
            <a:avLst/>
          </a:prstGeom>
          <a:ln>
            <a:solidFill>
              <a:srgbClr val="FF0000"/>
            </a:solidFill>
          </a:ln>
        </p:spPr>
        <p:txBody>
          <a:bodyPr lIns="45718" tIns="45718" rIns="45718" bIns="45718"/>
          <a:lstStyle/>
          <a:p>
            <a:endParaRPr/>
          </a:p>
        </p:txBody>
      </p:sp>
      <p:sp>
        <p:nvSpPr>
          <p:cNvPr id="226" name="Line 51"/>
          <p:cNvSpPr/>
          <p:nvPr/>
        </p:nvSpPr>
        <p:spPr>
          <a:xfrm>
            <a:off x="10353253" y="6860223"/>
            <a:ext cx="4" cy="536579"/>
          </a:xfrm>
          <a:prstGeom prst="line">
            <a:avLst/>
          </a:prstGeom>
          <a:ln>
            <a:solidFill>
              <a:srgbClr val="FF0000"/>
            </a:solidFill>
          </a:ln>
        </p:spPr>
        <p:txBody>
          <a:bodyPr lIns="45718" tIns="45718" rIns="45718" bIns="45718"/>
          <a:lstStyle/>
          <a:p>
            <a:endParaRPr/>
          </a:p>
        </p:txBody>
      </p:sp>
      <p:sp>
        <p:nvSpPr>
          <p:cNvPr id="227" name="Text Box 52"/>
          <p:cNvSpPr txBox="1"/>
          <p:nvPr/>
        </p:nvSpPr>
        <p:spPr>
          <a:xfrm>
            <a:off x="45718" y="7200899"/>
            <a:ext cx="7122163" cy="408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000"/>
              </a:spcBef>
              <a:defRPr>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228" name="圖片 10" descr="圖片 10"/>
          <p:cNvPicPr>
            <a:picLocks noChangeAspect="1"/>
          </p:cNvPicPr>
          <p:nvPr/>
        </p:nvPicPr>
        <p:blipFill>
          <a:blip r:embed="rId3"/>
          <a:stretch>
            <a:fillRect/>
          </a:stretch>
        </p:blipFill>
        <p:spPr>
          <a:xfrm>
            <a:off x="11020280" y="193871"/>
            <a:ext cx="910316" cy="310334"/>
          </a:xfrm>
          <a:prstGeom prst="rect">
            <a:avLst/>
          </a:prstGeom>
          <a:ln w="12700">
            <a:miter lim="400000"/>
          </a:ln>
        </p:spPr>
      </p:pic>
      <p:sp>
        <p:nvSpPr>
          <p:cNvPr id="229" name="Text Box 48"/>
          <p:cNvSpPr txBox="1"/>
          <p:nvPr/>
        </p:nvSpPr>
        <p:spPr>
          <a:xfrm>
            <a:off x="30384" y="6610194"/>
            <a:ext cx="9404447" cy="205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7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230" name="內文層級一…"/>
          <p:cNvSpPr txBox="1">
            <a:spLocks noGrp="1"/>
          </p:cNvSpPr>
          <p:nvPr>
            <p:ph type="body" idx="1"/>
          </p:nvPr>
        </p:nvSpPr>
        <p:spPr>
          <a:xfrm>
            <a:off x="609601" y="1439862"/>
            <a:ext cx="11146971" cy="3184389"/>
          </a:xfrm>
          <a:prstGeom prst="rect">
            <a:avLst/>
          </a:prstGeom>
        </p:spPr>
        <p:txBody>
          <a:bodyPr/>
          <a:lstStyle>
            <a:lvl1pPr marL="257175" indent="-257175">
              <a:spcBef>
                <a:spcPts val="500"/>
              </a:spcBef>
              <a:defRPr sz="2400"/>
            </a:lvl1pPr>
            <a:lvl2pPr marL="587827" indent="-244928">
              <a:spcBef>
                <a:spcPts val="500"/>
              </a:spcBef>
              <a:defRPr sz="2400"/>
            </a:lvl2pPr>
            <a:lvl3pPr marL="914400" indent="-228600">
              <a:spcBef>
                <a:spcPts val="500"/>
              </a:spcBef>
              <a:defRPr sz="2400"/>
            </a:lvl3pPr>
            <a:lvl4pPr marL="1303019" indent="-274319">
              <a:spcBef>
                <a:spcPts val="500"/>
              </a:spcBef>
              <a:defRPr sz="2400"/>
            </a:lvl4pPr>
            <a:lvl5pPr marL="1645920" indent="-274319">
              <a:spcBef>
                <a:spcPts val="500"/>
              </a:spcBef>
              <a:defRPr sz="24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231" name="大標題文字"/>
          <p:cNvSpPr txBox="1">
            <a:spLocks noGrp="1"/>
          </p:cNvSpPr>
          <p:nvPr>
            <p:ph type="title"/>
          </p:nvPr>
        </p:nvSpPr>
        <p:spPr>
          <a:xfrm>
            <a:off x="601132" y="316990"/>
            <a:ext cx="11155444" cy="889512"/>
          </a:xfrm>
          <a:prstGeom prst="rect">
            <a:avLst/>
          </a:prstGeom>
        </p:spPr>
        <p:txBody>
          <a:bodyPr/>
          <a:lstStyle>
            <a:lvl1pPr>
              <a:defRPr sz="2700">
                <a:solidFill>
                  <a:srgbClr val="00B2B3"/>
                </a:solidFill>
              </a:defRPr>
            </a:lvl1pPr>
          </a:lstStyle>
          <a:p>
            <a:r>
              <a:rPr lang="zh-TW" altLang="en-US"/>
              <a:t>按一下以編輯母片標題樣式</a:t>
            </a:r>
            <a:endParaRPr/>
          </a:p>
        </p:txBody>
      </p:sp>
      <p:sp>
        <p:nvSpPr>
          <p:cNvPr id="232" name="圖片版面配置區 2"/>
          <p:cNvSpPr>
            <a:spLocks noGrp="1"/>
          </p:cNvSpPr>
          <p:nvPr>
            <p:ph type="pic" sz="half" idx="21"/>
          </p:nvPr>
        </p:nvSpPr>
        <p:spPr>
          <a:xfrm>
            <a:off x="609601" y="4725144"/>
            <a:ext cx="11146971" cy="1584180"/>
          </a:xfrm>
          <a:prstGeom prst="rect">
            <a:avLst/>
          </a:prstGeom>
        </p:spPr>
        <p:txBody>
          <a:bodyPr lIns="91439" tIns="45719" rIns="91439" bIns="45719">
            <a:noAutofit/>
          </a:bodyPr>
          <a:lstStyle/>
          <a:p>
            <a:r>
              <a:rPr lang="zh-TW" altLang="en-US"/>
              <a:t>按一下圖示以新增圖片</a:t>
            </a:r>
            <a:endParaRPr/>
          </a:p>
        </p:txBody>
      </p:sp>
      <p:sp>
        <p:nvSpPr>
          <p:cNvPr id="233" name="幻燈片編號"/>
          <p:cNvSpPr txBox="1">
            <a:spLocks noGrp="1"/>
          </p:cNvSpPr>
          <p:nvPr>
            <p:ph type="sldNum" sz="quarter" idx="2"/>
          </p:nvPr>
        </p:nvSpPr>
        <p:spPr>
          <a:xfrm>
            <a:off x="11960728" y="6631591"/>
            <a:ext cx="231274" cy="214698"/>
          </a:xfrm>
          <a:prstGeom prst="rect">
            <a:avLst/>
          </a:prstGeom>
        </p:spPr>
        <p:txBody>
          <a:bodyPr/>
          <a:lstStyle>
            <a:lvl1pPr>
              <a:defRPr sz="900" b="1"/>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標題及物件">
    <p:spTree>
      <p:nvGrpSpPr>
        <p:cNvPr id="1" name=""/>
        <p:cNvGrpSpPr/>
        <p:nvPr/>
      </p:nvGrpSpPr>
      <p:grpSpPr>
        <a:xfrm>
          <a:off x="0" y="0"/>
          <a:ext cx="0" cy="0"/>
          <a:chOff x="0" y="0"/>
          <a:chExt cx="0" cy="0"/>
        </a:xfrm>
      </p:grpSpPr>
      <p:sp>
        <p:nvSpPr>
          <p:cNvPr id="240"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241" name="Picture 49" descr="Picture 49"/>
          <p:cNvPicPr>
            <a:picLocks noChangeAspect="1"/>
          </p:cNvPicPr>
          <p:nvPr/>
        </p:nvPicPr>
        <p:blipFill>
          <a:blip r:embed="rId2"/>
          <a:stretch>
            <a:fillRect/>
          </a:stretch>
        </p:blipFill>
        <p:spPr>
          <a:xfrm>
            <a:off x="10458452" y="6278562"/>
            <a:ext cx="1667937" cy="290516"/>
          </a:xfrm>
          <a:prstGeom prst="rect">
            <a:avLst/>
          </a:prstGeom>
          <a:ln w="12700">
            <a:miter lim="400000"/>
          </a:ln>
        </p:spPr>
      </p:pic>
      <p:sp>
        <p:nvSpPr>
          <p:cNvPr id="242" name="Line 50"/>
          <p:cNvSpPr/>
          <p:nvPr/>
        </p:nvSpPr>
        <p:spPr>
          <a:xfrm>
            <a:off x="12194119" y="6202362"/>
            <a:ext cx="1155704" cy="4"/>
          </a:xfrm>
          <a:prstGeom prst="line">
            <a:avLst/>
          </a:prstGeom>
          <a:ln>
            <a:solidFill>
              <a:srgbClr val="FF0000"/>
            </a:solidFill>
          </a:ln>
        </p:spPr>
        <p:txBody>
          <a:bodyPr lIns="45718" tIns="45718" rIns="45718" bIns="45718"/>
          <a:lstStyle/>
          <a:p>
            <a:endParaRPr/>
          </a:p>
        </p:txBody>
      </p:sp>
      <p:sp>
        <p:nvSpPr>
          <p:cNvPr id="243" name="Line 51"/>
          <p:cNvSpPr/>
          <p:nvPr/>
        </p:nvSpPr>
        <p:spPr>
          <a:xfrm>
            <a:off x="10353253" y="6860223"/>
            <a:ext cx="4" cy="536579"/>
          </a:xfrm>
          <a:prstGeom prst="line">
            <a:avLst/>
          </a:prstGeom>
          <a:ln>
            <a:solidFill>
              <a:srgbClr val="FF0000"/>
            </a:solidFill>
          </a:ln>
        </p:spPr>
        <p:txBody>
          <a:bodyPr lIns="45718" tIns="45718" rIns="45718" bIns="45718"/>
          <a:lstStyle/>
          <a:p>
            <a:endParaRPr/>
          </a:p>
        </p:txBody>
      </p:sp>
      <p:sp>
        <p:nvSpPr>
          <p:cNvPr id="244" name="Text Box 52"/>
          <p:cNvSpPr txBox="1"/>
          <p:nvPr/>
        </p:nvSpPr>
        <p:spPr>
          <a:xfrm>
            <a:off x="45718" y="7200899"/>
            <a:ext cx="7122163" cy="408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000"/>
              </a:spcBef>
              <a:defRPr>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245" name="圖片 10" descr="圖片 10"/>
          <p:cNvPicPr>
            <a:picLocks noChangeAspect="1"/>
          </p:cNvPicPr>
          <p:nvPr/>
        </p:nvPicPr>
        <p:blipFill>
          <a:blip r:embed="rId3"/>
          <a:stretch>
            <a:fillRect/>
          </a:stretch>
        </p:blipFill>
        <p:spPr>
          <a:xfrm>
            <a:off x="11020280" y="193871"/>
            <a:ext cx="910316" cy="310334"/>
          </a:xfrm>
          <a:prstGeom prst="rect">
            <a:avLst/>
          </a:prstGeom>
          <a:ln w="12700">
            <a:miter lim="400000"/>
          </a:ln>
        </p:spPr>
      </p:pic>
      <p:sp>
        <p:nvSpPr>
          <p:cNvPr id="246" name="Text Box 48"/>
          <p:cNvSpPr txBox="1"/>
          <p:nvPr/>
        </p:nvSpPr>
        <p:spPr>
          <a:xfrm>
            <a:off x="30384" y="6610194"/>
            <a:ext cx="9404447" cy="205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7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247" name="大標題文字"/>
          <p:cNvSpPr txBox="1">
            <a:spLocks noGrp="1"/>
          </p:cNvSpPr>
          <p:nvPr>
            <p:ph type="title"/>
          </p:nvPr>
        </p:nvSpPr>
        <p:spPr>
          <a:xfrm>
            <a:off x="914400" y="2564900"/>
            <a:ext cx="10363200" cy="1035550"/>
          </a:xfrm>
          <a:prstGeom prst="rect">
            <a:avLst/>
          </a:prstGeom>
        </p:spPr>
        <p:txBody>
          <a:bodyPr/>
          <a:lstStyle>
            <a:lvl1pPr algn="ctr">
              <a:defRPr sz="2700">
                <a:solidFill>
                  <a:srgbClr val="00B2B3"/>
                </a:solidFill>
              </a:defRPr>
            </a:lvl1pPr>
          </a:lstStyle>
          <a:p>
            <a:r>
              <a:rPr lang="zh-TW" altLang="en-US"/>
              <a:t>按一下以編輯母片標題樣式</a:t>
            </a:r>
            <a:endParaRPr/>
          </a:p>
        </p:txBody>
      </p:sp>
      <p:sp>
        <p:nvSpPr>
          <p:cNvPr id="248" name="內文層級一…"/>
          <p:cNvSpPr txBox="1">
            <a:spLocks noGrp="1"/>
          </p:cNvSpPr>
          <p:nvPr>
            <p:ph type="body" sz="quarter" idx="1"/>
          </p:nvPr>
        </p:nvSpPr>
        <p:spPr>
          <a:xfrm>
            <a:off x="1828800" y="3886200"/>
            <a:ext cx="8534400" cy="1752600"/>
          </a:xfrm>
          <a:prstGeom prst="rect">
            <a:avLst/>
          </a:prstGeom>
        </p:spPr>
        <p:txBody>
          <a:bodyPr/>
          <a:lstStyle>
            <a:lvl1pPr marL="0" indent="0" algn="ctr">
              <a:spcBef>
                <a:spcPts val="500"/>
              </a:spcBef>
              <a:buSzTx/>
              <a:buNone/>
              <a:defRPr sz="2400">
                <a:solidFill>
                  <a:srgbClr val="888888"/>
                </a:solidFill>
              </a:defRPr>
            </a:lvl1pPr>
            <a:lvl2pPr marL="0" indent="0" algn="ctr">
              <a:spcBef>
                <a:spcPts val="500"/>
              </a:spcBef>
              <a:buSzTx/>
              <a:buNone/>
              <a:defRPr sz="2400">
                <a:solidFill>
                  <a:srgbClr val="888888"/>
                </a:solidFill>
              </a:defRPr>
            </a:lvl2pPr>
            <a:lvl3pPr marL="0" indent="0" algn="ctr">
              <a:spcBef>
                <a:spcPts val="500"/>
              </a:spcBef>
              <a:buSzTx/>
              <a:buNone/>
              <a:defRPr sz="2400">
                <a:solidFill>
                  <a:srgbClr val="888888"/>
                </a:solidFill>
              </a:defRPr>
            </a:lvl3pPr>
            <a:lvl4pPr marL="0" indent="0" algn="ctr">
              <a:spcBef>
                <a:spcPts val="500"/>
              </a:spcBef>
              <a:buSzTx/>
              <a:buNone/>
              <a:defRPr sz="2400">
                <a:solidFill>
                  <a:srgbClr val="888888"/>
                </a:solidFill>
              </a:defRPr>
            </a:lvl4pPr>
            <a:lvl5pPr marL="0" indent="0" algn="ctr">
              <a:spcBef>
                <a:spcPts val="500"/>
              </a:spcBef>
              <a:buSzTx/>
              <a:buNone/>
              <a:defRPr sz="2400">
                <a:solidFill>
                  <a:srgbClr val="888888"/>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249" name="幻燈片編號"/>
          <p:cNvSpPr txBox="1">
            <a:spLocks noGrp="1"/>
          </p:cNvSpPr>
          <p:nvPr>
            <p:ph type="sldNum" sz="quarter" idx="2"/>
          </p:nvPr>
        </p:nvSpPr>
        <p:spPr>
          <a:xfrm>
            <a:off x="11960728" y="6631591"/>
            <a:ext cx="231274" cy="214698"/>
          </a:xfrm>
          <a:prstGeom prst="rect">
            <a:avLst/>
          </a:prstGeom>
        </p:spPr>
        <p:txBody>
          <a:bodyPr/>
          <a:lstStyle>
            <a:lvl1pPr>
              <a:defRPr sz="900" b="1"/>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區段標題">
    <p:spTree>
      <p:nvGrpSpPr>
        <p:cNvPr id="1" name=""/>
        <p:cNvGrpSpPr/>
        <p:nvPr/>
      </p:nvGrpSpPr>
      <p:grpSpPr>
        <a:xfrm>
          <a:off x="0" y="0"/>
          <a:ext cx="0" cy="0"/>
          <a:chOff x="0" y="0"/>
          <a:chExt cx="0" cy="0"/>
        </a:xfrm>
      </p:grpSpPr>
      <p:sp>
        <p:nvSpPr>
          <p:cNvPr id="256"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257" name="Picture 49" descr="Picture 49"/>
          <p:cNvPicPr>
            <a:picLocks noChangeAspect="1"/>
          </p:cNvPicPr>
          <p:nvPr/>
        </p:nvPicPr>
        <p:blipFill>
          <a:blip r:embed="rId2"/>
          <a:stretch>
            <a:fillRect/>
          </a:stretch>
        </p:blipFill>
        <p:spPr>
          <a:xfrm>
            <a:off x="10458452" y="6278562"/>
            <a:ext cx="1667937" cy="290516"/>
          </a:xfrm>
          <a:prstGeom prst="rect">
            <a:avLst/>
          </a:prstGeom>
          <a:ln w="12700">
            <a:miter lim="400000"/>
          </a:ln>
        </p:spPr>
      </p:pic>
      <p:sp>
        <p:nvSpPr>
          <p:cNvPr id="258" name="Line 50"/>
          <p:cNvSpPr/>
          <p:nvPr/>
        </p:nvSpPr>
        <p:spPr>
          <a:xfrm>
            <a:off x="12194119" y="6202362"/>
            <a:ext cx="1155704" cy="4"/>
          </a:xfrm>
          <a:prstGeom prst="line">
            <a:avLst/>
          </a:prstGeom>
          <a:ln>
            <a:solidFill>
              <a:srgbClr val="FF0000"/>
            </a:solidFill>
          </a:ln>
        </p:spPr>
        <p:txBody>
          <a:bodyPr lIns="45718" tIns="45718" rIns="45718" bIns="45718"/>
          <a:lstStyle/>
          <a:p>
            <a:endParaRPr/>
          </a:p>
        </p:txBody>
      </p:sp>
      <p:sp>
        <p:nvSpPr>
          <p:cNvPr id="259" name="Line 51"/>
          <p:cNvSpPr/>
          <p:nvPr/>
        </p:nvSpPr>
        <p:spPr>
          <a:xfrm>
            <a:off x="10353253" y="6860223"/>
            <a:ext cx="4" cy="536579"/>
          </a:xfrm>
          <a:prstGeom prst="line">
            <a:avLst/>
          </a:prstGeom>
          <a:ln>
            <a:solidFill>
              <a:srgbClr val="FF0000"/>
            </a:solidFill>
          </a:ln>
        </p:spPr>
        <p:txBody>
          <a:bodyPr lIns="45718" tIns="45718" rIns="45718" bIns="45718"/>
          <a:lstStyle/>
          <a:p>
            <a:endParaRPr/>
          </a:p>
        </p:txBody>
      </p:sp>
      <p:sp>
        <p:nvSpPr>
          <p:cNvPr id="260" name="Text Box 52"/>
          <p:cNvSpPr txBox="1"/>
          <p:nvPr/>
        </p:nvSpPr>
        <p:spPr>
          <a:xfrm>
            <a:off x="45718" y="7200899"/>
            <a:ext cx="7122163" cy="408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000"/>
              </a:spcBef>
              <a:defRPr>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261" name="圖片 10" descr="圖片 10"/>
          <p:cNvPicPr>
            <a:picLocks noChangeAspect="1"/>
          </p:cNvPicPr>
          <p:nvPr/>
        </p:nvPicPr>
        <p:blipFill>
          <a:blip r:embed="rId3"/>
          <a:stretch>
            <a:fillRect/>
          </a:stretch>
        </p:blipFill>
        <p:spPr>
          <a:xfrm>
            <a:off x="11020280" y="193871"/>
            <a:ext cx="910316" cy="310334"/>
          </a:xfrm>
          <a:prstGeom prst="rect">
            <a:avLst/>
          </a:prstGeom>
          <a:ln w="12700">
            <a:miter lim="400000"/>
          </a:ln>
        </p:spPr>
      </p:pic>
      <p:sp>
        <p:nvSpPr>
          <p:cNvPr id="262" name="Text Box 48"/>
          <p:cNvSpPr txBox="1"/>
          <p:nvPr/>
        </p:nvSpPr>
        <p:spPr>
          <a:xfrm>
            <a:off x="30384" y="6610194"/>
            <a:ext cx="9404447" cy="205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7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263" name="大標題文字"/>
          <p:cNvSpPr txBox="1">
            <a:spLocks noGrp="1"/>
          </p:cNvSpPr>
          <p:nvPr>
            <p:ph type="title"/>
          </p:nvPr>
        </p:nvSpPr>
        <p:spPr>
          <a:xfrm>
            <a:off x="963084" y="4406903"/>
            <a:ext cx="10363201" cy="1362079"/>
          </a:xfrm>
          <a:prstGeom prst="rect">
            <a:avLst/>
          </a:prstGeom>
        </p:spPr>
        <p:txBody>
          <a:bodyPr/>
          <a:lstStyle>
            <a:lvl1pPr>
              <a:defRPr sz="3000" b="1" cap="all">
                <a:solidFill>
                  <a:srgbClr val="00B2B3"/>
                </a:solidFill>
              </a:defRPr>
            </a:lvl1pPr>
          </a:lstStyle>
          <a:p>
            <a:r>
              <a:rPr lang="zh-TW" altLang="en-US"/>
              <a:t>按一下以編輯母片標題樣式</a:t>
            </a:r>
            <a:endParaRPr/>
          </a:p>
        </p:txBody>
      </p:sp>
      <p:sp>
        <p:nvSpPr>
          <p:cNvPr id="264" name="內文層級一…"/>
          <p:cNvSpPr txBox="1">
            <a:spLocks noGrp="1"/>
          </p:cNvSpPr>
          <p:nvPr>
            <p:ph type="body" sz="quarter" idx="1"/>
          </p:nvPr>
        </p:nvSpPr>
        <p:spPr>
          <a:xfrm>
            <a:off x="963084" y="2906713"/>
            <a:ext cx="10363201" cy="1500191"/>
          </a:xfrm>
          <a:prstGeom prst="rect">
            <a:avLst/>
          </a:prstGeom>
        </p:spPr>
        <p:txBody>
          <a:bodyPr anchor="b"/>
          <a:lstStyle>
            <a:lvl1pPr marL="0" indent="0">
              <a:spcBef>
                <a:spcPts val="300"/>
              </a:spcBef>
              <a:buSzTx/>
              <a:buNone/>
              <a:defRPr sz="1500">
                <a:solidFill>
                  <a:srgbClr val="888888"/>
                </a:solidFill>
              </a:defRPr>
            </a:lvl1pPr>
            <a:lvl2pPr marL="0" indent="0">
              <a:spcBef>
                <a:spcPts val="300"/>
              </a:spcBef>
              <a:buSzTx/>
              <a:buNone/>
              <a:defRPr sz="1500">
                <a:solidFill>
                  <a:srgbClr val="888888"/>
                </a:solidFill>
              </a:defRPr>
            </a:lvl2pPr>
            <a:lvl3pPr marL="0" indent="0">
              <a:spcBef>
                <a:spcPts val="300"/>
              </a:spcBef>
              <a:buSzTx/>
              <a:buNone/>
              <a:defRPr sz="1500">
                <a:solidFill>
                  <a:srgbClr val="888888"/>
                </a:solidFill>
              </a:defRPr>
            </a:lvl3pPr>
            <a:lvl4pPr marL="0" indent="0">
              <a:spcBef>
                <a:spcPts val="300"/>
              </a:spcBef>
              <a:buSzTx/>
              <a:buNone/>
              <a:defRPr sz="1500">
                <a:solidFill>
                  <a:srgbClr val="888888"/>
                </a:solidFill>
              </a:defRPr>
            </a:lvl4pPr>
            <a:lvl5pPr marL="0" indent="0">
              <a:spcBef>
                <a:spcPts val="300"/>
              </a:spcBef>
              <a:buSzTx/>
              <a:buNone/>
              <a:defRPr sz="1500">
                <a:solidFill>
                  <a:srgbClr val="888888"/>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265" name="幻燈片編號"/>
          <p:cNvSpPr txBox="1">
            <a:spLocks noGrp="1"/>
          </p:cNvSpPr>
          <p:nvPr>
            <p:ph type="sldNum" sz="quarter" idx="2"/>
          </p:nvPr>
        </p:nvSpPr>
        <p:spPr>
          <a:xfrm>
            <a:off x="11960728" y="6631591"/>
            <a:ext cx="231274" cy="214698"/>
          </a:xfrm>
          <a:prstGeom prst="rect">
            <a:avLst/>
          </a:prstGeom>
        </p:spPr>
        <p:txBody>
          <a:bodyPr/>
          <a:lstStyle>
            <a:lvl1pPr>
              <a:defRPr sz="900" b="1"/>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兩項物件">
    <p:spTree>
      <p:nvGrpSpPr>
        <p:cNvPr id="1" name=""/>
        <p:cNvGrpSpPr/>
        <p:nvPr/>
      </p:nvGrpSpPr>
      <p:grpSpPr>
        <a:xfrm>
          <a:off x="0" y="0"/>
          <a:ext cx="0" cy="0"/>
          <a:chOff x="0" y="0"/>
          <a:chExt cx="0" cy="0"/>
        </a:xfrm>
      </p:grpSpPr>
      <p:sp>
        <p:nvSpPr>
          <p:cNvPr id="272"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273" name="Picture 49" descr="Picture 49"/>
          <p:cNvPicPr>
            <a:picLocks noChangeAspect="1"/>
          </p:cNvPicPr>
          <p:nvPr/>
        </p:nvPicPr>
        <p:blipFill>
          <a:blip r:embed="rId2"/>
          <a:stretch>
            <a:fillRect/>
          </a:stretch>
        </p:blipFill>
        <p:spPr>
          <a:xfrm>
            <a:off x="10458452" y="6278562"/>
            <a:ext cx="1667937" cy="290516"/>
          </a:xfrm>
          <a:prstGeom prst="rect">
            <a:avLst/>
          </a:prstGeom>
          <a:ln w="12700">
            <a:miter lim="400000"/>
          </a:ln>
        </p:spPr>
      </p:pic>
      <p:sp>
        <p:nvSpPr>
          <p:cNvPr id="274" name="Line 50"/>
          <p:cNvSpPr/>
          <p:nvPr/>
        </p:nvSpPr>
        <p:spPr>
          <a:xfrm>
            <a:off x="12194119" y="6202362"/>
            <a:ext cx="1155704" cy="4"/>
          </a:xfrm>
          <a:prstGeom prst="line">
            <a:avLst/>
          </a:prstGeom>
          <a:ln>
            <a:solidFill>
              <a:srgbClr val="FF0000"/>
            </a:solidFill>
          </a:ln>
        </p:spPr>
        <p:txBody>
          <a:bodyPr lIns="45718" tIns="45718" rIns="45718" bIns="45718"/>
          <a:lstStyle/>
          <a:p>
            <a:endParaRPr/>
          </a:p>
        </p:txBody>
      </p:sp>
      <p:sp>
        <p:nvSpPr>
          <p:cNvPr id="275" name="Line 51"/>
          <p:cNvSpPr/>
          <p:nvPr/>
        </p:nvSpPr>
        <p:spPr>
          <a:xfrm>
            <a:off x="10353253" y="6860223"/>
            <a:ext cx="4" cy="536579"/>
          </a:xfrm>
          <a:prstGeom prst="line">
            <a:avLst/>
          </a:prstGeom>
          <a:ln>
            <a:solidFill>
              <a:srgbClr val="FF0000"/>
            </a:solidFill>
          </a:ln>
        </p:spPr>
        <p:txBody>
          <a:bodyPr lIns="45718" tIns="45718" rIns="45718" bIns="45718"/>
          <a:lstStyle/>
          <a:p>
            <a:endParaRPr/>
          </a:p>
        </p:txBody>
      </p:sp>
      <p:sp>
        <p:nvSpPr>
          <p:cNvPr id="276" name="Text Box 52"/>
          <p:cNvSpPr txBox="1"/>
          <p:nvPr/>
        </p:nvSpPr>
        <p:spPr>
          <a:xfrm>
            <a:off x="45718" y="7200899"/>
            <a:ext cx="7122163" cy="408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000"/>
              </a:spcBef>
              <a:defRPr>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277" name="圖片 10" descr="圖片 10"/>
          <p:cNvPicPr>
            <a:picLocks noChangeAspect="1"/>
          </p:cNvPicPr>
          <p:nvPr/>
        </p:nvPicPr>
        <p:blipFill>
          <a:blip r:embed="rId3"/>
          <a:stretch>
            <a:fillRect/>
          </a:stretch>
        </p:blipFill>
        <p:spPr>
          <a:xfrm>
            <a:off x="11020280" y="193871"/>
            <a:ext cx="910316" cy="310334"/>
          </a:xfrm>
          <a:prstGeom prst="rect">
            <a:avLst/>
          </a:prstGeom>
          <a:ln w="12700">
            <a:miter lim="400000"/>
          </a:ln>
        </p:spPr>
      </p:pic>
      <p:sp>
        <p:nvSpPr>
          <p:cNvPr id="278" name="Text Box 48"/>
          <p:cNvSpPr txBox="1"/>
          <p:nvPr/>
        </p:nvSpPr>
        <p:spPr>
          <a:xfrm>
            <a:off x="30384" y="6610194"/>
            <a:ext cx="9404447" cy="205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7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279" name="內文層級一…"/>
          <p:cNvSpPr txBox="1">
            <a:spLocks noGrp="1"/>
          </p:cNvSpPr>
          <p:nvPr>
            <p:ph type="body" sz="half" idx="1"/>
          </p:nvPr>
        </p:nvSpPr>
        <p:spPr>
          <a:xfrm>
            <a:off x="609601" y="1542734"/>
            <a:ext cx="5473702" cy="4757740"/>
          </a:xfrm>
          <a:prstGeom prst="rect">
            <a:avLst/>
          </a:prstGeom>
        </p:spPr>
        <p:txBody>
          <a:bodyPr/>
          <a:lstStyle>
            <a:lvl1pPr marL="257175" indent="-257175">
              <a:spcBef>
                <a:spcPts val="500"/>
              </a:spcBef>
              <a:defRPr sz="2100"/>
            </a:lvl1pPr>
            <a:lvl2pPr marL="592931" indent="-250031">
              <a:spcBef>
                <a:spcPts val="500"/>
              </a:spcBef>
              <a:defRPr sz="2100"/>
            </a:lvl2pPr>
            <a:lvl3pPr marL="925830" indent="-240030">
              <a:spcBef>
                <a:spcPts val="500"/>
              </a:spcBef>
              <a:defRPr sz="2100"/>
            </a:lvl3pPr>
            <a:lvl4pPr marL="1305657" indent="-276957">
              <a:spcBef>
                <a:spcPts val="500"/>
              </a:spcBef>
              <a:defRPr sz="2100"/>
            </a:lvl4pPr>
            <a:lvl5pPr marL="1648554" indent="-276957">
              <a:spcBef>
                <a:spcPts val="500"/>
              </a:spcBef>
              <a:defRPr sz="21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280" name="大標題文字"/>
          <p:cNvSpPr txBox="1">
            <a:spLocks noGrp="1"/>
          </p:cNvSpPr>
          <p:nvPr>
            <p:ph type="title"/>
          </p:nvPr>
        </p:nvSpPr>
        <p:spPr>
          <a:prstGeom prst="rect">
            <a:avLst/>
          </a:prstGeom>
        </p:spPr>
        <p:txBody>
          <a:bodyPr/>
          <a:lstStyle>
            <a:lvl1pPr>
              <a:defRPr sz="2700">
                <a:solidFill>
                  <a:srgbClr val="00B2B3"/>
                </a:solidFill>
              </a:defRPr>
            </a:lvl1pPr>
          </a:lstStyle>
          <a:p>
            <a:r>
              <a:rPr lang="zh-TW" altLang="en-US"/>
              <a:t>按一下以編輯母片標題樣式</a:t>
            </a:r>
            <a:endParaRPr/>
          </a:p>
        </p:txBody>
      </p:sp>
      <p:sp>
        <p:nvSpPr>
          <p:cNvPr id="281" name="幻燈片編號"/>
          <p:cNvSpPr txBox="1">
            <a:spLocks noGrp="1"/>
          </p:cNvSpPr>
          <p:nvPr>
            <p:ph type="sldNum" sz="quarter" idx="2"/>
          </p:nvPr>
        </p:nvSpPr>
        <p:spPr>
          <a:xfrm>
            <a:off x="11960728" y="6631591"/>
            <a:ext cx="231274" cy="214698"/>
          </a:xfrm>
          <a:prstGeom prst="rect">
            <a:avLst/>
          </a:prstGeom>
        </p:spPr>
        <p:txBody>
          <a:bodyPr/>
          <a:lstStyle>
            <a:lvl1pPr>
              <a:defRPr sz="900" b="1"/>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標題及物件">
    <p:spTree>
      <p:nvGrpSpPr>
        <p:cNvPr id="1" name=""/>
        <p:cNvGrpSpPr/>
        <p:nvPr/>
      </p:nvGrpSpPr>
      <p:grpSpPr>
        <a:xfrm>
          <a:off x="0" y="0"/>
          <a:ext cx="0" cy="0"/>
          <a:chOff x="0" y="0"/>
          <a:chExt cx="0" cy="0"/>
        </a:xfrm>
      </p:grpSpPr>
      <p:sp>
        <p:nvSpPr>
          <p:cNvPr id="29" name="內文層級一…"/>
          <p:cNvSpPr txBox="1">
            <a:spLocks noGrp="1"/>
          </p:cNvSpPr>
          <p:nvPr>
            <p:ph type="body" idx="1"/>
          </p:nvPr>
        </p:nvSpPr>
        <p:spPr>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30" name="大標題文字"/>
          <p:cNvSpPr txBox="1">
            <a:spLocks noGrp="1"/>
          </p:cNvSpPr>
          <p:nvPr>
            <p:ph type="title"/>
          </p:nvPr>
        </p:nvSpPr>
        <p:spPr>
          <a:prstGeom prst="rect">
            <a:avLst/>
          </a:prstGeom>
        </p:spPr>
        <p:txBody>
          <a:bodyPr/>
          <a:lstStyle/>
          <a:p>
            <a:r>
              <a:rPr lang="zh-TW" altLang="en-US"/>
              <a:t>按一下以編輯母片標題樣式</a:t>
            </a:r>
            <a:endParaRPr/>
          </a:p>
        </p:txBody>
      </p:sp>
      <p:sp>
        <p:nvSpPr>
          <p:cNvPr id="31"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比對">
    <p:spTree>
      <p:nvGrpSpPr>
        <p:cNvPr id="1" name=""/>
        <p:cNvGrpSpPr/>
        <p:nvPr/>
      </p:nvGrpSpPr>
      <p:grpSpPr>
        <a:xfrm>
          <a:off x="0" y="0"/>
          <a:ext cx="0" cy="0"/>
          <a:chOff x="0" y="0"/>
          <a:chExt cx="0" cy="0"/>
        </a:xfrm>
      </p:grpSpPr>
      <p:sp>
        <p:nvSpPr>
          <p:cNvPr id="288"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289" name="Picture 49" descr="Picture 49"/>
          <p:cNvPicPr>
            <a:picLocks noChangeAspect="1"/>
          </p:cNvPicPr>
          <p:nvPr/>
        </p:nvPicPr>
        <p:blipFill>
          <a:blip r:embed="rId2"/>
          <a:stretch>
            <a:fillRect/>
          </a:stretch>
        </p:blipFill>
        <p:spPr>
          <a:xfrm>
            <a:off x="10458452" y="6278562"/>
            <a:ext cx="1667937" cy="290516"/>
          </a:xfrm>
          <a:prstGeom prst="rect">
            <a:avLst/>
          </a:prstGeom>
          <a:ln w="12700">
            <a:miter lim="400000"/>
          </a:ln>
        </p:spPr>
      </p:pic>
      <p:sp>
        <p:nvSpPr>
          <p:cNvPr id="290" name="Line 50"/>
          <p:cNvSpPr/>
          <p:nvPr/>
        </p:nvSpPr>
        <p:spPr>
          <a:xfrm>
            <a:off x="12194119" y="6202362"/>
            <a:ext cx="1155704" cy="4"/>
          </a:xfrm>
          <a:prstGeom prst="line">
            <a:avLst/>
          </a:prstGeom>
          <a:ln>
            <a:solidFill>
              <a:srgbClr val="FF0000"/>
            </a:solidFill>
          </a:ln>
        </p:spPr>
        <p:txBody>
          <a:bodyPr lIns="45718" tIns="45718" rIns="45718" bIns="45718"/>
          <a:lstStyle/>
          <a:p>
            <a:endParaRPr/>
          </a:p>
        </p:txBody>
      </p:sp>
      <p:sp>
        <p:nvSpPr>
          <p:cNvPr id="291" name="Line 51"/>
          <p:cNvSpPr/>
          <p:nvPr/>
        </p:nvSpPr>
        <p:spPr>
          <a:xfrm>
            <a:off x="10353253" y="6860223"/>
            <a:ext cx="4" cy="536579"/>
          </a:xfrm>
          <a:prstGeom prst="line">
            <a:avLst/>
          </a:prstGeom>
          <a:ln>
            <a:solidFill>
              <a:srgbClr val="FF0000"/>
            </a:solidFill>
          </a:ln>
        </p:spPr>
        <p:txBody>
          <a:bodyPr lIns="45718" tIns="45718" rIns="45718" bIns="45718"/>
          <a:lstStyle/>
          <a:p>
            <a:endParaRPr/>
          </a:p>
        </p:txBody>
      </p:sp>
      <p:sp>
        <p:nvSpPr>
          <p:cNvPr id="292" name="Text Box 52"/>
          <p:cNvSpPr txBox="1"/>
          <p:nvPr/>
        </p:nvSpPr>
        <p:spPr>
          <a:xfrm>
            <a:off x="45718" y="7200899"/>
            <a:ext cx="7122163" cy="408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000"/>
              </a:spcBef>
              <a:defRPr>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293" name="圖片 10" descr="圖片 10"/>
          <p:cNvPicPr>
            <a:picLocks noChangeAspect="1"/>
          </p:cNvPicPr>
          <p:nvPr/>
        </p:nvPicPr>
        <p:blipFill>
          <a:blip r:embed="rId3"/>
          <a:stretch>
            <a:fillRect/>
          </a:stretch>
        </p:blipFill>
        <p:spPr>
          <a:xfrm>
            <a:off x="11020280" y="193871"/>
            <a:ext cx="910316" cy="310334"/>
          </a:xfrm>
          <a:prstGeom prst="rect">
            <a:avLst/>
          </a:prstGeom>
          <a:ln w="12700">
            <a:miter lim="400000"/>
          </a:ln>
        </p:spPr>
      </p:pic>
      <p:sp>
        <p:nvSpPr>
          <p:cNvPr id="294" name="Text Box 48"/>
          <p:cNvSpPr txBox="1"/>
          <p:nvPr/>
        </p:nvSpPr>
        <p:spPr>
          <a:xfrm>
            <a:off x="30384" y="6610194"/>
            <a:ext cx="9404447" cy="205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7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295" name="內文層級一…"/>
          <p:cNvSpPr txBox="1">
            <a:spLocks noGrp="1"/>
          </p:cNvSpPr>
          <p:nvPr>
            <p:ph type="body" sz="quarter" idx="1"/>
          </p:nvPr>
        </p:nvSpPr>
        <p:spPr>
          <a:xfrm>
            <a:off x="609600" y="1535112"/>
            <a:ext cx="5386917" cy="639763"/>
          </a:xfrm>
          <a:prstGeom prst="rect">
            <a:avLst/>
          </a:prstGeom>
        </p:spPr>
        <p:txBody>
          <a:bodyPr anchor="b"/>
          <a:lstStyle>
            <a:lvl1pPr marL="0" indent="0">
              <a:spcBef>
                <a:spcPts val="400"/>
              </a:spcBef>
              <a:buSzTx/>
              <a:buNone/>
              <a:defRPr sz="1800" b="1"/>
            </a:lvl1pPr>
            <a:lvl2pPr marL="0" indent="0">
              <a:spcBef>
                <a:spcPts val="400"/>
              </a:spcBef>
              <a:buSzTx/>
              <a:buNone/>
              <a:defRPr sz="1800" b="1"/>
            </a:lvl2pPr>
            <a:lvl3pPr marL="0" indent="0">
              <a:spcBef>
                <a:spcPts val="400"/>
              </a:spcBef>
              <a:buSzTx/>
              <a:buNone/>
              <a:defRPr sz="1800" b="1"/>
            </a:lvl3pPr>
            <a:lvl4pPr marL="0" indent="0">
              <a:spcBef>
                <a:spcPts val="400"/>
              </a:spcBef>
              <a:buSzTx/>
              <a:buNone/>
              <a:defRPr sz="1800" b="1"/>
            </a:lvl4pPr>
            <a:lvl5pPr marL="0" indent="0">
              <a:spcBef>
                <a:spcPts val="400"/>
              </a:spcBef>
              <a:buSzTx/>
              <a:buNone/>
              <a:defRPr sz="1800" b="1"/>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296" name="文字版面配置區 4"/>
          <p:cNvSpPr>
            <a:spLocks noGrp="1"/>
          </p:cNvSpPr>
          <p:nvPr>
            <p:ph type="body" sz="quarter" idx="21"/>
          </p:nvPr>
        </p:nvSpPr>
        <p:spPr>
          <a:xfrm>
            <a:off x="6193366" y="1535111"/>
            <a:ext cx="5389039" cy="639767"/>
          </a:xfrm>
          <a:prstGeom prst="rect">
            <a:avLst/>
          </a:prstGeom>
        </p:spPr>
        <p:txBody>
          <a:bodyPr anchor="b"/>
          <a:lstStyle/>
          <a:p>
            <a:pPr lvl="0"/>
            <a:r>
              <a:rPr lang="zh-TW" altLang="en-US"/>
              <a:t>按一下以編輯母片文字樣式</a:t>
            </a:r>
          </a:p>
        </p:txBody>
      </p:sp>
      <p:sp>
        <p:nvSpPr>
          <p:cNvPr id="297" name="大標題文字"/>
          <p:cNvSpPr txBox="1">
            <a:spLocks noGrp="1"/>
          </p:cNvSpPr>
          <p:nvPr>
            <p:ph type="title"/>
          </p:nvPr>
        </p:nvSpPr>
        <p:spPr>
          <a:prstGeom prst="rect">
            <a:avLst/>
          </a:prstGeom>
        </p:spPr>
        <p:txBody>
          <a:bodyPr/>
          <a:lstStyle>
            <a:lvl1pPr>
              <a:defRPr sz="2700">
                <a:solidFill>
                  <a:srgbClr val="00B2B3"/>
                </a:solidFill>
              </a:defRPr>
            </a:lvl1pPr>
          </a:lstStyle>
          <a:p>
            <a:r>
              <a:rPr lang="zh-TW" altLang="en-US"/>
              <a:t>按一下以編輯母片標題樣式</a:t>
            </a:r>
            <a:endParaRPr/>
          </a:p>
        </p:txBody>
      </p:sp>
      <p:sp>
        <p:nvSpPr>
          <p:cNvPr id="298" name="幻燈片編號"/>
          <p:cNvSpPr txBox="1">
            <a:spLocks noGrp="1"/>
          </p:cNvSpPr>
          <p:nvPr>
            <p:ph type="sldNum" sz="quarter" idx="2"/>
          </p:nvPr>
        </p:nvSpPr>
        <p:spPr>
          <a:xfrm>
            <a:off x="11960728" y="6631591"/>
            <a:ext cx="231274" cy="214698"/>
          </a:xfrm>
          <a:prstGeom prst="rect">
            <a:avLst/>
          </a:prstGeom>
        </p:spPr>
        <p:txBody>
          <a:bodyPr/>
          <a:lstStyle>
            <a:lvl1pPr>
              <a:defRPr sz="900" b="1"/>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空白">
    <p:spTree>
      <p:nvGrpSpPr>
        <p:cNvPr id="1" name=""/>
        <p:cNvGrpSpPr/>
        <p:nvPr/>
      </p:nvGrpSpPr>
      <p:grpSpPr>
        <a:xfrm>
          <a:off x="0" y="0"/>
          <a:ext cx="0" cy="0"/>
          <a:chOff x="0" y="0"/>
          <a:chExt cx="0" cy="0"/>
        </a:xfrm>
      </p:grpSpPr>
      <p:sp>
        <p:nvSpPr>
          <p:cNvPr id="305"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306" name="Picture 49" descr="Picture 49"/>
          <p:cNvPicPr>
            <a:picLocks noChangeAspect="1"/>
          </p:cNvPicPr>
          <p:nvPr/>
        </p:nvPicPr>
        <p:blipFill>
          <a:blip r:embed="rId2"/>
          <a:stretch>
            <a:fillRect/>
          </a:stretch>
        </p:blipFill>
        <p:spPr>
          <a:xfrm>
            <a:off x="10458452" y="6278562"/>
            <a:ext cx="1667937" cy="290516"/>
          </a:xfrm>
          <a:prstGeom prst="rect">
            <a:avLst/>
          </a:prstGeom>
          <a:ln w="12700">
            <a:miter lim="400000"/>
          </a:ln>
        </p:spPr>
      </p:pic>
      <p:sp>
        <p:nvSpPr>
          <p:cNvPr id="307" name="Line 50"/>
          <p:cNvSpPr/>
          <p:nvPr/>
        </p:nvSpPr>
        <p:spPr>
          <a:xfrm>
            <a:off x="12194119" y="6202362"/>
            <a:ext cx="1155704" cy="4"/>
          </a:xfrm>
          <a:prstGeom prst="line">
            <a:avLst/>
          </a:prstGeom>
          <a:ln>
            <a:solidFill>
              <a:srgbClr val="FF0000"/>
            </a:solidFill>
          </a:ln>
        </p:spPr>
        <p:txBody>
          <a:bodyPr lIns="45718" tIns="45718" rIns="45718" bIns="45718"/>
          <a:lstStyle/>
          <a:p>
            <a:endParaRPr/>
          </a:p>
        </p:txBody>
      </p:sp>
      <p:sp>
        <p:nvSpPr>
          <p:cNvPr id="308" name="Line 51"/>
          <p:cNvSpPr/>
          <p:nvPr/>
        </p:nvSpPr>
        <p:spPr>
          <a:xfrm>
            <a:off x="10353253" y="6860223"/>
            <a:ext cx="4" cy="536579"/>
          </a:xfrm>
          <a:prstGeom prst="line">
            <a:avLst/>
          </a:prstGeom>
          <a:ln>
            <a:solidFill>
              <a:srgbClr val="FF0000"/>
            </a:solidFill>
          </a:ln>
        </p:spPr>
        <p:txBody>
          <a:bodyPr lIns="45718" tIns="45718" rIns="45718" bIns="45718"/>
          <a:lstStyle/>
          <a:p>
            <a:endParaRPr/>
          </a:p>
        </p:txBody>
      </p:sp>
      <p:sp>
        <p:nvSpPr>
          <p:cNvPr id="309" name="Text Box 52"/>
          <p:cNvSpPr txBox="1"/>
          <p:nvPr/>
        </p:nvSpPr>
        <p:spPr>
          <a:xfrm>
            <a:off x="45718" y="7200899"/>
            <a:ext cx="7122163" cy="408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000"/>
              </a:spcBef>
              <a:defRPr>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310" name="圖片 10" descr="圖片 10"/>
          <p:cNvPicPr>
            <a:picLocks noChangeAspect="1"/>
          </p:cNvPicPr>
          <p:nvPr/>
        </p:nvPicPr>
        <p:blipFill>
          <a:blip r:embed="rId3"/>
          <a:stretch>
            <a:fillRect/>
          </a:stretch>
        </p:blipFill>
        <p:spPr>
          <a:xfrm>
            <a:off x="11020280" y="193871"/>
            <a:ext cx="910316" cy="310334"/>
          </a:xfrm>
          <a:prstGeom prst="rect">
            <a:avLst/>
          </a:prstGeom>
          <a:ln w="12700">
            <a:miter lim="400000"/>
          </a:ln>
        </p:spPr>
      </p:pic>
      <p:sp>
        <p:nvSpPr>
          <p:cNvPr id="311" name="Text Box 48"/>
          <p:cNvSpPr txBox="1"/>
          <p:nvPr/>
        </p:nvSpPr>
        <p:spPr>
          <a:xfrm>
            <a:off x="30384" y="6610194"/>
            <a:ext cx="9404447" cy="205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7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312" name="大標題文字"/>
          <p:cNvSpPr txBox="1">
            <a:spLocks noGrp="1"/>
          </p:cNvSpPr>
          <p:nvPr>
            <p:ph type="title"/>
          </p:nvPr>
        </p:nvSpPr>
        <p:spPr>
          <a:prstGeom prst="rect">
            <a:avLst/>
          </a:prstGeom>
        </p:spPr>
        <p:txBody>
          <a:bodyPr/>
          <a:lstStyle>
            <a:lvl1pPr>
              <a:defRPr sz="2700">
                <a:solidFill>
                  <a:srgbClr val="00B2B3"/>
                </a:solidFill>
              </a:defRPr>
            </a:lvl1pPr>
          </a:lstStyle>
          <a:p>
            <a:r>
              <a:rPr lang="zh-TW" altLang="en-US"/>
              <a:t>按一下以編輯母片標題樣式</a:t>
            </a:r>
            <a:endParaRPr/>
          </a:p>
        </p:txBody>
      </p:sp>
      <p:sp>
        <p:nvSpPr>
          <p:cNvPr id="313" name="幻燈片編號"/>
          <p:cNvSpPr txBox="1">
            <a:spLocks noGrp="1"/>
          </p:cNvSpPr>
          <p:nvPr>
            <p:ph type="sldNum" sz="quarter" idx="2"/>
          </p:nvPr>
        </p:nvSpPr>
        <p:spPr>
          <a:xfrm>
            <a:off x="11960728" y="6631591"/>
            <a:ext cx="231274" cy="214698"/>
          </a:xfrm>
          <a:prstGeom prst="rect">
            <a:avLst/>
          </a:prstGeom>
        </p:spPr>
        <p:txBody>
          <a:bodyPr/>
          <a:lstStyle>
            <a:lvl1pPr>
              <a:defRPr sz="900" b="1"/>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1_空白">
    <p:spTree>
      <p:nvGrpSpPr>
        <p:cNvPr id="1" name=""/>
        <p:cNvGrpSpPr/>
        <p:nvPr/>
      </p:nvGrpSpPr>
      <p:grpSpPr>
        <a:xfrm>
          <a:off x="0" y="0"/>
          <a:ext cx="0" cy="0"/>
          <a:chOff x="0" y="0"/>
          <a:chExt cx="0" cy="0"/>
        </a:xfrm>
      </p:grpSpPr>
      <p:sp>
        <p:nvSpPr>
          <p:cNvPr id="320"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321" name="Picture 49" descr="Picture 49"/>
          <p:cNvPicPr>
            <a:picLocks noChangeAspect="1"/>
          </p:cNvPicPr>
          <p:nvPr/>
        </p:nvPicPr>
        <p:blipFill>
          <a:blip r:embed="rId2"/>
          <a:stretch>
            <a:fillRect/>
          </a:stretch>
        </p:blipFill>
        <p:spPr>
          <a:xfrm>
            <a:off x="10458452" y="6278562"/>
            <a:ext cx="1667937" cy="290516"/>
          </a:xfrm>
          <a:prstGeom prst="rect">
            <a:avLst/>
          </a:prstGeom>
          <a:ln w="12700">
            <a:miter lim="400000"/>
          </a:ln>
        </p:spPr>
      </p:pic>
      <p:sp>
        <p:nvSpPr>
          <p:cNvPr id="322" name="Line 50"/>
          <p:cNvSpPr/>
          <p:nvPr/>
        </p:nvSpPr>
        <p:spPr>
          <a:xfrm>
            <a:off x="12194119" y="6202362"/>
            <a:ext cx="1155704" cy="4"/>
          </a:xfrm>
          <a:prstGeom prst="line">
            <a:avLst/>
          </a:prstGeom>
          <a:ln>
            <a:solidFill>
              <a:srgbClr val="FF0000"/>
            </a:solidFill>
          </a:ln>
        </p:spPr>
        <p:txBody>
          <a:bodyPr lIns="45718" tIns="45718" rIns="45718" bIns="45718"/>
          <a:lstStyle/>
          <a:p>
            <a:endParaRPr/>
          </a:p>
        </p:txBody>
      </p:sp>
      <p:sp>
        <p:nvSpPr>
          <p:cNvPr id="323" name="Line 51"/>
          <p:cNvSpPr/>
          <p:nvPr/>
        </p:nvSpPr>
        <p:spPr>
          <a:xfrm>
            <a:off x="10353253" y="6860223"/>
            <a:ext cx="4" cy="536579"/>
          </a:xfrm>
          <a:prstGeom prst="line">
            <a:avLst/>
          </a:prstGeom>
          <a:ln>
            <a:solidFill>
              <a:srgbClr val="FF0000"/>
            </a:solidFill>
          </a:ln>
        </p:spPr>
        <p:txBody>
          <a:bodyPr lIns="45718" tIns="45718" rIns="45718" bIns="45718"/>
          <a:lstStyle/>
          <a:p>
            <a:endParaRPr/>
          </a:p>
        </p:txBody>
      </p:sp>
      <p:sp>
        <p:nvSpPr>
          <p:cNvPr id="324" name="Text Box 52"/>
          <p:cNvSpPr txBox="1"/>
          <p:nvPr/>
        </p:nvSpPr>
        <p:spPr>
          <a:xfrm>
            <a:off x="45718" y="7200899"/>
            <a:ext cx="7122163" cy="408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000"/>
              </a:spcBef>
              <a:defRPr>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325" name="圖片 10" descr="圖片 10"/>
          <p:cNvPicPr>
            <a:picLocks noChangeAspect="1"/>
          </p:cNvPicPr>
          <p:nvPr/>
        </p:nvPicPr>
        <p:blipFill>
          <a:blip r:embed="rId3"/>
          <a:stretch>
            <a:fillRect/>
          </a:stretch>
        </p:blipFill>
        <p:spPr>
          <a:xfrm>
            <a:off x="11020280" y="193871"/>
            <a:ext cx="910316" cy="310334"/>
          </a:xfrm>
          <a:prstGeom prst="rect">
            <a:avLst/>
          </a:prstGeom>
          <a:ln w="12700">
            <a:miter lim="400000"/>
          </a:ln>
        </p:spPr>
      </p:pic>
      <p:sp>
        <p:nvSpPr>
          <p:cNvPr id="326" name="Text Box 48"/>
          <p:cNvSpPr txBox="1"/>
          <p:nvPr/>
        </p:nvSpPr>
        <p:spPr>
          <a:xfrm>
            <a:off x="30384" y="6610194"/>
            <a:ext cx="9404447" cy="205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7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327" name="幻燈片編號"/>
          <p:cNvSpPr txBox="1">
            <a:spLocks noGrp="1"/>
          </p:cNvSpPr>
          <p:nvPr>
            <p:ph type="sldNum" sz="quarter" idx="2"/>
          </p:nvPr>
        </p:nvSpPr>
        <p:spPr>
          <a:xfrm>
            <a:off x="11960728" y="6631591"/>
            <a:ext cx="231274" cy="214698"/>
          </a:xfrm>
          <a:prstGeom prst="rect">
            <a:avLst/>
          </a:prstGeom>
        </p:spPr>
        <p:txBody>
          <a:bodyPr/>
          <a:lstStyle>
            <a:lvl1pPr>
              <a:defRPr sz="900" b="1"/>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含標題的內容">
    <p:spTree>
      <p:nvGrpSpPr>
        <p:cNvPr id="1" name=""/>
        <p:cNvGrpSpPr/>
        <p:nvPr/>
      </p:nvGrpSpPr>
      <p:grpSpPr>
        <a:xfrm>
          <a:off x="0" y="0"/>
          <a:ext cx="0" cy="0"/>
          <a:chOff x="0" y="0"/>
          <a:chExt cx="0" cy="0"/>
        </a:xfrm>
      </p:grpSpPr>
      <p:sp>
        <p:nvSpPr>
          <p:cNvPr id="334"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335" name="Picture 49" descr="Picture 49"/>
          <p:cNvPicPr>
            <a:picLocks noChangeAspect="1"/>
          </p:cNvPicPr>
          <p:nvPr/>
        </p:nvPicPr>
        <p:blipFill>
          <a:blip r:embed="rId2"/>
          <a:stretch>
            <a:fillRect/>
          </a:stretch>
        </p:blipFill>
        <p:spPr>
          <a:xfrm>
            <a:off x="10458452" y="6278562"/>
            <a:ext cx="1667937" cy="290516"/>
          </a:xfrm>
          <a:prstGeom prst="rect">
            <a:avLst/>
          </a:prstGeom>
          <a:ln w="12700">
            <a:miter lim="400000"/>
          </a:ln>
        </p:spPr>
      </p:pic>
      <p:sp>
        <p:nvSpPr>
          <p:cNvPr id="336" name="Line 50"/>
          <p:cNvSpPr/>
          <p:nvPr/>
        </p:nvSpPr>
        <p:spPr>
          <a:xfrm>
            <a:off x="12194119" y="6202362"/>
            <a:ext cx="1155704" cy="4"/>
          </a:xfrm>
          <a:prstGeom prst="line">
            <a:avLst/>
          </a:prstGeom>
          <a:ln>
            <a:solidFill>
              <a:srgbClr val="FF0000"/>
            </a:solidFill>
          </a:ln>
        </p:spPr>
        <p:txBody>
          <a:bodyPr lIns="45718" tIns="45718" rIns="45718" bIns="45718"/>
          <a:lstStyle/>
          <a:p>
            <a:endParaRPr/>
          </a:p>
        </p:txBody>
      </p:sp>
      <p:sp>
        <p:nvSpPr>
          <p:cNvPr id="337" name="Line 51"/>
          <p:cNvSpPr/>
          <p:nvPr/>
        </p:nvSpPr>
        <p:spPr>
          <a:xfrm>
            <a:off x="10353253" y="6860223"/>
            <a:ext cx="4" cy="536579"/>
          </a:xfrm>
          <a:prstGeom prst="line">
            <a:avLst/>
          </a:prstGeom>
          <a:ln>
            <a:solidFill>
              <a:srgbClr val="FF0000"/>
            </a:solidFill>
          </a:ln>
        </p:spPr>
        <p:txBody>
          <a:bodyPr lIns="45718" tIns="45718" rIns="45718" bIns="45718"/>
          <a:lstStyle/>
          <a:p>
            <a:endParaRPr/>
          </a:p>
        </p:txBody>
      </p:sp>
      <p:sp>
        <p:nvSpPr>
          <p:cNvPr id="338" name="Text Box 52"/>
          <p:cNvSpPr txBox="1"/>
          <p:nvPr/>
        </p:nvSpPr>
        <p:spPr>
          <a:xfrm>
            <a:off x="45718" y="7200899"/>
            <a:ext cx="7122163" cy="408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000"/>
              </a:spcBef>
              <a:defRPr>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339" name="圖片 10" descr="圖片 10"/>
          <p:cNvPicPr>
            <a:picLocks noChangeAspect="1"/>
          </p:cNvPicPr>
          <p:nvPr/>
        </p:nvPicPr>
        <p:blipFill>
          <a:blip r:embed="rId3"/>
          <a:stretch>
            <a:fillRect/>
          </a:stretch>
        </p:blipFill>
        <p:spPr>
          <a:xfrm>
            <a:off x="11020280" y="193871"/>
            <a:ext cx="910316" cy="310334"/>
          </a:xfrm>
          <a:prstGeom prst="rect">
            <a:avLst/>
          </a:prstGeom>
          <a:ln w="12700">
            <a:miter lim="400000"/>
          </a:ln>
        </p:spPr>
      </p:pic>
      <p:sp>
        <p:nvSpPr>
          <p:cNvPr id="340" name="Text Box 48"/>
          <p:cNvSpPr txBox="1"/>
          <p:nvPr/>
        </p:nvSpPr>
        <p:spPr>
          <a:xfrm>
            <a:off x="30384" y="6610194"/>
            <a:ext cx="9404447" cy="205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7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341" name="大標題文字"/>
          <p:cNvSpPr txBox="1">
            <a:spLocks noGrp="1"/>
          </p:cNvSpPr>
          <p:nvPr>
            <p:ph type="title"/>
          </p:nvPr>
        </p:nvSpPr>
        <p:spPr>
          <a:xfrm>
            <a:off x="609601" y="273050"/>
            <a:ext cx="4011087" cy="1162050"/>
          </a:xfrm>
          <a:prstGeom prst="rect">
            <a:avLst/>
          </a:prstGeom>
        </p:spPr>
        <p:txBody>
          <a:bodyPr anchor="b"/>
          <a:lstStyle>
            <a:lvl1pPr>
              <a:defRPr sz="1500" b="1">
                <a:solidFill>
                  <a:srgbClr val="00B2B3"/>
                </a:solidFill>
              </a:defRPr>
            </a:lvl1pPr>
          </a:lstStyle>
          <a:p>
            <a:r>
              <a:rPr lang="zh-TW" altLang="en-US"/>
              <a:t>按一下以編輯母片標題樣式</a:t>
            </a:r>
            <a:endParaRPr/>
          </a:p>
        </p:txBody>
      </p:sp>
      <p:sp>
        <p:nvSpPr>
          <p:cNvPr id="342" name="內文層級一…"/>
          <p:cNvSpPr txBox="1">
            <a:spLocks noGrp="1"/>
          </p:cNvSpPr>
          <p:nvPr>
            <p:ph type="body" idx="1"/>
          </p:nvPr>
        </p:nvSpPr>
        <p:spPr>
          <a:xfrm>
            <a:off x="4766733" y="273053"/>
            <a:ext cx="6815667" cy="5853113"/>
          </a:xfrm>
          <a:prstGeom prst="rect">
            <a:avLst/>
          </a:prstGeom>
        </p:spPr>
        <p:txBody>
          <a:bodyPr/>
          <a:lstStyle>
            <a:lvl1pPr marL="257175" indent="-257175">
              <a:spcBef>
                <a:spcPts val="500"/>
              </a:spcBef>
              <a:defRPr sz="2400"/>
            </a:lvl1pPr>
            <a:lvl2pPr marL="587827" indent="-244928">
              <a:spcBef>
                <a:spcPts val="500"/>
              </a:spcBef>
              <a:defRPr sz="2400"/>
            </a:lvl2pPr>
            <a:lvl3pPr marL="914400" indent="-228600">
              <a:spcBef>
                <a:spcPts val="500"/>
              </a:spcBef>
              <a:defRPr sz="2400"/>
            </a:lvl3pPr>
            <a:lvl4pPr marL="1303019" indent="-274319">
              <a:spcBef>
                <a:spcPts val="500"/>
              </a:spcBef>
              <a:defRPr sz="2400"/>
            </a:lvl4pPr>
            <a:lvl5pPr marL="1645920" indent="-274319">
              <a:spcBef>
                <a:spcPts val="500"/>
              </a:spcBef>
              <a:defRPr sz="24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343" name="文字版面配置區 3"/>
          <p:cNvSpPr>
            <a:spLocks noGrp="1"/>
          </p:cNvSpPr>
          <p:nvPr>
            <p:ph type="body" sz="half" idx="21"/>
          </p:nvPr>
        </p:nvSpPr>
        <p:spPr>
          <a:xfrm>
            <a:off x="609599" y="1435103"/>
            <a:ext cx="4011090" cy="4691063"/>
          </a:xfrm>
          <a:prstGeom prst="rect">
            <a:avLst/>
          </a:prstGeom>
        </p:spPr>
        <p:txBody>
          <a:bodyPr/>
          <a:lstStyle/>
          <a:p>
            <a:pPr lvl="0"/>
            <a:r>
              <a:rPr lang="zh-TW" altLang="en-US"/>
              <a:t>按一下以編輯母片文字樣式</a:t>
            </a:r>
          </a:p>
        </p:txBody>
      </p:sp>
      <p:sp>
        <p:nvSpPr>
          <p:cNvPr id="344" name="幻燈片編號"/>
          <p:cNvSpPr txBox="1">
            <a:spLocks noGrp="1"/>
          </p:cNvSpPr>
          <p:nvPr>
            <p:ph type="sldNum" sz="quarter" idx="2"/>
          </p:nvPr>
        </p:nvSpPr>
        <p:spPr>
          <a:xfrm>
            <a:off x="11960728" y="6631591"/>
            <a:ext cx="231274" cy="214698"/>
          </a:xfrm>
          <a:prstGeom prst="rect">
            <a:avLst/>
          </a:prstGeom>
        </p:spPr>
        <p:txBody>
          <a:bodyPr/>
          <a:lstStyle>
            <a:lvl1pPr>
              <a:defRPr sz="900" b="1"/>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含標題的圖片">
    <p:spTree>
      <p:nvGrpSpPr>
        <p:cNvPr id="1" name=""/>
        <p:cNvGrpSpPr/>
        <p:nvPr/>
      </p:nvGrpSpPr>
      <p:grpSpPr>
        <a:xfrm>
          <a:off x="0" y="0"/>
          <a:ext cx="0" cy="0"/>
          <a:chOff x="0" y="0"/>
          <a:chExt cx="0" cy="0"/>
        </a:xfrm>
      </p:grpSpPr>
      <p:sp>
        <p:nvSpPr>
          <p:cNvPr id="351"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352" name="Picture 49" descr="Picture 49"/>
          <p:cNvPicPr>
            <a:picLocks noChangeAspect="1"/>
          </p:cNvPicPr>
          <p:nvPr/>
        </p:nvPicPr>
        <p:blipFill>
          <a:blip r:embed="rId2"/>
          <a:stretch>
            <a:fillRect/>
          </a:stretch>
        </p:blipFill>
        <p:spPr>
          <a:xfrm>
            <a:off x="10458452" y="6278562"/>
            <a:ext cx="1667937" cy="290516"/>
          </a:xfrm>
          <a:prstGeom prst="rect">
            <a:avLst/>
          </a:prstGeom>
          <a:ln w="12700">
            <a:miter lim="400000"/>
          </a:ln>
        </p:spPr>
      </p:pic>
      <p:sp>
        <p:nvSpPr>
          <p:cNvPr id="353" name="Line 50"/>
          <p:cNvSpPr/>
          <p:nvPr/>
        </p:nvSpPr>
        <p:spPr>
          <a:xfrm>
            <a:off x="12194119" y="6202362"/>
            <a:ext cx="1155704" cy="4"/>
          </a:xfrm>
          <a:prstGeom prst="line">
            <a:avLst/>
          </a:prstGeom>
          <a:ln>
            <a:solidFill>
              <a:srgbClr val="FF0000"/>
            </a:solidFill>
          </a:ln>
        </p:spPr>
        <p:txBody>
          <a:bodyPr lIns="45718" tIns="45718" rIns="45718" bIns="45718"/>
          <a:lstStyle/>
          <a:p>
            <a:endParaRPr/>
          </a:p>
        </p:txBody>
      </p:sp>
      <p:sp>
        <p:nvSpPr>
          <p:cNvPr id="354" name="Line 51"/>
          <p:cNvSpPr/>
          <p:nvPr/>
        </p:nvSpPr>
        <p:spPr>
          <a:xfrm>
            <a:off x="10353253" y="6860223"/>
            <a:ext cx="4" cy="536579"/>
          </a:xfrm>
          <a:prstGeom prst="line">
            <a:avLst/>
          </a:prstGeom>
          <a:ln>
            <a:solidFill>
              <a:srgbClr val="FF0000"/>
            </a:solidFill>
          </a:ln>
        </p:spPr>
        <p:txBody>
          <a:bodyPr lIns="45718" tIns="45718" rIns="45718" bIns="45718"/>
          <a:lstStyle/>
          <a:p>
            <a:endParaRPr/>
          </a:p>
        </p:txBody>
      </p:sp>
      <p:sp>
        <p:nvSpPr>
          <p:cNvPr id="355" name="Text Box 52"/>
          <p:cNvSpPr txBox="1"/>
          <p:nvPr/>
        </p:nvSpPr>
        <p:spPr>
          <a:xfrm>
            <a:off x="45718" y="7200899"/>
            <a:ext cx="7122163" cy="408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000"/>
              </a:spcBef>
              <a:defRPr>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356" name="圖片 10" descr="圖片 10"/>
          <p:cNvPicPr>
            <a:picLocks noChangeAspect="1"/>
          </p:cNvPicPr>
          <p:nvPr/>
        </p:nvPicPr>
        <p:blipFill>
          <a:blip r:embed="rId3"/>
          <a:stretch>
            <a:fillRect/>
          </a:stretch>
        </p:blipFill>
        <p:spPr>
          <a:xfrm>
            <a:off x="11020280" y="193871"/>
            <a:ext cx="910316" cy="310334"/>
          </a:xfrm>
          <a:prstGeom prst="rect">
            <a:avLst/>
          </a:prstGeom>
          <a:ln w="12700">
            <a:miter lim="400000"/>
          </a:ln>
        </p:spPr>
      </p:pic>
      <p:sp>
        <p:nvSpPr>
          <p:cNvPr id="357" name="Text Box 48"/>
          <p:cNvSpPr txBox="1"/>
          <p:nvPr/>
        </p:nvSpPr>
        <p:spPr>
          <a:xfrm>
            <a:off x="30384" y="6610194"/>
            <a:ext cx="9404447" cy="205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7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358" name="大標題文字"/>
          <p:cNvSpPr txBox="1">
            <a:spLocks noGrp="1"/>
          </p:cNvSpPr>
          <p:nvPr>
            <p:ph type="title"/>
          </p:nvPr>
        </p:nvSpPr>
        <p:spPr>
          <a:xfrm>
            <a:off x="2389714" y="4800600"/>
            <a:ext cx="7315204" cy="566738"/>
          </a:xfrm>
          <a:prstGeom prst="rect">
            <a:avLst/>
          </a:prstGeom>
        </p:spPr>
        <p:txBody>
          <a:bodyPr anchor="b"/>
          <a:lstStyle>
            <a:lvl1pPr>
              <a:defRPr sz="1500" b="1">
                <a:solidFill>
                  <a:srgbClr val="00B2B3"/>
                </a:solidFill>
              </a:defRPr>
            </a:lvl1pPr>
          </a:lstStyle>
          <a:p>
            <a:r>
              <a:rPr lang="zh-TW" altLang="en-US"/>
              <a:t>按一下以編輯母片標題樣式</a:t>
            </a:r>
            <a:endParaRPr/>
          </a:p>
        </p:txBody>
      </p:sp>
      <p:sp>
        <p:nvSpPr>
          <p:cNvPr id="359" name="圖片版面配置區 2"/>
          <p:cNvSpPr>
            <a:spLocks noGrp="1"/>
          </p:cNvSpPr>
          <p:nvPr>
            <p:ph type="pic" sz="half" idx="21"/>
          </p:nvPr>
        </p:nvSpPr>
        <p:spPr>
          <a:xfrm>
            <a:off x="2389714" y="612775"/>
            <a:ext cx="7315204" cy="4114800"/>
          </a:xfrm>
          <a:prstGeom prst="rect">
            <a:avLst/>
          </a:prstGeom>
        </p:spPr>
        <p:txBody>
          <a:bodyPr lIns="91439" tIns="45719" rIns="91439" bIns="45719">
            <a:noAutofit/>
          </a:bodyPr>
          <a:lstStyle/>
          <a:p>
            <a:r>
              <a:rPr lang="zh-TW" altLang="en-US"/>
              <a:t>按一下圖示以新增圖片</a:t>
            </a:r>
            <a:endParaRPr/>
          </a:p>
        </p:txBody>
      </p:sp>
      <p:sp>
        <p:nvSpPr>
          <p:cNvPr id="360" name="內文層級一…"/>
          <p:cNvSpPr txBox="1">
            <a:spLocks noGrp="1"/>
          </p:cNvSpPr>
          <p:nvPr>
            <p:ph type="body" sz="quarter" idx="1"/>
          </p:nvPr>
        </p:nvSpPr>
        <p:spPr>
          <a:xfrm>
            <a:off x="2389714" y="5367337"/>
            <a:ext cx="7315204" cy="804866"/>
          </a:xfrm>
          <a:prstGeom prst="rect">
            <a:avLst/>
          </a:prstGeom>
        </p:spPr>
        <p:txBody>
          <a:bodyPr/>
          <a:lstStyle>
            <a:lvl1pPr marL="0" indent="0">
              <a:spcBef>
                <a:spcPts val="200"/>
              </a:spcBef>
              <a:buSzTx/>
              <a:buNone/>
              <a:defRPr sz="1000"/>
            </a:lvl1pPr>
            <a:lvl2pPr marL="0" indent="0">
              <a:spcBef>
                <a:spcPts val="200"/>
              </a:spcBef>
              <a:buSzTx/>
              <a:buNone/>
              <a:defRPr sz="1000"/>
            </a:lvl2pPr>
            <a:lvl3pPr marL="0" indent="0">
              <a:spcBef>
                <a:spcPts val="200"/>
              </a:spcBef>
              <a:buSzTx/>
              <a:buNone/>
              <a:defRPr sz="1000"/>
            </a:lvl3pPr>
            <a:lvl4pPr marL="0" indent="0">
              <a:spcBef>
                <a:spcPts val="200"/>
              </a:spcBef>
              <a:buSzTx/>
              <a:buNone/>
              <a:defRPr sz="1000"/>
            </a:lvl4pPr>
            <a:lvl5pPr marL="0" indent="0">
              <a:spcBef>
                <a:spcPts val="200"/>
              </a:spcBef>
              <a:buSzTx/>
              <a:buNone/>
              <a:defRPr sz="10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361" name="幻燈片編號"/>
          <p:cNvSpPr txBox="1">
            <a:spLocks noGrp="1"/>
          </p:cNvSpPr>
          <p:nvPr>
            <p:ph type="sldNum" sz="quarter" idx="2"/>
          </p:nvPr>
        </p:nvSpPr>
        <p:spPr>
          <a:xfrm>
            <a:off x="11960728" y="6631591"/>
            <a:ext cx="231274" cy="214698"/>
          </a:xfrm>
          <a:prstGeom prst="rect">
            <a:avLst/>
          </a:prstGeom>
        </p:spPr>
        <p:txBody>
          <a:bodyPr/>
          <a:lstStyle>
            <a:lvl1pPr>
              <a:defRPr sz="900" b="1"/>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只有標題">
    <p:spTree>
      <p:nvGrpSpPr>
        <p:cNvPr id="1" name=""/>
        <p:cNvGrpSpPr/>
        <p:nvPr/>
      </p:nvGrpSpPr>
      <p:grpSpPr>
        <a:xfrm>
          <a:off x="0" y="0"/>
          <a:ext cx="0" cy="0"/>
          <a:chOff x="0" y="0"/>
          <a:chExt cx="0" cy="0"/>
        </a:xfrm>
      </p:grpSpPr>
      <p:sp>
        <p:nvSpPr>
          <p:cNvPr id="368"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369" name="Picture 49" descr="Picture 49"/>
          <p:cNvPicPr>
            <a:picLocks noChangeAspect="1"/>
          </p:cNvPicPr>
          <p:nvPr/>
        </p:nvPicPr>
        <p:blipFill>
          <a:blip r:embed="rId2"/>
          <a:stretch>
            <a:fillRect/>
          </a:stretch>
        </p:blipFill>
        <p:spPr>
          <a:xfrm>
            <a:off x="10458452" y="6278562"/>
            <a:ext cx="1667937" cy="290516"/>
          </a:xfrm>
          <a:prstGeom prst="rect">
            <a:avLst/>
          </a:prstGeom>
          <a:ln w="12700">
            <a:miter lim="400000"/>
          </a:ln>
        </p:spPr>
      </p:pic>
      <p:sp>
        <p:nvSpPr>
          <p:cNvPr id="370" name="Line 50"/>
          <p:cNvSpPr/>
          <p:nvPr/>
        </p:nvSpPr>
        <p:spPr>
          <a:xfrm>
            <a:off x="12194119" y="6202362"/>
            <a:ext cx="1155704" cy="4"/>
          </a:xfrm>
          <a:prstGeom prst="line">
            <a:avLst/>
          </a:prstGeom>
          <a:ln>
            <a:solidFill>
              <a:srgbClr val="FF0000"/>
            </a:solidFill>
          </a:ln>
        </p:spPr>
        <p:txBody>
          <a:bodyPr lIns="45718" tIns="45718" rIns="45718" bIns="45718"/>
          <a:lstStyle/>
          <a:p>
            <a:endParaRPr/>
          </a:p>
        </p:txBody>
      </p:sp>
      <p:sp>
        <p:nvSpPr>
          <p:cNvPr id="371" name="Line 51"/>
          <p:cNvSpPr/>
          <p:nvPr/>
        </p:nvSpPr>
        <p:spPr>
          <a:xfrm>
            <a:off x="10353253" y="6860223"/>
            <a:ext cx="4" cy="536579"/>
          </a:xfrm>
          <a:prstGeom prst="line">
            <a:avLst/>
          </a:prstGeom>
          <a:ln>
            <a:solidFill>
              <a:srgbClr val="FF0000"/>
            </a:solidFill>
          </a:ln>
        </p:spPr>
        <p:txBody>
          <a:bodyPr lIns="45718" tIns="45718" rIns="45718" bIns="45718"/>
          <a:lstStyle/>
          <a:p>
            <a:endParaRPr/>
          </a:p>
        </p:txBody>
      </p:sp>
      <p:sp>
        <p:nvSpPr>
          <p:cNvPr id="372" name="Text Box 52"/>
          <p:cNvSpPr txBox="1"/>
          <p:nvPr/>
        </p:nvSpPr>
        <p:spPr>
          <a:xfrm>
            <a:off x="45718" y="7200899"/>
            <a:ext cx="7122163" cy="408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000"/>
              </a:spcBef>
              <a:defRPr>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373" name="圖片 10" descr="圖片 10"/>
          <p:cNvPicPr>
            <a:picLocks noChangeAspect="1"/>
          </p:cNvPicPr>
          <p:nvPr/>
        </p:nvPicPr>
        <p:blipFill>
          <a:blip r:embed="rId3"/>
          <a:stretch>
            <a:fillRect/>
          </a:stretch>
        </p:blipFill>
        <p:spPr>
          <a:xfrm>
            <a:off x="11020280" y="193871"/>
            <a:ext cx="910316" cy="310334"/>
          </a:xfrm>
          <a:prstGeom prst="rect">
            <a:avLst/>
          </a:prstGeom>
          <a:ln w="12700">
            <a:miter lim="400000"/>
          </a:ln>
        </p:spPr>
      </p:pic>
      <p:sp>
        <p:nvSpPr>
          <p:cNvPr id="374" name="Text Box 48"/>
          <p:cNvSpPr txBox="1"/>
          <p:nvPr/>
        </p:nvSpPr>
        <p:spPr>
          <a:xfrm>
            <a:off x="30384" y="6610194"/>
            <a:ext cx="9404447" cy="205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7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375" name="大標題文字"/>
          <p:cNvSpPr txBox="1">
            <a:spLocks noGrp="1"/>
          </p:cNvSpPr>
          <p:nvPr>
            <p:ph type="title"/>
          </p:nvPr>
        </p:nvSpPr>
        <p:spPr>
          <a:prstGeom prst="rect">
            <a:avLst/>
          </a:prstGeom>
        </p:spPr>
        <p:txBody>
          <a:bodyPr/>
          <a:lstStyle>
            <a:lvl1pPr>
              <a:defRPr sz="2700">
                <a:solidFill>
                  <a:srgbClr val="00B2B3"/>
                </a:solidFill>
              </a:defRPr>
            </a:lvl1pPr>
          </a:lstStyle>
          <a:p>
            <a:r>
              <a:rPr lang="zh-TW" altLang="en-US"/>
              <a:t>按一下以編輯母片標題樣式</a:t>
            </a:r>
            <a:endParaRPr/>
          </a:p>
        </p:txBody>
      </p:sp>
      <p:sp>
        <p:nvSpPr>
          <p:cNvPr id="376" name="幻燈片編號"/>
          <p:cNvSpPr txBox="1">
            <a:spLocks noGrp="1"/>
          </p:cNvSpPr>
          <p:nvPr>
            <p:ph type="sldNum" sz="quarter" idx="2"/>
          </p:nvPr>
        </p:nvSpPr>
        <p:spPr>
          <a:xfrm>
            <a:off x="11960728" y="6631591"/>
            <a:ext cx="231274" cy="214698"/>
          </a:xfrm>
          <a:prstGeom prst="rect">
            <a:avLst/>
          </a:prstGeom>
        </p:spPr>
        <p:txBody>
          <a:bodyPr/>
          <a:lstStyle>
            <a:lvl1pPr>
              <a:defRPr sz="900" b="1"/>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1_標題投影片">
    <p:spTree>
      <p:nvGrpSpPr>
        <p:cNvPr id="1" name=""/>
        <p:cNvGrpSpPr/>
        <p:nvPr/>
      </p:nvGrpSpPr>
      <p:grpSpPr>
        <a:xfrm>
          <a:off x="0" y="0"/>
          <a:ext cx="0" cy="0"/>
          <a:chOff x="0" y="0"/>
          <a:chExt cx="0" cy="0"/>
        </a:xfrm>
      </p:grpSpPr>
      <p:pic>
        <p:nvPicPr>
          <p:cNvPr id="383" name="Picture 26" descr="Picture 26"/>
          <p:cNvPicPr>
            <a:picLocks noChangeAspect="1"/>
          </p:cNvPicPr>
          <p:nvPr/>
        </p:nvPicPr>
        <p:blipFill>
          <a:blip r:embed="rId2"/>
          <a:stretch>
            <a:fillRect/>
          </a:stretch>
        </p:blipFill>
        <p:spPr>
          <a:xfrm>
            <a:off x="876300" y="528640"/>
            <a:ext cx="4438654" cy="1042989"/>
          </a:xfrm>
          <a:prstGeom prst="rect">
            <a:avLst/>
          </a:prstGeom>
          <a:ln w="12700">
            <a:miter lim="400000"/>
          </a:ln>
        </p:spPr>
      </p:pic>
      <p:pic>
        <p:nvPicPr>
          <p:cNvPr id="384" name="Picture 57" descr="Picture 57"/>
          <p:cNvPicPr>
            <a:picLocks noChangeAspect="1"/>
          </p:cNvPicPr>
          <p:nvPr/>
        </p:nvPicPr>
        <p:blipFill>
          <a:blip r:embed="rId3"/>
          <a:stretch>
            <a:fillRect/>
          </a:stretch>
        </p:blipFill>
        <p:spPr>
          <a:xfrm>
            <a:off x="8509000" y="4110037"/>
            <a:ext cx="3683000" cy="2747966"/>
          </a:xfrm>
          <a:prstGeom prst="rect">
            <a:avLst/>
          </a:prstGeom>
          <a:ln w="12700">
            <a:miter lim="400000"/>
          </a:ln>
        </p:spPr>
      </p:pic>
      <p:sp>
        <p:nvSpPr>
          <p:cNvPr id="385" name="大標題文字"/>
          <p:cNvSpPr txBox="1">
            <a:spLocks noGrp="1"/>
          </p:cNvSpPr>
          <p:nvPr>
            <p:ph type="title"/>
          </p:nvPr>
        </p:nvSpPr>
        <p:spPr>
          <a:xfrm>
            <a:off x="958850" y="2338390"/>
            <a:ext cx="10363201" cy="765179"/>
          </a:xfrm>
          <a:prstGeom prst="rect">
            <a:avLst/>
          </a:prstGeom>
        </p:spPr>
        <p:txBody>
          <a:bodyPr/>
          <a:lstStyle>
            <a:lvl1pPr>
              <a:lnSpc>
                <a:spcPct val="80000"/>
              </a:lnSpc>
              <a:defRPr sz="3300">
                <a:solidFill>
                  <a:srgbClr val="00B2B3"/>
                </a:solidFill>
              </a:defRPr>
            </a:lvl1pPr>
          </a:lstStyle>
          <a:p>
            <a:r>
              <a:rPr lang="zh-TW" altLang="en-US"/>
              <a:t>按一下以編輯母片標題樣式</a:t>
            </a:r>
            <a:endParaRPr/>
          </a:p>
        </p:txBody>
      </p:sp>
      <p:sp>
        <p:nvSpPr>
          <p:cNvPr id="386" name="內文層級一…"/>
          <p:cNvSpPr txBox="1">
            <a:spLocks noGrp="1"/>
          </p:cNvSpPr>
          <p:nvPr>
            <p:ph type="body" sz="quarter" idx="1"/>
          </p:nvPr>
        </p:nvSpPr>
        <p:spPr>
          <a:xfrm>
            <a:off x="958853" y="3598862"/>
            <a:ext cx="9351434" cy="914404"/>
          </a:xfrm>
          <a:prstGeom prst="rect">
            <a:avLst/>
          </a:prstGeom>
        </p:spPr>
        <p:txBody>
          <a:bodyPr anchor="ctr"/>
          <a:lstStyle>
            <a:lvl1pPr marL="0" indent="0">
              <a:spcBef>
                <a:spcPts val="300"/>
              </a:spcBef>
              <a:buSzTx/>
              <a:buNone/>
              <a:defRPr sz="1500"/>
            </a:lvl1pPr>
            <a:lvl2pPr marL="495978" indent="-153079">
              <a:spcBef>
                <a:spcPts val="300"/>
              </a:spcBef>
              <a:defRPr sz="1500"/>
            </a:lvl2pPr>
            <a:lvl3pPr marL="828675" indent="-142875">
              <a:spcBef>
                <a:spcPts val="300"/>
              </a:spcBef>
              <a:defRPr sz="1500"/>
            </a:lvl3pPr>
            <a:lvl4pPr marL="1200150" indent="-171450">
              <a:spcBef>
                <a:spcPts val="300"/>
              </a:spcBef>
              <a:defRPr sz="1500"/>
            </a:lvl4pPr>
            <a:lvl5pPr marL="1543050" indent="-171450">
              <a:spcBef>
                <a:spcPts val="300"/>
              </a:spcBef>
              <a:defRPr sz="15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pic>
        <p:nvPicPr>
          <p:cNvPr id="387" name="圖片 7" descr="圖片 7"/>
          <p:cNvPicPr>
            <a:picLocks noChangeAspect="1"/>
          </p:cNvPicPr>
          <p:nvPr/>
        </p:nvPicPr>
        <p:blipFill>
          <a:blip r:embed="rId4"/>
          <a:stretch>
            <a:fillRect/>
          </a:stretch>
        </p:blipFill>
        <p:spPr>
          <a:xfrm>
            <a:off x="10929408" y="193869"/>
            <a:ext cx="1001188" cy="341312"/>
          </a:xfrm>
          <a:prstGeom prst="rect">
            <a:avLst/>
          </a:prstGeom>
          <a:ln w="12700">
            <a:miter lim="400000"/>
          </a:ln>
        </p:spPr>
      </p:pic>
      <p:sp>
        <p:nvSpPr>
          <p:cNvPr id="388" name="Rectangle 42"/>
          <p:cNvSpPr/>
          <p:nvPr/>
        </p:nvSpPr>
        <p:spPr>
          <a:xfrm>
            <a:off x="-13760" y="6624556"/>
            <a:ext cx="12205762" cy="239712"/>
          </a:xfrm>
          <a:prstGeom prst="rect">
            <a:avLst/>
          </a:prstGeom>
          <a:solidFill>
            <a:srgbClr val="00B2B3"/>
          </a:solidFill>
          <a:ln w="12700">
            <a:miter lim="400000"/>
          </a:ln>
        </p:spPr>
        <p:txBody>
          <a:bodyPr lIns="45718" tIns="45718" rIns="45718" bIns="45718" anchor="ctr"/>
          <a:lstStyle/>
          <a:p>
            <a:pPr>
              <a:defRPr>
                <a:latin typeface="Arial"/>
                <a:ea typeface="Arial"/>
                <a:cs typeface="Arial"/>
                <a:sym typeface="Arial"/>
              </a:defRPr>
            </a:pPr>
            <a:endParaRPr/>
          </a:p>
        </p:txBody>
      </p:sp>
      <p:sp>
        <p:nvSpPr>
          <p:cNvPr id="389" name="Text Box 48"/>
          <p:cNvSpPr txBox="1"/>
          <p:nvPr/>
        </p:nvSpPr>
        <p:spPr>
          <a:xfrm>
            <a:off x="45719" y="6620019"/>
            <a:ext cx="9404447" cy="205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7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390" name="幻燈片編號"/>
          <p:cNvSpPr txBox="1">
            <a:spLocks noGrp="1"/>
          </p:cNvSpPr>
          <p:nvPr>
            <p:ph type="sldNum" sz="quarter" idx="2"/>
          </p:nvPr>
        </p:nvSpPr>
        <p:spPr>
          <a:xfrm>
            <a:off x="11960728" y="6631591"/>
            <a:ext cx="231274" cy="214698"/>
          </a:xfrm>
          <a:prstGeom prst="rect">
            <a:avLst/>
          </a:prstGeom>
        </p:spPr>
        <p:txBody>
          <a:bodyPr/>
          <a:lstStyle>
            <a:lvl1pPr>
              <a:defRPr sz="900" b="1"/>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標題投影片">
    <p:spTree>
      <p:nvGrpSpPr>
        <p:cNvPr id="1" name=""/>
        <p:cNvGrpSpPr/>
        <p:nvPr/>
      </p:nvGrpSpPr>
      <p:grpSpPr>
        <a:xfrm>
          <a:off x="0" y="0"/>
          <a:ext cx="0" cy="0"/>
          <a:chOff x="0" y="0"/>
          <a:chExt cx="0" cy="0"/>
        </a:xfrm>
      </p:grpSpPr>
      <p:pic>
        <p:nvPicPr>
          <p:cNvPr id="397" name="Picture 57" descr="Picture 57"/>
          <p:cNvPicPr>
            <a:picLocks noChangeAspect="1"/>
          </p:cNvPicPr>
          <p:nvPr/>
        </p:nvPicPr>
        <p:blipFill>
          <a:blip r:embed="rId2"/>
          <a:stretch>
            <a:fillRect/>
          </a:stretch>
        </p:blipFill>
        <p:spPr>
          <a:xfrm>
            <a:off x="8509000" y="4110037"/>
            <a:ext cx="3683000" cy="2747966"/>
          </a:xfrm>
          <a:prstGeom prst="rect">
            <a:avLst/>
          </a:prstGeom>
          <a:ln w="12700">
            <a:miter lim="400000"/>
          </a:ln>
        </p:spPr>
      </p:pic>
      <p:sp>
        <p:nvSpPr>
          <p:cNvPr id="398"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defRPr>
                <a:latin typeface="Arial"/>
                <a:ea typeface="Arial"/>
                <a:cs typeface="Arial"/>
                <a:sym typeface="Arial"/>
              </a:defRPr>
            </a:pPr>
            <a:endParaRPr/>
          </a:p>
        </p:txBody>
      </p:sp>
      <p:pic>
        <p:nvPicPr>
          <p:cNvPr id="399" name="Picture 26" descr="Picture 26"/>
          <p:cNvPicPr>
            <a:picLocks noChangeAspect="1"/>
          </p:cNvPicPr>
          <p:nvPr/>
        </p:nvPicPr>
        <p:blipFill>
          <a:blip r:embed="rId3"/>
          <a:stretch>
            <a:fillRect/>
          </a:stretch>
        </p:blipFill>
        <p:spPr>
          <a:xfrm>
            <a:off x="876300" y="528639"/>
            <a:ext cx="4438652" cy="1042988"/>
          </a:xfrm>
          <a:prstGeom prst="rect">
            <a:avLst/>
          </a:prstGeom>
          <a:ln w="12700">
            <a:miter lim="400000"/>
          </a:ln>
        </p:spPr>
      </p:pic>
      <p:sp>
        <p:nvSpPr>
          <p:cNvPr id="400" name="簡報標題"/>
          <p:cNvSpPr txBox="1">
            <a:spLocks noGrp="1"/>
          </p:cNvSpPr>
          <p:nvPr>
            <p:ph type="title" hasCustomPrompt="1"/>
          </p:nvPr>
        </p:nvSpPr>
        <p:spPr>
          <a:xfrm>
            <a:off x="728188" y="2584704"/>
            <a:ext cx="8794754" cy="1219205"/>
          </a:xfrm>
          <a:prstGeom prst="rect">
            <a:avLst/>
          </a:prstGeom>
        </p:spPr>
        <p:txBody>
          <a:bodyPr/>
          <a:lstStyle>
            <a:lvl1pPr>
              <a:defRPr sz="4400" b="1">
                <a:solidFill>
                  <a:srgbClr val="00B2B3"/>
                </a:solidFill>
              </a:defRPr>
            </a:lvl1pPr>
          </a:lstStyle>
          <a:p>
            <a:r>
              <a:t>簡報標題</a:t>
            </a:r>
          </a:p>
        </p:txBody>
      </p:sp>
      <p:sp>
        <p:nvSpPr>
          <p:cNvPr id="401" name="內文層級一…"/>
          <p:cNvSpPr txBox="1">
            <a:spLocks noGrp="1"/>
          </p:cNvSpPr>
          <p:nvPr>
            <p:ph type="body" sz="quarter" idx="1" hasCustomPrompt="1"/>
          </p:nvPr>
        </p:nvSpPr>
        <p:spPr>
          <a:xfrm>
            <a:off x="728188" y="5059679"/>
            <a:ext cx="9027829" cy="755908"/>
          </a:xfrm>
          <a:prstGeom prst="rect">
            <a:avLst/>
          </a:prstGeom>
        </p:spPr>
        <p:txBody>
          <a:bodyPr anchor="b"/>
          <a:lstStyle>
            <a:lvl1pPr marL="0" indent="0">
              <a:lnSpc>
                <a:spcPct val="80000"/>
              </a:lnSpc>
              <a:spcBef>
                <a:spcPts val="0"/>
              </a:spcBef>
              <a:buSzTx/>
              <a:buNone/>
              <a:defRPr sz="2000">
                <a:latin typeface="微軟正黑體"/>
                <a:ea typeface="微軟正黑體"/>
                <a:cs typeface="微軟正黑體"/>
                <a:sym typeface="微軟正黑體"/>
              </a:defRPr>
            </a:lvl1pPr>
            <a:lvl2pPr marL="661307" indent="-204107">
              <a:lnSpc>
                <a:spcPct val="80000"/>
              </a:lnSpc>
              <a:spcBef>
                <a:spcPts val="0"/>
              </a:spcBef>
              <a:defRPr sz="2000">
                <a:latin typeface="微軟正黑體"/>
                <a:ea typeface="微軟正黑體"/>
                <a:cs typeface="微軟正黑體"/>
                <a:sym typeface="微軟正黑體"/>
              </a:defRPr>
            </a:lvl2pPr>
            <a:lvl3pPr marL="1104900" indent="-190500">
              <a:lnSpc>
                <a:spcPct val="80000"/>
              </a:lnSpc>
              <a:spcBef>
                <a:spcPts val="0"/>
              </a:spcBef>
              <a:defRPr sz="2000">
                <a:latin typeface="微軟正黑體"/>
                <a:ea typeface="微軟正黑體"/>
                <a:cs typeface="微軟正黑體"/>
                <a:sym typeface="微軟正黑體"/>
              </a:defRPr>
            </a:lvl3pPr>
            <a:lvl4pPr marL="1600200" indent="-228600">
              <a:lnSpc>
                <a:spcPct val="80000"/>
              </a:lnSpc>
              <a:spcBef>
                <a:spcPts val="0"/>
              </a:spcBef>
              <a:defRPr sz="2000">
                <a:latin typeface="微軟正黑體"/>
                <a:ea typeface="微軟正黑體"/>
                <a:cs typeface="微軟正黑體"/>
                <a:sym typeface="微軟正黑體"/>
              </a:defRPr>
            </a:lvl4pPr>
            <a:lvl5pPr marL="2057400" indent="-228600">
              <a:lnSpc>
                <a:spcPct val="80000"/>
              </a:lnSpc>
              <a:spcBef>
                <a:spcPts val="0"/>
              </a:spcBef>
              <a:defRPr sz="2000">
                <a:latin typeface="微軟正黑體"/>
                <a:ea typeface="微軟正黑體"/>
                <a:cs typeface="微軟正黑體"/>
                <a:sym typeface="微軟正黑體"/>
              </a:defRPr>
            </a:lvl5pPr>
          </a:lstStyle>
          <a:p>
            <a:r>
              <a:t>簡報單位 簡報人名稱 職稱</a:t>
            </a:r>
          </a:p>
          <a:p>
            <a:pPr lvl="1"/>
            <a:endParaRPr/>
          </a:p>
          <a:p>
            <a:pPr lvl="2"/>
            <a:endParaRPr/>
          </a:p>
          <a:p>
            <a:pPr lvl="3"/>
            <a:endParaRPr/>
          </a:p>
          <a:p>
            <a:pPr lvl="4"/>
            <a:endParaRPr/>
          </a:p>
        </p:txBody>
      </p:sp>
      <p:sp>
        <p:nvSpPr>
          <p:cNvPr id="402" name="文字版面配置區 8"/>
          <p:cNvSpPr>
            <a:spLocks noGrp="1"/>
          </p:cNvSpPr>
          <p:nvPr>
            <p:ph type="body" sz="quarter" idx="21" hasCustomPrompt="1"/>
          </p:nvPr>
        </p:nvSpPr>
        <p:spPr>
          <a:xfrm>
            <a:off x="728185" y="5902261"/>
            <a:ext cx="3718143" cy="432306"/>
          </a:xfrm>
          <a:prstGeom prst="rect">
            <a:avLst/>
          </a:prstGeom>
        </p:spPr>
        <p:txBody>
          <a:bodyPr/>
          <a:lstStyle>
            <a:lvl1pPr marL="0" indent="0">
              <a:spcBef>
                <a:spcPts val="300"/>
              </a:spcBef>
              <a:buSzTx/>
              <a:buNone/>
              <a:defRPr sz="1600"/>
            </a:lvl1pPr>
          </a:lstStyle>
          <a:p>
            <a:r>
              <a:t>簡報日期</a:t>
            </a:r>
          </a:p>
        </p:txBody>
      </p:sp>
      <p:sp>
        <p:nvSpPr>
          <p:cNvPr id="403"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grpSp>
        <p:nvGrpSpPr>
          <p:cNvPr id="406" name="群組 10"/>
          <p:cNvGrpSpPr/>
          <p:nvPr/>
        </p:nvGrpSpPr>
        <p:grpSpPr>
          <a:xfrm>
            <a:off x="10068583" y="0"/>
            <a:ext cx="2117730" cy="6858000"/>
            <a:chOff x="0" y="0"/>
            <a:chExt cx="2117729" cy="6858000"/>
          </a:xfrm>
        </p:grpSpPr>
        <p:pic>
          <p:nvPicPr>
            <p:cNvPr id="404" name="圖片 14" descr="圖片 14"/>
            <p:cNvPicPr>
              <a:picLocks noChangeAspect="1"/>
            </p:cNvPicPr>
            <p:nvPr/>
          </p:nvPicPr>
          <p:blipFill>
            <a:blip r:embed="rId4"/>
            <a:stretch>
              <a:fillRect/>
            </a:stretch>
          </p:blipFill>
          <p:spPr>
            <a:xfrm>
              <a:off x="-1" y="0"/>
              <a:ext cx="2117730" cy="6858000"/>
            </a:xfrm>
            <a:prstGeom prst="rect">
              <a:avLst/>
            </a:prstGeom>
            <a:ln w="12700" cap="flat">
              <a:noFill/>
              <a:miter lim="400000"/>
            </a:ln>
            <a:effectLst/>
          </p:spPr>
        </p:pic>
        <p:pic>
          <p:nvPicPr>
            <p:cNvPr id="405" name="圖片 16" descr="圖片 16"/>
            <p:cNvPicPr>
              <a:picLocks noChangeAspect="1"/>
            </p:cNvPicPr>
            <p:nvPr/>
          </p:nvPicPr>
          <p:blipFill>
            <a:blip r:embed="rId5"/>
            <a:stretch>
              <a:fillRect/>
            </a:stretch>
          </p:blipFill>
          <p:spPr>
            <a:xfrm>
              <a:off x="418897" y="660397"/>
              <a:ext cx="1436692" cy="1590681"/>
            </a:xfrm>
            <a:prstGeom prst="rect">
              <a:avLst/>
            </a:prstGeom>
            <a:ln w="12700" cap="flat">
              <a:noFill/>
              <a:miter lim="400000"/>
            </a:ln>
            <a:effectLst/>
          </p:spPr>
        </p:pic>
      </p:grpSp>
      <p:pic>
        <p:nvPicPr>
          <p:cNvPr id="407" name="圖片 16" descr="圖片 16"/>
          <p:cNvPicPr>
            <a:picLocks noChangeAspect="1"/>
          </p:cNvPicPr>
          <p:nvPr/>
        </p:nvPicPr>
        <p:blipFill>
          <a:blip r:embed="rId6"/>
          <a:stretch>
            <a:fillRect/>
          </a:stretch>
        </p:blipFill>
        <p:spPr>
          <a:xfrm>
            <a:off x="9291191" y="64184"/>
            <a:ext cx="682738" cy="310336"/>
          </a:xfrm>
          <a:prstGeom prst="rect">
            <a:avLst/>
          </a:prstGeom>
          <a:ln w="12700">
            <a:miter lim="400000"/>
          </a:ln>
        </p:spPr>
      </p:pic>
      <p:sp>
        <p:nvSpPr>
          <p:cNvPr id="408" name="幻燈片編號"/>
          <p:cNvSpPr txBox="1">
            <a:spLocks noGrp="1"/>
          </p:cNvSpPr>
          <p:nvPr>
            <p:ph type="sldNum" sz="quarter" idx="2"/>
          </p:nvPr>
        </p:nvSpPr>
        <p:spPr>
          <a:prstGeom prst="rect">
            <a:avLst/>
          </a:prstGeom>
        </p:spPr>
        <p:txBody>
          <a:bodyPr/>
          <a:lstStyle>
            <a:lvl1pPr>
              <a:defRPr b="1"/>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1_標題及物件">
    <p:spTree>
      <p:nvGrpSpPr>
        <p:cNvPr id="1" name=""/>
        <p:cNvGrpSpPr/>
        <p:nvPr/>
      </p:nvGrpSpPr>
      <p:grpSpPr>
        <a:xfrm>
          <a:off x="0" y="0"/>
          <a:ext cx="0" cy="0"/>
          <a:chOff x="0" y="0"/>
          <a:chExt cx="0" cy="0"/>
        </a:xfrm>
      </p:grpSpPr>
      <p:sp>
        <p:nvSpPr>
          <p:cNvPr id="415"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416" name="Picture 49" descr="Picture 49"/>
          <p:cNvPicPr>
            <a:picLocks noChangeAspect="1"/>
          </p:cNvPicPr>
          <p:nvPr/>
        </p:nvPicPr>
        <p:blipFill>
          <a:blip r:embed="rId2"/>
          <a:stretch>
            <a:fillRect/>
          </a:stretch>
        </p:blipFill>
        <p:spPr>
          <a:xfrm>
            <a:off x="10458450" y="6278562"/>
            <a:ext cx="1667936" cy="290516"/>
          </a:xfrm>
          <a:prstGeom prst="rect">
            <a:avLst/>
          </a:prstGeom>
          <a:ln w="12700">
            <a:miter lim="400000"/>
          </a:ln>
        </p:spPr>
      </p:pic>
      <p:sp>
        <p:nvSpPr>
          <p:cNvPr id="417" name="Line 50"/>
          <p:cNvSpPr/>
          <p:nvPr/>
        </p:nvSpPr>
        <p:spPr>
          <a:xfrm>
            <a:off x="12194116" y="6202362"/>
            <a:ext cx="1155704" cy="4"/>
          </a:xfrm>
          <a:prstGeom prst="line">
            <a:avLst/>
          </a:prstGeom>
          <a:ln>
            <a:solidFill>
              <a:srgbClr val="FF0000"/>
            </a:solidFill>
          </a:ln>
        </p:spPr>
        <p:txBody>
          <a:bodyPr lIns="45718" tIns="45718" rIns="45718" bIns="45718"/>
          <a:lstStyle/>
          <a:p>
            <a:endParaRPr/>
          </a:p>
        </p:txBody>
      </p:sp>
      <p:sp>
        <p:nvSpPr>
          <p:cNvPr id="418" name="Line 51"/>
          <p:cNvSpPr/>
          <p:nvPr/>
        </p:nvSpPr>
        <p:spPr>
          <a:xfrm>
            <a:off x="10353250" y="6860223"/>
            <a:ext cx="4" cy="536579"/>
          </a:xfrm>
          <a:prstGeom prst="line">
            <a:avLst/>
          </a:prstGeom>
          <a:ln>
            <a:solidFill>
              <a:srgbClr val="FF0000"/>
            </a:solidFill>
          </a:ln>
        </p:spPr>
        <p:txBody>
          <a:bodyPr lIns="45718" tIns="45718" rIns="45718" bIns="45718"/>
          <a:lstStyle/>
          <a:p>
            <a:endParaRPr/>
          </a:p>
        </p:txBody>
      </p:sp>
      <p:sp>
        <p:nvSpPr>
          <p:cNvPr id="419" name="Text Box 52"/>
          <p:cNvSpPr txBox="1"/>
          <p:nvPr/>
        </p:nvSpPr>
        <p:spPr>
          <a:xfrm>
            <a:off x="45718" y="7200899"/>
            <a:ext cx="7122163" cy="510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400"/>
              </a:spcBef>
              <a:defRPr sz="2400">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420" name="圖片 10" descr="圖片 10"/>
          <p:cNvPicPr>
            <a:picLocks noChangeAspect="1"/>
          </p:cNvPicPr>
          <p:nvPr/>
        </p:nvPicPr>
        <p:blipFill>
          <a:blip r:embed="rId3"/>
          <a:stretch>
            <a:fillRect/>
          </a:stretch>
        </p:blipFill>
        <p:spPr>
          <a:xfrm>
            <a:off x="11281688" y="80863"/>
            <a:ext cx="910316" cy="310333"/>
          </a:xfrm>
          <a:prstGeom prst="rect">
            <a:avLst/>
          </a:prstGeom>
          <a:ln w="12700">
            <a:miter lim="400000"/>
          </a:ln>
        </p:spPr>
      </p:pic>
      <p:sp>
        <p:nvSpPr>
          <p:cNvPr id="421"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422" name="內文層級一…"/>
          <p:cNvSpPr txBox="1">
            <a:spLocks noGrp="1"/>
          </p:cNvSpPr>
          <p:nvPr>
            <p:ph type="body" idx="1"/>
          </p:nvPr>
        </p:nvSpPr>
        <p:spPr>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423" name="大標題文字"/>
          <p:cNvSpPr txBox="1">
            <a:spLocks noGrp="1"/>
          </p:cNvSpPr>
          <p:nvPr>
            <p:ph type="title"/>
          </p:nvPr>
        </p:nvSpPr>
        <p:spPr>
          <a:prstGeom prst="rect">
            <a:avLst/>
          </a:prstGeom>
        </p:spPr>
        <p:txBody>
          <a:bodyPr/>
          <a:lstStyle>
            <a:lvl1pPr>
              <a:defRPr>
                <a:solidFill>
                  <a:srgbClr val="00B2B3"/>
                </a:solidFill>
              </a:defRPr>
            </a:lvl1pPr>
          </a:lstStyle>
          <a:p>
            <a:r>
              <a:rPr lang="zh-TW" altLang="en-US"/>
              <a:t>按一下以編輯母片標題樣式</a:t>
            </a:r>
            <a:endParaRPr/>
          </a:p>
        </p:txBody>
      </p:sp>
      <p:sp>
        <p:nvSpPr>
          <p:cNvPr id="424" name="幻燈片編號"/>
          <p:cNvSpPr txBox="1">
            <a:spLocks noGrp="1"/>
          </p:cNvSpPr>
          <p:nvPr>
            <p:ph type="sldNum" sz="quarter" idx="2"/>
          </p:nvPr>
        </p:nvSpPr>
        <p:spPr>
          <a:prstGeom prst="rect">
            <a:avLst/>
          </a:prstGeom>
        </p:spPr>
        <p:txBody>
          <a:bodyPr/>
          <a:lstStyle>
            <a:lvl1pPr>
              <a:defRPr b="1"/>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2_標題及物件">
    <p:spTree>
      <p:nvGrpSpPr>
        <p:cNvPr id="1" name=""/>
        <p:cNvGrpSpPr/>
        <p:nvPr/>
      </p:nvGrpSpPr>
      <p:grpSpPr>
        <a:xfrm>
          <a:off x="0" y="0"/>
          <a:ext cx="0" cy="0"/>
          <a:chOff x="0" y="0"/>
          <a:chExt cx="0" cy="0"/>
        </a:xfrm>
      </p:grpSpPr>
      <p:sp>
        <p:nvSpPr>
          <p:cNvPr id="431"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432" name="Picture 49" descr="Picture 49"/>
          <p:cNvPicPr>
            <a:picLocks noChangeAspect="1"/>
          </p:cNvPicPr>
          <p:nvPr/>
        </p:nvPicPr>
        <p:blipFill>
          <a:blip r:embed="rId2"/>
          <a:stretch>
            <a:fillRect/>
          </a:stretch>
        </p:blipFill>
        <p:spPr>
          <a:xfrm>
            <a:off x="10458450" y="6278562"/>
            <a:ext cx="1667936" cy="290516"/>
          </a:xfrm>
          <a:prstGeom prst="rect">
            <a:avLst/>
          </a:prstGeom>
          <a:ln w="12700">
            <a:miter lim="400000"/>
          </a:ln>
        </p:spPr>
      </p:pic>
      <p:sp>
        <p:nvSpPr>
          <p:cNvPr id="433" name="Line 50"/>
          <p:cNvSpPr/>
          <p:nvPr/>
        </p:nvSpPr>
        <p:spPr>
          <a:xfrm>
            <a:off x="12194116" y="6202362"/>
            <a:ext cx="1155704" cy="4"/>
          </a:xfrm>
          <a:prstGeom prst="line">
            <a:avLst/>
          </a:prstGeom>
          <a:ln>
            <a:solidFill>
              <a:srgbClr val="FF0000"/>
            </a:solidFill>
          </a:ln>
        </p:spPr>
        <p:txBody>
          <a:bodyPr lIns="45718" tIns="45718" rIns="45718" bIns="45718"/>
          <a:lstStyle/>
          <a:p>
            <a:endParaRPr/>
          </a:p>
        </p:txBody>
      </p:sp>
      <p:sp>
        <p:nvSpPr>
          <p:cNvPr id="434" name="Line 51"/>
          <p:cNvSpPr/>
          <p:nvPr/>
        </p:nvSpPr>
        <p:spPr>
          <a:xfrm>
            <a:off x="10353250" y="6860223"/>
            <a:ext cx="4" cy="536579"/>
          </a:xfrm>
          <a:prstGeom prst="line">
            <a:avLst/>
          </a:prstGeom>
          <a:ln>
            <a:solidFill>
              <a:srgbClr val="FF0000"/>
            </a:solidFill>
          </a:ln>
        </p:spPr>
        <p:txBody>
          <a:bodyPr lIns="45718" tIns="45718" rIns="45718" bIns="45718"/>
          <a:lstStyle/>
          <a:p>
            <a:endParaRPr/>
          </a:p>
        </p:txBody>
      </p:sp>
      <p:sp>
        <p:nvSpPr>
          <p:cNvPr id="435" name="Text Box 52"/>
          <p:cNvSpPr txBox="1"/>
          <p:nvPr/>
        </p:nvSpPr>
        <p:spPr>
          <a:xfrm>
            <a:off x="45718" y="7200899"/>
            <a:ext cx="7122163" cy="510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400"/>
              </a:spcBef>
              <a:defRPr sz="2400">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436" name="圖片 10" descr="圖片 10"/>
          <p:cNvPicPr>
            <a:picLocks noChangeAspect="1"/>
          </p:cNvPicPr>
          <p:nvPr/>
        </p:nvPicPr>
        <p:blipFill>
          <a:blip r:embed="rId3"/>
          <a:stretch>
            <a:fillRect/>
          </a:stretch>
        </p:blipFill>
        <p:spPr>
          <a:xfrm>
            <a:off x="11281688" y="80863"/>
            <a:ext cx="910316" cy="310333"/>
          </a:xfrm>
          <a:prstGeom prst="rect">
            <a:avLst/>
          </a:prstGeom>
          <a:ln w="12700">
            <a:miter lim="400000"/>
          </a:ln>
        </p:spPr>
      </p:pic>
      <p:sp>
        <p:nvSpPr>
          <p:cNvPr id="437"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438" name="內文層級一…"/>
          <p:cNvSpPr txBox="1">
            <a:spLocks noGrp="1"/>
          </p:cNvSpPr>
          <p:nvPr>
            <p:ph type="body" idx="1"/>
          </p:nvPr>
        </p:nvSpPr>
        <p:spPr>
          <a:xfrm>
            <a:off x="609600" y="1439862"/>
            <a:ext cx="8168641" cy="475774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439" name="大標題文字"/>
          <p:cNvSpPr txBox="1">
            <a:spLocks noGrp="1"/>
          </p:cNvSpPr>
          <p:nvPr>
            <p:ph type="title"/>
          </p:nvPr>
        </p:nvSpPr>
        <p:spPr>
          <a:prstGeom prst="rect">
            <a:avLst/>
          </a:prstGeom>
        </p:spPr>
        <p:txBody>
          <a:bodyPr/>
          <a:lstStyle>
            <a:lvl1pPr>
              <a:defRPr>
                <a:solidFill>
                  <a:srgbClr val="00B2B3"/>
                </a:solidFill>
              </a:defRPr>
            </a:lvl1pPr>
          </a:lstStyle>
          <a:p>
            <a:r>
              <a:rPr lang="zh-TW" altLang="en-US"/>
              <a:t>按一下以編輯母片標題樣式</a:t>
            </a:r>
            <a:endParaRPr/>
          </a:p>
        </p:txBody>
      </p:sp>
      <p:sp>
        <p:nvSpPr>
          <p:cNvPr id="440" name="圖片版面配置區 2"/>
          <p:cNvSpPr>
            <a:spLocks noGrp="1"/>
          </p:cNvSpPr>
          <p:nvPr>
            <p:ph type="pic" sz="quarter" idx="21"/>
          </p:nvPr>
        </p:nvSpPr>
        <p:spPr>
          <a:xfrm>
            <a:off x="8962097" y="1439862"/>
            <a:ext cx="2798105" cy="4757743"/>
          </a:xfrm>
          <a:prstGeom prst="rect">
            <a:avLst/>
          </a:prstGeom>
        </p:spPr>
        <p:txBody>
          <a:bodyPr lIns="91439" tIns="45719" rIns="91439" bIns="45719">
            <a:noAutofit/>
          </a:bodyPr>
          <a:lstStyle/>
          <a:p>
            <a:r>
              <a:rPr lang="zh-TW" altLang="en-US"/>
              <a:t>按一下圖示以新增圖片</a:t>
            </a:r>
            <a:endParaRPr/>
          </a:p>
        </p:txBody>
      </p:sp>
      <p:sp>
        <p:nvSpPr>
          <p:cNvPr id="441" name="幻燈片編號"/>
          <p:cNvSpPr txBox="1">
            <a:spLocks noGrp="1"/>
          </p:cNvSpPr>
          <p:nvPr>
            <p:ph type="sldNum" sz="quarter" idx="2"/>
          </p:nvPr>
        </p:nvSpPr>
        <p:spPr>
          <a:prstGeom prst="rect">
            <a:avLst/>
          </a:prstGeom>
        </p:spPr>
        <p:txBody>
          <a:bodyPr/>
          <a:lstStyle>
            <a:lvl1pPr>
              <a:defRPr b="1"/>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2_標題及物件">
    <p:spTree>
      <p:nvGrpSpPr>
        <p:cNvPr id="1" name=""/>
        <p:cNvGrpSpPr/>
        <p:nvPr/>
      </p:nvGrpSpPr>
      <p:grpSpPr>
        <a:xfrm>
          <a:off x="0" y="0"/>
          <a:ext cx="0" cy="0"/>
          <a:chOff x="0" y="0"/>
          <a:chExt cx="0" cy="0"/>
        </a:xfrm>
      </p:grpSpPr>
      <p:sp>
        <p:nvSpPr>
          <p:cNvPr id="38" name="Rectangle 27"/>
          <p:cNvSpPr/>
          <p:nvPr/>
        </p:nvSpPr>
        <p:spPr>
          <a:xfrm>
            <a:off x="0" y="6618288"/>
            <a:ext cx="12192000" cy="239712"/>
          </a:xfrm>
          <a:prstGeom prst="rect">
            <a:avLst/>
          </a:prstGeom>
          <a:solidFill>
            <a:srgbClr val="009FE2"/>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39" name="Picture 49" descr="Picture 49"/>
          <p:cNvPicPr>
            <a:picLocks noChangeAspect="1"/>
          </p:cNvPicPr>
          <p:nvPr/>
        </p:nvPicPr>
        <p:blipFill>
          <a:blip r:embed="rId2"/>
          <a:stretch>
            <a:fillRect/>
          </a:stretch>
        </p:blipFill>
        <p:spPr>
          <a:xfrm>
            <a:off x="261408" y="83626"/>
            <a:ext cx="1667936" cy="400756"/>
          </a:xfrm>
          <a:prstGeom prst="rect">
            <a:avLst/>
          </a:prstGeom>
          <a:ln w="12700">
            <a:miter lim="400000"/>
          </a:ln>
        </p:spPr>
      </p:pic>
      <p:pic>
        <p:nvPicPr>
          <p:cNvPr id="40" name="圖片 11" descr="圖片 11"/>
          <p:cNvPicPr>
            <a:picLocks noChangeAspect="1"/>
          </p:cNvPicPr>
          <p:nvPr/>
        </p:nvPicPr>
        <p:blipFill>
          <a:blip r:embed="rId3"/>
          <a:stretch>
            <a:fillRect/>
          </a:stretch>
        </p:blipFill>
        <p:spPr>
          <a:xfrm>
            <a:off x="11020280" y="103449"/>
            <a:ext cx="910316" cy="380934"/>
          </a:xfrm>
          <a:prstGeom prst="rect">
            <a:avLst/>
          </a:prstGeom>
          <a:ln w="12700">
            <a:miter lim="400000"/>
          </a:ln>
        </p:spPr>
      </p:pic>
      <p:sp>
        <p:nvSpPr>
          <p:cNvPr id="41"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42" name="內文層級一…"/>
          <p:cNvSpPr txBox="1">
            <a:spLocks noGrp="1"/>
          </p:cNvSpPr>
          <p:nvPr>
            <p:ph type="body" idx="1"/>
          </p:nvPr>
        </p:nvSpPr>
        <p:spPr>
          <a:xfrm>
            <a:off x="609600" y="1439862"/>
            <a:ext cx="8168641" cy="475774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43" name="大標題文字"/>
          <p:cNvSpPr txBox="1">
            <a:spLocks noGrp="1"/>
          </p:cNvSpPr>
          <p:nvPr>
            <p:ph type="title"/>
          </p:nvPr>
        </p:nvSpPr>
        <p:spPr>
          <a:prstGeom prst="rect">
            <a:avLst/>
          </a:prstGeom>
        </p:spPr>
        <p:txBody>
          <a:bodyPr/>
          <a:lstStyle/>
          <a:p>
            <a:r>
              <a:rPr lang="zh-TW" altLang="en-US"/>
              <a:t>按一下以編輯母片標題樣式</a:t>
            </a:r>
            <a:endParaRPr/>
          </a:p>
        </p:txBody>
      </p:sp>
      <p:sp>
        <p:nvSpPr>
          <p:cNvPr id="44" name="圖片版面配置區 2"/>
          <p:cNvSpPr>
            <a:spLocks noGrp="1"/>
          </p:cNvSpPr>
          <p:nvPr>
            <p:ph type="pic" sz="quarter" idx="21"/>
          </p:nvPr>
        </p:nvSpPr>
        <p:spPr>
          <a:xfrm>
            <a:off x="8962097" y="1439862"/>
            <a:ext cx="2798105" cy="4757743"/>
          </a:xfrm>
          <a:prstGeom prst="rect">
            <a:avLst/>
          </a:prstGeom>
        </p:spPr>
        <p:txBody>
          <a:bodyPr lIns="91439" tIns="45719" rIns="91439" bIns="45719">
            <a:noAutofit/>
          </a:bodyPr>
          <a:lstStyle/>
          <a:p>
            <a:r>
              <a:rPr lang="zh-TW" altLang="en-US"/>
              <a:t>按一下圖示以新增圖片</a:t>
            </a:r>
            <a:endParaRPr/>
          </a:p>
        </p:txBody>
      </p:sp>
      <p:sp>
        <p:nvSpPr>
          <p:cNvPr id="45"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3_標題及物件">
    <p:spTree>
      <p:nvGrpSpPr>
        <p:cNvPr id="1" name=""/>
        <p:cNvGrpSpPr/>
        <p:nvPr/>
      </p:nvGrpSpPr>
      <p:grpSpPr>
        <a:xfrm>
          <a:off x="0" y="0"/>
          <a:ext cx="0" cy="0"/>
          <a:chOff x="0" y="0"/>
          <a:chExt cx="0" cy="0"/>
        </a:xfrm>
      </p:grpSpPr>
      <p:sp>
        <p:nvSpPr>
          <p:cNvPr id="448"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449" name="Picture 49" descr="Picture 49"/>
          <p:cNvPicPr>
            <a:picLocks noChangeAspect="1"/>
          </p:cNvPicPr>
          <p:nvPr/>
        </p:nvPicPr>
        <p:blipFill>
          <a:blip r:embed="rId2"/>
          <a:stretch>
            <a:fillRect/>
          </a:stretch>
        </p:blipFill>
        <p:spPr>
          <a:xfrm>
            <a:off x="10458450" y="6278562"/>
            <a:ext cx="1667936" cy="290516"/>
          </a:xfrm>
          <a:prstGeom prst="rect">
            <a:avLst/>
          </a:prstGeom>
          <a:ln w="12700">
            <a:miter lim="400000"/>
          </a:ln>
        </p:spPr>
      </p:pic>
      <p:sp>
        <p:nvSpPr>
          <p:cNvPr id="450" name="Line 50"/>
          <p:cNvSpPr/>
          <p:nvPr/>
        </p:nvSpPr>
        <p:spPr>
          <a:xfrm>
            <a:off x="12194116" y="6202362"/>
            <a:ext cx="1155704" cy="4"/>
          </a:xfrm>
          <a:prstGeom prst="line">
            <a:avLst/>
          </a:prstGeom>
          <a:ln>
            <a:solidFill>
              <a:srgbClr val="FF0000"/>
            </a:solidFill>
          </a:ln>
        </p:spPr>
        <p:txBody>
          <a:bodyPr lIns="45718" tIns="45718" rIns="45718" bIns="45718"/>
          <a:lstStyle/>
          <a:p>
            <a:endParaRPr/>
          </a:p>
        </p:txBody>
      </p:sp>
      <p:sp>
        <p:nvSpPr>
          <p:cNvPr id="451" name="Line 51"/>
          <p:cNvSpPr/>
          <p:nvPr/>
        </p:nvSpPr>
        <p:spPr>
          <a:xfrm>
            <a:off x="10353250" y="6860223"/>
            <a:ext cx="4" cy="536579"/>
          </a:xfrm>
          <a:prstGeom prst="line">
            <a:avLst/>
          </a:prstGeom>
          <a:ln>
            <a:solidFill>
              <a:srgbClr val="FF0000"/>
            </a:solidFill>
          </a:ln>
        </p:spPr>
        <p:txBody>
          <a:bodyPr lIns="45718" tIns="45718" rIns="45718" bIns="45718"/>
          <a:lstStyle/>
          <a:p>
            <a:endParaRPr/>
          </a:p>
        </p:txBody>
      </p:sp>
      <p:sp>
        <p:nvSpPr>
          <p:cNvPr id="452" name="Text Box 52"/>
          <p:cNvSpPr txBox="1"/>
          <p:nvPr/>
        </p:nvSpPr>
        <p:spPr>
          <a:xfrm>
            <a:off x="45718" y="7200899"/>
            <a:ext cx="7122163" cy="510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400"/>
              </a:spcBef>
              <a:defRPr sz="2400">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453" name="圖片 10" descr="圖片 10"/>
          <p:cNvPicPr>
            <a:picLocks noChangeAspect="1"/>
          </p:cNvPicPr>
          <p:nvPr/>
        </p:nvPicPr>
        <p:blipFill>
          <a:blip r:embed="rId3"/>
          <a:stretch>
            <a:fillRect/>
          </a:stretch>
        </p:blipFill>
        <p:spPr>
          <a:xfrm>
            <a:off x="11281688" y="80863"/>
            <a:ext cx="910316" cy="310333"/>
          </a:xfrm>
          <a:prstGeom prst="rect">
            <a:avLst/>
          </a:prstGeom>
          <a:ln w="12700">
            <a:miter lim="400000"/>
          </a:ln>
        </p:spPr>
      </p:pic>
      <p:sp>
        <p:nvSpPr>
          <p:cNvPr id="454"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455" name="內文層級一…"/>
          <p:cNvSpPr txBox="1">
            <a:spLocks noGrp="1"/>
          </p:cNvSpPr>
          <p:nvPr>
            <p:ph type="body" idx="1"/>
          </p:nvPr>
        </p:nvSpPr>
        <p:spPr>
          <a:xfrm>
            <a:off x="609600" y="1439862"/>
            <a:ext cx="11146971" cy="3184389"/>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456" name="大標題文字"/>
          <p:cNvSpPr txBox="1">
            <a:spLocks noGrp="1"/>
          </p:cNvSpPr>
          <p:nvPr>
            <p:ph type="title"/>
          </p:nvPr>
        </p:nvSpPr>
        <p:spPr>
          <a:xfrm>
            <a:off x="601132" y="316990"/>
            <a:ext cx="11155441" cy="889512"/>
          </a:xfrm>
          <a:prstGeom prst="rect">
            <a:avLst/>
          </a:prstGeom>
        </p:spPr>
        <p:txBody>
          <a:bodyPr/>
          <a:lstStyle>
            <a:lvl1pPr>
              <a:defRPr>
                <a:solidFill>
                  <a:srgbClr val="00B2B3"/>
                </a:solidFill>
              </a:defRPr>
            </a:lvl1pPr>
          </a:lstStyle>
          <a:p>
            <a:r>
              <a:rPr lang="zh-TW" altLang="en-US"/>
              <a:t>按一下以編輯母片標題樣式</a:t>
            </a:r>
            <a:endParaRPr/>
          </a:p>
        </p:txBody>
      </p:sp>
      <p:sp>
        <p:nvSpPr>
          <p:cNvPr id="457" name="圖片版面配置區 2"/>
          <p:cNvSpPr>
            <a:spLocks noGrp="1"/>
          </p:cNvSpPr>
          <p:nvPr>
            <p:ph type="pic" sz="half" idx="21"/>
          </p:nvPr>
        </p:nvSpPr>
        <p:spPr>
          <a:xfrm>
            <a:off x="609600" y="4725144"/>
            <a:ext cx="11146971" cy="1584180"/>
          </a:xfrm>
          <a:prstGeom prst="rect">
            <a:avLst/>
          </a:prstGeom>
        </p:spPr>
        <p:txBody>
          <a:bodyPr lIns="91439" tIns="45719" rIns="91439" bIns="45719">
            <a:noAutofit/>
          </a:bodyPr>
          <a:lstStyle/>
          <a:p>
            <a:r>
              <a:rPr lang="zh-TW" altLang="en-US"/>
              <a:t>按一下圖示以新增圖片</a:t>
            </a:r>
            <a:endParaRPr/>
          </a:p>
        </p:txBody>
      </p:sp>
      <p:sp>
        <p:nvSpPr>
          <p:cNvPr id="458" name="幻燈片編號"/>
          <p:cNvSpPr txBox="1">
            <a:spLocks noGrp="1"/>
          </p:cNvSpPr>
          <p:nvPr>
            <p:ph type="sldNum" sz="quarter" idx="2"/>
          </p:nvPr>
        </p:nvSpPr>
        <p:spPr>
          <a:prstGeom prst="rect">
            <a:avLst/>
          </a:prstGeom>
        </p:spPr>
        <p:txBody>
          <a:bodyPr/>
          <a:lstStyle>
            <a:lvl1pPr>
              <a:defRPr b="1"/>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標題及物件">
    <p:spTree>
      <p:nvGrpSpPr>
        <p:cNvPr id="1" name=""/>
        <p:cNvGrpSpPr/>
        <p:nvPr/>
      </p:nvGrpSpPr>
      <p:grpSpPr>
        <a:xfrm>
          <a:off x="0" y="0"/>
          <a:ext cx="0" cy="0"/>
          <a:chOff x="0" y="0"/>
          <a:chExt cx="0" cy="0"/>
        </a:xfrm>
      </p:grpSpPr>
      <p:sp>
        <p:nvSpPr>
          <p:cNvPr id="465"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466" name="Picture 49" descr="Picture 49"/>
          <p:cNvPicPr>
            <a:picLocks noChangeAspect="1"/>
          </p:cNvPicPr>
          <p:nvPr/>
        </p:nvPicPr>
        <p:blipFill>
          <a:blip r:embed="rId2"/>
          <a:stretch>
            <a:fillRect/>
          </a:stretch>
        </p:blipFill>
        <p:spPr>
          <a:xfrm>
            <a:off x="10458450" y="6278562"/>
            <a:ext cx="1667936" cy="290516"/>
          </a:xfrm>
          <a:prstGeom prst="rect">
            <a:avLst/>
          </a:prstGeom>
          <a:ln w="12700">
            <a:miter lim="400000"/>
          </a:ln>
        </p:spPr>
      </p:pic>
      <p:sp>
        <p:nvSpPr>
          <p:cNvPr id="467" name="Line 50"/>
          <p:cNvSpPr/>
          <p:nvPr/>
        </p:nvSpPr>
        <p:spPr>
          <a:xfrm>
            <a:off x="12194116" y="6202362"/>
            <a:ext cx="1155704" cy="4"/>
          </a:xfrm>
          <a:prstGeom prst="line">
            <a:avLst/>
          </a:prstGeom>
          <a:ln>
            <a:solidFill>
              <a:srgbClr val="FF0000"/>
            </a:solidFill>
          </a:ln>
        </p:spPr>
        <p:txBody>
          <a:bodyPr lIns="45718" tIns="45718" rIns="45718" bIns="45718"/>
          <a:lstStyle/>
          <a:p>
            <a:endParaRPr/>
          </a:p>
        </p:txBody>
      </p:sp>
      <p:sp>
        <p:nvSpPr>
          <p:cNvPr id="468" name="Line 51"/>
          <p:cNvSpPr/>
          <p:nvPr/>
        </p:nvSpPr>
        <p:spPr>
          <a:xfrm>
            <a:off x="10353250" y="6860223"/>
            <a:ext cx="4" cy="536579"/>
          </a:xfrm>
          <a:prstGeom prst="line">
            <a:avLst/>
          </a:prstGeom>
          <a:ln>
            <a:solidFill>
              <a:srgbClr val="FF0000"/>
            </a:solidFill>
          </a:ln>
        </p:spPr>
        <p:txBody>
          <a:bodyPr lIns="45718" tIns="45718" rIns="45718" bIns="45718"/>
          <a:lstStyle/>
          <a:p>
            <a:endParaRPr/>
          </a:p>
        </p:txBody>
      </p:sp>
      <p:sp>
        <p:nvSpPr>
          <p:cNvPr id="469" name="Text Box 52"/>
          <p:cNvSpPr txBox="1"/>
          <p:nvPr/>
        </p:nvSpPr>
        <p:spPr>
          <a:xfrm>
            <a:off x="45718" y="7200899"/>
            <a:ext cx="7122163" cy="510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400"/>
              </a:spcBef>
              <a:defRPr sz="2400">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470" name="圖片 10" descr="圖片 10"/>
          <p:cNvPicPr>
            <a:picLocks noChangeAspect="1"/>
          </p:cNvPicPr>
          <p:nvPr/>
        </p:nvPicPr>
        <p:blipFill>
          <a:blip r:embed="rId3"/>
          <a:stretch>
            <a:fillRect/>
          </a:stretch>
        </p:blipFill>
        <p:spPr>
          <a:xfrm>
            <a:off x="11281688" y="80863"/>
            <a:ext cx="910316" cy="310333"/>
          </a:xfrm>
          <a:prstGeom prst="rect">
            <a:avLst/>
          </a:prstGeom>
          <a:ln w="12700">
            <a:miter lim="400000"/>
          </a:ln>
        </p:spPr>
      </p:pic>
      <p:sp>
        <p:nvSpPr>
          <p:cNvPr id="471"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472" name="大標題文字"/>
          <p:cNvSpPr txBox="1">
            <a:spLocks noGrp="1"/>
          </p:cNvSpPr>
          <p:nvPr>
            <p:ph type="title"/>
          </p:nvPr>
        </p:nvSpPr>
        <p:spPr>
          <a:xfrm>
            <a:off x="914400" y="2564900"/>
            <a:ext cx="10363200" cy="1035550"/>
          </a:xfrm>
          <a:prstGeom prst="rect">
            <a:avLst/>
          </a:prstGeom>
        </p:spPr>
        <p:txBody>
          <a:bodyPr/>
          <a:lstStyle>
            <a:lvl1pPr algn="ctr">
              <a:defRPr>
                <a:solidFill>
                  <a:srgbClr val="00B2B3"/>
                </a:solidFill>
              </a:defRPr>
            </a:lvl1pPr>
          </a:lstStyle>
          <a:p>
            <a:r>
              <a:rPr lang="zh-TW" altLang="en-US"/>
              <a:t>按一下以編輯母片標題樣式</a:t>
            </a:r>
            <a:endParaRPr/>
          </a:p>
        </p:txBody>
      </p:sp>
      <p:sp>
        <p:nvSpPr>
          <p:cNvPr id="473" name="內文層級一…"/>
          <p:cNvSpPr txBox="1">
            <a:spLocks noGrp="1"/>
          </p:cNvSpPr>
          <p:nvPr>
            <p:ph type="body" sz="quarter" idx="1"/>
          </p:nvPr>
        </p:nvSpPr>
        <p:spPr>
          <a:xfrm>
            <a:off x="1828800" y="3886200"/>
            <a:ext cx="8534400" cy="1752600"/>
          </a:xfrm>
          <a:prstGeom prst="rect">
            <a:avLst/>
          </a:prstGeom>
        </p:spPr>
        <p:txBody>
          <a:bodyPr/>
          <a:lstStyle>
            <a:lvl1pPr marL="0" indent="0" algn="ctr">
              <a:buSzTx/>
              <a:buNone/>
              <a:defRPr>
                <a:solidFill>
                  <a:srgbClr val="888888"/>
                </a:solidFill>
              </a:defRPr>
            </a:lvl1pPr>
            <a:lvl2pPr marL="0" indent="0" algn="ctr">
              <a:buSzTx/>
              <a:buNone/>
              <a:defRPr>
                <a:solidFill>
                  <a:srgbClr val="888888"/>
                </a:solidFill>
              </a:defRPr>
            </a:lvl2pPr>
            <a:lvl3pPr marL="0" indent="0" algn="ctr">
              <a:buSzTx/>
              <a:buNone/>
              <a:defRPr>
                <a:solidFill>
                  <a:srgbClr val="888888"/>
                </a:solidFill>
              </a:defRPr>
            </a:lvl3pPr>
            <a:lvl4pPr marL="0" indent="0" algn="ctr">
              <a:buSzTx/>
              <a:buNone/>
              <a:defRPr>
                <a:solidFill>
                  <a:srgbClr val="888888"/>
                </a:solidFill>
              </a:defRPr>
            </a:lvl4pPr>
            <a:lvl5pPr marL="0" indent="0" algn="ctr">
              <a:buSzTx/>
              <a:buNone/>
              <a:defRPr>
                <a:solidFill>
                  <a:srgbClr val="888888"/>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474" name="幻燈片編號"/>
          <p:cNvSpPr txBox="1">
            <a:spLocks noGrp="1"/>
          </p:cNvSpPr>
          <p:nvPr>
            <p:ph type="sldNum" sz="quarter" idx="2"/>
          </p:nvPr>
        </p:nvSpPr>
        <p:spPr>
          <a:prstGeom prst="rect">
            <a:avLst/>
          </a:prstGeom>
        </p:spPr>
        <p:txBody>
          <a:bodyPr/>
          <a:lstStyle>
            <a:lvl1pPr>
              <a:defRPr b="1"/>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區段標題">
    <p:spTree>
      <p:nvGrpSpPr>
        <p:cNvPr id="1" name=""/>
        <p:cNvGrpSpPr/>
        <p:nvPr/>
      </p:nvGrpSpPr>
      <p:grpSpPr>
        <a:xfrm>
          <a:off x="0" y="0"/>
          <a:ext cx="0" cy="0"/>
          <a:chOff x="0" y="0"/>
          <a:chExt cx="0" cy="0"/>
        </a:xfrm>
      </p:grpSpPr>
      <p:sp>
        <p:nvSpPr>
          <p:cNvPr id="481"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482" name="Picture 49" descr="Picture 49"/>
          <p:cNvPicPr>
            <a:picLocks noChangeAspect="1"/>
          </p:cNvPicPr>
          <p:nvPr/>
        </p:nvPicPr>
        <p:blipFill>
          <a:blip r:embed="rId2"/>
          <a:stretch>
            <a:fillRect/>
          </a:stretch>
        </p:blipFill>
        <p:spPr>
          <a:xfrm>
            <a:off x="10458450" y="6278562"/>
            <a:ext cx="1667936" cy="290516"/>
          </a:xfrm>
          <a:prstGeom prst="rect">
            <a:avLst/>
          </a:prstGeom>
          <a:ln w="12700">
            <a:miter lim="400000"/>
          </a:ln>
        </p:spPr>
      </p:pic>
      <p:sp>
        <p:nvSpPr>
          <p:cNvPr id="483" name="Line 50"/>
          <p:cNvSpPr/>
          <p:nvPr/>
        </p:nvSpPr>
        <p:spPr>
          <a:xfrm>
            <a:off x="12194116" y="6202362"/>
            <a:ext cx="1155704" cy="4"/>
          </a:xfrm>
          <a:prstGeom prst="line">
            <a:avLst/>
          </a:prstGeom>
          <a:ln>
            <a:solidFill>
              <a:srgbClr val="FF0000"/>
            </a:solidFill>
          </a:ln>
        </p:spPr>
        <p:txBody>
          <a:bodyPr lIns="45718" tIns="45718" rIns="45718" bIns="45718"/>
          <a:lstStyle/>
          <a:p>
            <a:endParaRPr/>
          </a:p>
        </p:txBody>
      </p:sp>
      <p:sp>
        <p:nvSpPr>
          <p:cNvPr id="484" name="Line 51"/>
          <p:cNvSpPr/>
          <p:nvPr/>
        </p:nvSpPr>
        <p:spPr>
          <a:xfrm>
            <a:off x="10353250" y="6860223"/>
            <a:ext cx="4" cy="536579"/>
          </a:xfrm>
          <a:prstGeom prst="line">
            <a:avLst/>
          </a:prstGeom>
          <a:ln>
            <a:solidFill>
              <a:srgbClr val="FF0000"/>
            </a:solidFill>
          </a:ln>
        </p:spPr>
        <p:txBody>
          <a:bodyPr lIns="45718" tIns="45718" rIns="45718" bIns="45718"/>
          <a:lstStyle/>
          <a:p>
            <a:endParaRPr/>
          </a:p>
        </p:txBody>
      </p:sp>
      <p:sp>
        <p:nvSpPr>
          <p:cNvPr id="485" name="Text Box 52"/>
          <p:cNvSpPr txBox="1"/>
          <p:nvPr/>
        </p:nvSpPr>
        <p:spPr>
          <a:xfrm>
            <a:off x="45718" y="7200899"/>
            <a:ext cx="7122163" cy="510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400"/>
              </a:spcBef>
              <a:defRPr sz="2400">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486" name="圖片 10" descr="圖片 10"/>
          <p:cNvPicPr>
            <a:picLocks noChangeAspect="1"/>
          </p:cNvPicPr>
          <p:nvPr/>
        </p:nvPicPr>
        <p:blipFill>
          <a:blip r:embed="rId3"/>
          <a:stretch>
            <a:fillRect/>
          </a:stretch>
        </p:blipFill>
        <p:spPr>
          <a:xfrm>
            <a:off x="11281688" y="80863"/>
            <a:ext cx="910316" cy="310333"/>
          </a:xfrm>
          <a:prstGeom prst="rect">
            <a:avLst/>
          </a:prstGeom>
          <a:ln w="12700">
            <a:miter lim="400000"/>
          </a:ln>
        </p:spPr>
      </p:pic>
      <p:sp>
        <p:nvSpPr>
          <p:cNvPr id="487"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488" name="大標題文字"/>
          <p:cNvSpPr txBox="1">
            <a:spLocks noGrp="1"/>
          </p:cNvSpPr>
          <p:nvPr>
            <p:ph type="title"/>
          </p:nvPr>
        </p:nvSpPr>
        <p:spPr>
          <a:xfrm>
            <a:off x="963084" y="4406901"/>
            <a:ext cx="10363201" cy="1362079"/>
          </a:xfrm>
          <a:prstGeom prst="rect">
            <a:avLst/>
          </a:prstGeom>
        </p:spPr>
        <p:txBody>
          <a:bodyPr/>
          <a:lstStyle>
            <a:lvl1pPr>
              <a:defRPr sz="4000" b="1" cap="all">
                <a:solidFill>
                  <a:srgbClr val="00B2B3"/>
                </a:solidFill>
              </a:defRPr>
            </a:lvl1pPr>
          </a:lstStyle>
          <a:p>
            <a:r>
              <a:rPr lang="zh-TW" altLang="en-US"/>
              <a:t>按一下以編輯母片標題樣式</a:t>
            </a:r>
            <a:endParaRPr/>
          </a:p>
        </p:txBody>
      </p:sp>
      <p:sp>
        <p:nvSpPr>
          <p:cNvPr id="489" name="內文層級一…"/>
          <p:cNvSpPr txBox="1">
            <a:spLocks noGrp="1"/>
          </p:cNvSpPr>
          <p:nvPr>
            <p:ph type="body" sz="quarter" idx="1"/>
          </p:nvPr>
        </p:nvSpPr>
        <p:spPr>
          <a:xfrm>
            <a:off x="963084" y="2906713"/>
            <a:ext cx="10363201" cy="1500191"/>
          </a:xfrm>
          <a:prstGeom prst="rect">
            <a:avLst/>
          </a:prstGeom>
        </p:spPr>
        <p:txBody>
          <a:bodyPr anchor="b"/>
          <a:lstStyle>
            <a:lvl1pPr marL="0" indent="0">
              <a:spcBef>
                <a:spcPts val="400"/>
              </a:spcBef>
              <a:buSzTx/>
              <a:buNone/>
              <a:defRPr sz="2000">
                <a:solidFill>
                  <a:srgbClr val="888888"/>
                </a:solidFill>
              </a:defRPr>
            </a:lvl1pPr>
            <a:lvl2pPr marL="0" indent="0">
              <a:spcBef>
                <a:spcPts val="400"/>
              </a:spcBef>
              <a:buSzTx/>
              <a:buNone/>
              <a:defRPr sz="2000">
                <a:solidFill>
                  <a:srgbClr val="888888"/>
                </a:solidFill>
              </a:defRPr>
            </a:lvl2pPr>
            <a:lvl3pPr marL="0" indent="0">
              <a:spcBef>
                <a:spcPts val="400"/>
              </a:spcBef>
              <a:buSzTx/>
              <a:buNone/>
              <a:defRPr sz="2000">
                <a:solidFill>
                  <a:srgbClr val="888888"/>
                </a:solidFill>
              </a:defRPr>
            </a:lvl3pPr>
            <a:lvl4pPr marL="0" indent="0">
              <a:spcBef>
                <a:spcPts val="400"/>
              </a:spcBef>
              <a:buSzTx/>
              <a:buNone/>
              <a:defRPr sz="2000">
                <a:solidFill>
                  <a:srgbClr val="888888"/>
                </a:solidFill>
              </a:defRPr>
            </a:lvl4pPr>
            <a:lvl5pPr marL="0" indent="0">
              <a:spcBef>
                <a:spcPts val="400"/>
              </a:spcBef>
              <a:buSzTx/>
              <a:buNone/>
              <a:defRPr sz="2000">
                <a:solidFill>
                  <a:srgbClr val="888888"/>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490" name="幻燈片編號"/>
          <p:cNvSpPr txBox="1">
            <a:spLocks noGrp="1"/>
          </p:cNvSpPr>
          <p:nvPr>
            <p:ph type="sldNum" sz="quarter" idx="2"/>
          </p:nvPr>
        </p:nvSpPr>
        <p:spPr>
          <a:prstGeom prst="rect">
            <a:avLst/>
          </a:prstGeom>
        </p:spPr>
        <p:txBody>
          <a:bodyPr/>
          <a:lstStyle>
            <a:lvl1pPr>
              <a:defRPr b="1"/>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兩項物件">
    <p:spTree>
      <p:nvGrpSpPr>
        <p:cNvPr id="1" name=""/>
        <p:cNvGrpSpPr/>
        <p:nvPr/>
      </p:nvGrpSpPr>
      <p:grpSpPr>
        <a:xfrm>
          <a:off x="0" y="0"/>
          <a:ext cx="0" cy="0"/>
          <a:chOff x="0" y="0"/>
          <a:chExt cx="0" cy="0"/>
        </a:xfrm>
      </p:grpSpPr>
      <p:sp>
        <p:nvSpPr>
          <p:cNvPr id="497"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498" name="Picture 49" descr="Picture 49"/>
          <p:cNvPicPr>
            <a:picLocks noChangeAspect="1"/>
          </p:cNvPicPr>
          <p:nvPr/>
        </p:nvPicPr>
        <p:blipFill>
          <a:blip r:embed="rId2"/>
          <a:stretch>
            <a:fillRect/>
          </a:stretch>
        </p:blipFill>
        <p:spPr>
          <a:xfrm>
            <a:off x="10458450" y="6278562"/>
            <a:ext cx="1667936" cy="290516"/>
          </a:xfrm>
          <a:prstGeom prst="rect">
            <a:avLst/>
          </a:prstGeom>
          <a:ln w="12700">
            <a:miter lim="400000"/>
          </a:ln>
        </p:spPr>
      </p:pic>
      <p:sp>
        <p:nvSpPr>
          <p:cNvPr id="499" name="Line 50"/>
          <p:cNvSpPr/>
          <p:nvPr/>
        </p:nvSpPr>
        <p:spPr>
          <a:xfrm>
            <a:off x="12194116" y="6202362"/>
            <a:ext cx="1155704" cy="4"/>
          </a:xfrm>
          <a:prstGeom prst="line">
            <a:avLst/>
          </a:prstGeom>
          <a:ln>
            <a:solidFill>
              <a:srgbClr val="FF0000"/>
            </a:solidFill>
          </a:ln>
        </p:spPr>
        <p:txBody>
          <a:bodyPr lIns="45718" tIns="45718" rIns="45718" bIns="45718"/>
          <a:lstStyle/>
          <a:p>
            <a:endParaRPr/>
          </a:p>
        </p:txBody>
      </p:sp>
      <p:sp>
        <p:nvSpPr>
          <p:cNvPr id="500" name="Line 51"/>
          <p:cNvSpPr/>
          <p:nvPr/>
        </p:nvSpPr>
        <p:spPr>
          <a:xfrm>
            <a:off x="10353250" y="6860223"/>
            <a:ext cx="4" cy="536579"/>
          </a:xfrm>
          <a:prstGeom prst="line">
            <a:avLst/>
          </a:prstGeom>
          <a:ln>
            <a:solidFill>
              <a:srgbClr val="FF0000"/>
            </a:solidFill>
          </a:ln>
        </p:spPr>
        <p:txBody>
          <a:bodyPr lIns="45718" tIns="45718" rIns="45718" bIns="45718"/>
          <a:lstStyle/>
          <a:p>
            <a:endParaRPr/>
          </a:p>
        </p:txBody>
      </p:sp>
      <p:sp>
        <p:nvSpPr>
          <p:cNvPr id="501" name="Text Box 52"/>
          <p:cNvSpPr txBox="1"/>
          <p:nvPr/>
        </p:nvSpPr>
        <p:spPr>
          <a:xfrm>
            <a:off x="45718" y="7200899"/>
            <a:ext cx="7122163" cy="510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400"/>
              </a:spcBef>
              <a:defRPr sz="2400">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502" name="圖片 10" descr="圖片 10"/>
          <p:cNvPicPr>
            <a:picLocks noChangeAspect="1"/>
          </p:cNvPicPr>
          <p:nvPr/>
        </p:nvPicPr>
        <p:blipFill>
          <a:blip r:embed="rId3"/>
          <a:stretch>
            <a:fillRect/>
          </a:stretch>
        </p:blipFill>
        <p:spPr>
          <a:xfrm>
            <a:off x="11281688" y="80863"/>
            <a:ext cx="910316" cy="310333"/>
          </a:xfrm>
          <a:prstGeom prst="rect">
            <a:avLst/>
          </a:prstGeom>
          <a:ln w="12700">
            <a:miter lim="400000"/>
          </a:ln>
        </p:spPr>
      </p:pic>
      <p:sp>
        <p:nvSpPr>
          <p:cNvPr id="503"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504" name="內文層級一…"/>
          <p:cNvSpPr txBox="1">
            <a:spLocks noGrp="1"/>
          </p:cNvSpPr>
          <p:nvPr>
            <p:ph type="body" sz="half" idx="1"/>
          </p:nvPr>
        </p:nvSpPr>
        <p:spPr>
          <a:xfrm>
            <a:off x="609601" y="1542734"/>
            <a:ext cx="5473702" cy="4757738"/>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505" name="大標題文字"/>
          <p:cNvSpPr txBox="1">
            <a:spLocks noGrp="1"/>
          </p:cNvSpPr>
          <p:nvPr>
            <p:ph type="title"/>
          </p:nvPr>
        </p:nvSpPr>
        <p:spPr>
          <a:prstGeom prst="rect">
            <a:avLst/>
          </a:prstGeom>
        </p:spPr>
        <p:txBody>
          <a:bodyPr/>
          <a:lstStyle>
            <a:lvl1pPr>
              <a:defRPr>
                <a:solidFill>
                  <a:srgbClr val="00B2B3"/>
                </a:solidFill>
              </a:defRPr>
            </a:lvl1pPr>
          </a:lstStyle>
          <a:p>
            <a:r>
              <a:rPr lang="zh-TW" altLang="en-US"/>
              <a:t>按一下以編輯母片標題樣式</a:t>
            </a:r>
            <a:endParaRPr/>
          </a:p>
        </p:txBody>
      </p:sp>
      <p:sp>
        <p:nvSpPr>
          <p:cNvPr id="506" name="幻燈片編號"/>
          <p:cNvSpPr txBox="1">
            <a:spLocks noGrp="1"/>
          </p:cNvSpPr>
          <p:nvPr>
            <p:ph type="sldNum" sz="quarter" idx="2"/>
          </p:nvPr>
        </p:nvSpPr>
        <p:spPr>
          <a:prstGeom prst="rect">
            <a:avLst/>
          </a:prstGeom>
        </p:spPr>
        <p:txBody>
          <a:bodyPr/>
          <a:lstStyle>
            <a:lvl1pPr>
              <a:defRPr b="1"/>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比對">
    <p:spTree>
      <p:nvGrpSpPr>
        <p:cNvPr id="1" name=""/>
        <p:cNvGrpSpPr/>
        <p:nvPr/>
      </p:nvGrpSpPr>
      <p:grpSpPr>
        <a:xfrm>
          <a:off x="0" y="0"/>
          <a:ext cx="0" cy="0"/>
          <a:chOff x="0" y="0"/>
          <a:chExt cx="0" cy="0"/>
        </a:xfrm>
      </p:grpSpPr>
      <p:sp>
        <p:nvSpPr>
          <p:cNvPr id="513"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514" name="Picture 49" descr="Picture 49"/>
          <p:cNvPicPr>
            <a:picLocks noChangeAspect="1"/>
          </p:cNvPicPr>
          <p:nvPr/>
        </p:nvPicPr>
        <p:blipFill>
          <a:blip r:embed="rId2"/>
          <a:stretch>
            <a:fillRect/>
          </a:stretch>
        </p:blipFill>
        <p:spPr>
          <a:xfrm>
            <a:off x="10458450" y="6278562"/>
            <a:ext cx="1667936" cy="290516"/>
          </a:xfrm>
          <a:prstGeom prst="rect">
            <a:avLst/>
          </a:prstGeom>
          <a:ln w="12700">
            <a:miter lim="400000"/>
          </a:ln>
        </p:spPr>
      </p:pic>
      <p:sp>
        <p:nvSpPr>
          <p:cNvPr id="515" name="Line 50"/>
          <p:cNvSpPr/>
          <p:nvPr/>
        </p:nvSpPr>
        <p:spPr>
          <a:xfrm>
            <a:off x="12194116" y="6202362"/>
            <a:ext cx="1155704" cy="4"/>
          </a:xfrm>
          <a:prstGeom prst="line">
            <a:avLst/>
          </a:prstGeom>
          <a:ln>
            <a:solidFill>
              <a:srgbClr val="FF0000"/>
            </a:solidFill>
          </a:ln>
        </p:spPr>
        <p:txBody>
          <a:bodyPr lIns="45718" tIns="45718" rIns="45718" bIns="45718"/>
          <a:lstStyle/>
          <a:p>
            <a:endParaRPr/>
          </a:p>
        </p:txBody>
      </p:sp>
      <p:sp>
        <p:nvSpPr>
          <p:cNvPr id="516" name="Line 51"/>
          <p:cNvSpPr/>
          <p:nvPr/>
        </p:nvSpPr>
        <p:spPr>
          <a:xfrm>
            <a:off x="10353250" y="6860223"/>
            <a:ext cx="4" cy="536579"/>
          </a:xfrm>
          <a:prstGeom prst="line">
            <a:avLst/>
          </a:prstGeom>
          <a:ln>
            <a:solidFill>
              <a:srgbClr val="FF0000"/>
            </a:solidFill>
          </a:ln>
        </p:spPr>
        <p:txBody>
          <a:bodyPr lIns="45718" tIns="45718" rIns="45718" bIns="45718"/>
          <a:lstStyle/>
          <a:p>
            <a:endParaRPr/>
          </a:p>
        </p:txBody>
      </p:sp>
      <p:sp>
        <p:nvSpPr>
          <p:cNvPr id="517" name="Text Box 52"/>
          <p:cNvSpPr txBox="1"/>
          <p:nvPr/>
        </p:nvSpPr>
        <p:spPr>
          <a:xfrm>
            <a:off x="45718" y="7200899"/>
            <a:ext cx="7122163" cy="510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400"/>
              </a:spcBef>
              <a:defRPr sz="2400">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518" name="圖片 10" descr="圖片 10"/>
          <p:cNvPicPr>
            <a:picLocks noChangeAspect="1"/>
          </p:cNvPicPr>
          <p:nvPr/>
        </p:nvPicPr>
        <p:blipFill>
          <a:blip r:embed="rId3"/>
          <a:stretch>
            <a:fillRect/>
          </a:stretch>
        </p:blipFill>
        <p:spPr>
          <a:xfrm>
            <a:off x="11281688" y="80863"/>
            <a:ext cx="910316" cy="310333"/>
          </a:xfrm>
          <a:prstGeom prst="rect">
            <a:avLst/>
          </a:prstGeom>
          <a:ln w="12700">
            <a:miter lim="400000"/>
          </a:ln>
        </p:spPr>
      </p:pic>
      <p:sp>
        <p:nvSpPr>
          <p:cNvPr id="519"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520" name="內文層級一…"/>
          <p:cNvSpPr txBox="1">
            <a:spLocks noGrp="1"/>
          </p:cNvSpPr>
          <p:nvPr>
            <p:ph type="body" sz="quarter" idx="1"/>
          </p:nvPr>
        </p:nvSpPr>
        <p:spPr>
          <a:xfrm>
            <a:off x="609600" y="1535112"/>
            <a:ext cx="5386917" cy="639763"/>
          </a:xfrm>
          <a:prstGeom prst="rect">
            <a:avLst/>
          </a:prstGeom>
        </p:spPr>
        <p:txBody>
          <a:bodyPr anchor="b"/>
          <a:lstStyle>
            <a:lvl1pPr marL="0" indent="0">
              <a:spcBef>
                <a:spcPts val="500"/>
              </a:spcBef>
              <a:buSzTx/>
              <a:buNone/>
              <a:defRPr sz="2400" b="1"/>
            </a:lvl1pPr>
            <a:lvl2pPr marL="0" indent="0">
              <a:spcBef>
                <a:spcPts val="500"/>
              </a:spcBef>
              <a:buSzTx/>
              <a:buNone/>
              <a:defRPr sz="2400" b="1"/>
            </a:lvl2pPr>
            <a:lvl3pPr marL="0" indent="0">
              <a:spcBef>
                <a:spcPts val="500"/>
              </a:spcBef>
              <a:buSzTx/>
              <a:buNone/>
              <a:defRPr sz="2400" b="1"/>
            </a:lvl3pPr>
            <a:lvl4pPr marL="0" indent="0">
              <a:spcBef>
                <a:spcPts val="500"/>
              </a:spcBef>
              <a:buSzTx/>
              <a:buNone/>
              <a:defRPr sz="2400" b="1"/>
            </a:lvl4pPr>
            <a:lvl5pPr marL="0" indent="0">
              <a:spcBef>
                <a:spcPts val="500"/>
              </a:spcBef>
              <a:buSzTx/>
              <a:buNone/>
              <a:defRPr sz="2400" b="1"/>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521" name="文字版面配置區 4"/>
          <p:cNvSpPr>
            <a:spLocks noGrp="1"/>
          </p:cNvSpPr>
          <p:nvPr>
            <p:ph type="body" sz="quarter" idx="21"/>
          </p:nvPr>
        </p:nvSpPr>
        <p:spPr>
          <a:xfrm>
            <a:off x="6193366" y="1535111"/>
            <a:ext cx="5389039" cy="639767"/>
          </a:xfrm>
          <a:prstGeom prst="rect">
            <a:avLst/>
          </a:prstGeom>
        </p:spPr>
        <p:txBody>
          <a:bodyPr anchor="b"/>
          <a:lstStyle/>
          <a:p>
            <a:pPr lvl="0"/>
            <a:r>
              <a:rPr lang="zh-TW" altLang="en-US"/>
              <a:t>按一下以編輯母片文字樣式</a:t>
            </a:r>
          </a:p>
        </p:txBody>
      </p:sp>
      <p:sp>
        <p:nvSpPr>
          <p:cNvPr id="522" name="大標題文字"/>
          <p:cNvSpPr txBox="1">
            <a:spLocks noGrp="1"/>
          </p:cNvSpPr>
          <p:nvPr>
            <p:ph type="title"/>
          </p:nvPr>
        </p:nvSpPr>
        <p:spPr>
          <a:prstGeom prst="rect">
            <a:avLst/>
          </a:prstGeom>
        </p:spPr>
        <p:txBody>
          <a:bodyPr/>
          <a:lstStyle>
            <a:lvl1pPr>
              <a:defRPr>
                <a:solidFill>
                  <a:srgbClr val="00B2B3"/>
                </a:solidFill>
              </a:defRPr>
            </a:lvl1pPr>
          </a:lstStyle>
          <a:p>
            <a:r>
              <a:rPr lang="zh-TW" altLang="en-US"/>
              <a:t>按一下以編輯母片標題樣式</a:t>
            </a:r>
            <a:endParaRPr/>
          </a:p>
        </p:txBody>
      </p:sp>
      <p:sp>
        <p:nvSpPr>
          <p:cNvPr id="523" name="幻燈片編號"/>
          <p:cNvSpPr txBox="1">
            <a:spLocks noGrp="1"/>
          </p:cNvSpPr>
          <p:nvPr>
            <p:ph type="sldNum" sz="quarter" idx="2"/>
          </p:nvPr>
        </p:nvSpPr>
        <p:spPr>
          <a:prstGeom prst="rect">
            <a:avLst/>
          </a:prstGeom>
        </p:spPr>
        <p:txBody>
          <a:bodyPr/>
          <a:lstStyle>
            <a:lvl1pPr>
              <a:defRPr b="1"/>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空白">
    <p:spTree>
      <p:nvGrpSpPr>
        <p:cNvPr id="1" name=""/>
        <p:cNvGrpSpPr/>
        <p:nvPr/>
      </p:nvGrpSpPr>
      <p:grpSpPr>
        <a:xfrm>
          <a:off x="0" y="0"/>
          <a:ext cx="0" cy="0"/>
          <a:chOff x="0" y="0"/>
          <a:chExt cx="0" cy="0"/>
        </a:xfrm>
      </p:grpSpPr>
      <p:sp>
        <p:nvSpPr>
          <p:cNvPr id="530"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531" name="Picture 49" descr="Picture 49"/>
          <p:cNvPicPr>
            <a:picLocks noChangeAspect="1"/>
          </p:cNvPicPr>
          <p:nvPr/>
        </p:nvPicPr>
        <p:blipFill>
          <a:blip r:embed="rId2"/>
          <a:stretch>
            <a:fillRect/>
          </a:stretch>
        </p:blipFill>
        <p:spPr>
          <a:xfrm>
            <a:off x="10458450" y="6278562"/>
            <a:ext cx="1667936" cy="290516"/>
          </a:xfrm>
          <a:prstGeom prst="rect">
            <a:avLst/>
          </a:prstGeom>
          <a:ln w="12700">
            <a:miter lim="400000"/>
          </a:ln>
        </p:spPr>
      </p:pic>
      <p:sp>
        <p:nvSpPr>
          <p:cNvPr id="532" name="Line 50"/>
          <p:cNvSpPr/>
          <p:nvPr/>
        </p:nvSpPr>
        <p:spPr>
          <a:xfrm>
            <a:off x="12194116" y="6202362"/>
            <a:ext cx="1155704" cy="4"/>
          </a:xfrm>
          <a:prstGeom prst="line">
            <a:avLst/>
          </a:prstGeom>
          <a:ln>
            <a:solidFill>
              <a:srgbClr val="FF0000"/>
            </a:solidFill>
          </a:ln>
        </p:spPr>
        <p:txBody>
          <a:bodyPr lIns="45718" tIns="45718" rIns="45718" bIns="45718"/>
          <a:lstStyle/>
          <a:p>
            <a:endParaRPr/>
          </a:p>
        </p:txBody>
      </p:sp>
      <p:sp>
        <p:nvSpPr>
          <p:cNvPr id="533" name="Line 51"/>
          <p:cNvSpPr/>
          <p:nvPr/>
        </p:nvSpPr>
        <p:spPr>
          <a:xfrm>
            <a:off x="10353250" y="6860223"/>
            <a:ext cx="4" cy="536579"/>
          </a:xfrm>
          <a:prstGeom prst="line">
            <a:avLst/>
          </a:prstGeom>
          <a:ln>
            <a:solidFill>
              <a:srgbClr val="FF0000"/>
            </a:solidFill>
          </a:ln>
        </p:spPr>
        <p:txBody>
          <a:bodyPr lIns="45718" tIns="45718" rIns="45718" bIns="45718"/>
          <a:lstStyle/>
          <a:p>
            <a:endParaRPr/>
          </a:p>
        </p:txBody>
      </p:sp>
      <p:sp>
        <p:nvSpPr>
          <p:cNvPr id="534" name="Text Box 52"/>
          <p:cNvSpPr txBox="1"/>
          <p:nvPr/>
        </p:nvSpPr>
        <p:spPr>
          <a:xfrm>
            <a:off x="45718" y="7200899"/>
            <a:ext cx="7122163" cy="510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400"/>
              </a:spcBef>
              <a:defRPr sz="2400">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535" name="圖片 10" descr="圖片 10"/>
          <p:cNvPicPr>
            <a:picLocks noChangeAspect="1"/>
          </p:cNvPicPr>
          <p:nvPr/>
        </p:nvPicPr>
        <p:blipFill>
          <a:blip r:embed="rId3"/>
          <a:stretch>
            <a:fillRect/>
          </a:stretch>
        </p:blipFill>
        <p:spPr>
          <a:xfrm>
            <a:off x="11281688" y="80863"/>
            <a:ext cx="910316" cy="310333"/>
          </a:xfrm>
          <a:prstGeom prst="rect">
            <a:avLst/>
          </a:prstGeom>
          <a:ln w="12700">
            <a:miter lim="400000"/>
          </a:ln>
        </p:spPr>
      </p:pic>
      <p:sp>
        <p:nvSpPr>
          <p:cNvPr id="536"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537" name="大標題文字"/>
          <p:cNvSpPr txBox="1">
            <a:spLocks noGrp="1"/>
          </p:cNvSpPr>
          <p:nvPr>
            <p:ph type="title"/>
          </p:nvPr>
        </p:nvSpPr>
        <p:spPr>
          <a:prstGeom prst="rect">
            <a:avLst/>
          </a:prstGeom>
        </p:spPr>
        <p:txBody>
          <a:bodyPr/>
          <a:lstStyle>
            <a:lvl1pPr>
              <a:defRPr>
                <a:solidFill>
                  <a:srgbClr val="00B2B3"/>
                </a:solidFill>
              </a:defRPr>
            </a:lvl1pPr>
          </a:lstStyle>
          <a:p>
            <a:r>
              <a:rPr lang="zh-TW" altLang="en-US"/>
              <a:t>按一下以編輯母片標題樣式</a:t>
            </a:r>
            <a:endParaRPr/>
          </a:p>
        </p:txBody>
      </p:sp>
      <p:sp>
        <p:nvSpPr>
          <p:cNvPr id="538" name="幻燈片編號"/>
          <p:cNvSpPr txBox="1">
            <a:spLocks noGrp="1"/>
          </p:cNvSpPr>
          <p:nvPr>
            <p:ph type="sldNum" sz="quarter" idx="2"/>
          </p:nvPr>
        </p:nvSpPr>
        <p:spPr>
          <a:prstGeom prst="rect">
            <a:avLst/>
          </a:prstGeom>
        </p:spPr>
        <p:txBody>
          <a:bodyPr/>
          <a:lstStyle>
            <a:lvl1pPr>
              <a:defRPr b="1"/>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1_空白">
    <p:spTree>
      <p:nvGrpSpPr>
        <p:cNvPr id="1" name=""/>
        <p:cNvGrpSpPr/>
        <p:nvPr/>
      </p:nvGrpSpPr>
      <p:grpSpPr>
        <a:xfrm>
          <a:off x="0" y="0"/>
          <a:ext cx="0" cy="0"/>
          <a:chOff x="0" y="0"/>
          <a:chExt cx="0" cy="0"/>
        </a:xfrm>
      </p:grpSpPr>
      <p:sp>
        <p:nvSpPr>
          <p:cNvPr id="545"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546" name="Picture 49" descr="Picture 49"/>
          <p:cNvPicPr>
            <a:picLocks noChangeAspect="1"/>
          </p:cNvPicPr>
          <p:nvPr/>
        </p:nvPicPr>
        <p:blipFill>
          <a:blip r:embed="rId2"/>
          <a:stretch>
            <a:fillRect/>
          </a:stretch>
        </p:blipFill>
        <p:spPr>
          <a:xfrm>
            <a:off x="10458450" y="6278562"/>
            <a:ext cx="1667936" cy="290516"/>
          </a:xfrm>
          <a:prstGeom prst="rect">
            <a:avLst/>
          </a:prstGeom>
          <a:ln w="12700">
            <a:miter lim="400000"/>
          </a:ln>
        </p:spPr>
      </p:pic>
      <p:sp>
        <p:nvSpPr>
          <p:cNvPr id="547" name="Line 50"/>
          <p:cNvSpPr/>
          <p:nvPr/>
        </p:nvSpPr>
        <p:spPr>
          <a:xfrm>
            <a:off x="12194116" y="6202362"/>
            <a:ext cx="1155704" cy="4"/>
          </a:xfrm>
          <a:prstGeom prst="line">
            <a:avLst/>
          </a:prstGeom>
          <a:ln>
            <a:solidFill>
              <a:srgbClr val="FF0000"/>
            </a:solidFill>
          </a:ln>
        </p:spPr>
        <p:txBody>
          <a:bodyPr lIns="45718" tIns="45718" rIns="45718" bIns="45718"/>
          <a:lstStyle/>
          <a:p>
            <a:endParaRPr/>
          </a:p>
        </p:txBody>
      </p:sp>
      <p:sp>
        <p:nvSpPr>
          <p:cNvPr id="548" name="Line 51"/>
          <p:cNvSpPr/>
          <p:nvPr/>
        </p:nvSpPr>
        <p:spPr>
          <a:xfrm>
            <a:off x="10353250" y="6860223"/>
            <a:ext cx="4" cy="536579"/>
          </a:xfrm>
          <a:prstGeom prst="line">
            <a:avLst/>
          </a:prstGeom>
          <a:ln>
            <a:solidFill>
              <a:srgbClr val="FF0000"/>
            </a:solidFill>
          </a:ln>
        </p:spPr>
        <p:txBody>
          <a:bodyPr lIns="45718" tIns="45718" rIns="45718" bIns="45718"/>
          <a:lstStyle/>
          <a:p>
            <a:endParaRPr/>
          </a:p>
        </p:txBody>
      </p:sp>
      <p:sp>
        <p:nvSpPr>
          <p:cNvPr id="549" name="Text Box 52"/>
          <p:cNvSpPr txBox="1"/>
          <p:nvPr/>
        </p:nvSpPr>
        <p:spPr>
          <a:xfrm>
            <a:off x="45718" y="7200899"/>
            <a:ext cx="7122163" cy="510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400"/>
              </a:spcBef>
              <a:defRPr sz="2400">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550" name="圖片 10" descr="圖片 10"/>
          <p:cNvPicPr>
            <a:picLocks noChangeAspect="1"/>
          </p:cNvPicPr>
          <p:nvPr/>
        </p:nvPicPr>
        <p:blipFill>
          <a:blip r:embed="rId3"/>
          <a:stretch>
            <a:fillRect/>
          </a:stretch>
        </p:blipFill>
        <p:spPr>
          <a:xfrm>
            <a:off x="11281688" y="80863"/>
            <a:ext cx="910316" cy="310333"/>
          </a:xfrm>
          <a:prstGeom prst="rect">
            <a:avLst/>
          </a:prstGeom>
          <a:ln w="12700">
            <a:miter lim="400000"/>
          </a:ln>
        </p:spPr>
      </p:pic>
      <p:sp>
        <p:nvSpPr>
          <p:cNvPr id="551"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552" name="幻燈片編號"/>
          <p:cNvSpPr txBox="1">
            <a:spLocks noGrp="1"/>
          </p:cNvSpPr>
          <p:nvPr>
            <p:ph type="sldNum" sz="quarter" idx="2"/>
          </p:nvPr>
        </p:nvSpPr>
        <p:spPr>
          <a:prstGeom prst="rect">
            <a:avLst/>
          </a:prstGeom>
        </p:spPr>
        <p:txBody>
          <a:bodyPr/>
          <a:lstStyle>
            <a:lvl1pPr>
              <a:defRPr b="1"/>
            </a:lvl1p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含標題的內容">
    <p:spTree>
      <p:nvGrpSpPr>
        <p:cNvPr id="1" name=""/>
        <p:cNvGrpSpPr/>
        <p:nvPr/>
      </p:nvGrpSpPr>
      <p:grpSpPr>
        <a:xfrm>
          <a:off x="0" y="0"/>
          <a:ext cx="0" cy="0"/>
          <a:chOff x="0" y="0"/>
          <a:chExt cx="0" cy="0"/>
        </a:xfrm>
      </p:grpSpPr>
      <p:sp>
        <p:nvSpPr>
          <p:cNvPr id="559"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560" name="Picture 49" descr="Picture 49"/>
          <p:cNvPicPr>
            <a:picLocks noChangeAspect="1"/>
          </p:cNvPicPr>
          <p:nvPr/>
        </p:nvPicPr>
        <p:blipFill>
          <a:blip r:embed="rId2"/>
          <a:stretch>
            <a:fillRect/>
          </a:stretch>
        </p:blipFill>
        <p:spPr>
          <a:xfrm>
            <a:off x="10458450" y="6278562"/>
            <a:ext cx="1667936" cy="290516"/>
          </a:xfrm>
          <a:prstGeom prst="rect">
            <a:avLst/>
          </a:prstGeom>
          <a:ln w="12700">
            <a:miter lim="400000"/>
          </a:ln>
        </p:spPr>
      </p:pic>
      <p:sp>
        <p:nvSpPr>
          <p:cNvPr id="561" name="Line 50"/>
          <p:cNvSpPr/>
          <p:nvPr/>
        </p:nvSpPr>
        <p:spPr>
          <a:xfrm>
            <a:off x="12194116" y="6202362"/>
            <a:ext cx="1155704" cy="4"/>
          </a:xfrm>
          <a:prstGeom prst="line">
            <a:avLst/>
          </a:prstGeom>
          <a:ln>
            <a:solidFill>
              <a:srgbClr val="FF0000"/>
            </a:solidFill>
          </a:ln>
        </p:spPr>
        <p:txBody>
          <a:bodyPr lIns="45718" tIns="45718" rIns="45718" bIns="45718"/>
          <a:lstStyle/>
          <a:p>
            <a:endParaRPr/>
          </a:p>
        </p:txBody>
      </p:sp>
      <p:sp>
        <p:nvSpPr>
          <p:cNvPr id="562" name="Line 51"/>
          <p:cNvSpPr/>
          <p:nvPr/>
        </p:nvSpPr>
        <p:spPr>
          <a:xfrm>
            <a:off x="10353250" y="6860223"/>
            <a:ext cx="4" cy="536579"/>
          </a:xfrm>
          <a:prstGeom prst="line">
            <a:avLst/>
          </a:prstGeom>
          <a:ln>
            <a:solidFill>
              <a:srgbClr val="FF0000"/>
            </a:solidFill>
          </a:ln>
        </p:spPr>
        <p:txBody>
          <a:bodyPr lIns="45718" tIns="45718" rIns="45718" bIns="45718"/>
          <a:lstStyle/>
          <a:p>
            <a:endParaRPr/>
          </a:p>
        </p:txBody>
      </p:sp>
      <p:sp>
        <p:nvSpPr>
          <p:cNvPr id="563" name="Text Box 52"/>
          <p:cNvSpPr txBox="1"/>
          <p:nvPr/>
        </p:nvSpPr>
        <p:spPr>
          <a:xfrm>
            <a:off x="45718" y="7200899"/>
            <a:ext cx="7122163" cy="510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400"/>
              </a:spcBef>
              <a:defRPr sz="2400">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564" name="圖片 10" descr="圖片 10"/>
          <p:cNvPicPr>
            <a:picLocks noChangeAspect="1"/>
          </p:cNvPicPr>
          <p:nvPr/>
        </p:nvPicPr>
        <p:blipFill>
          <a:blip r:embed="rId3"/>
          <a:stretch>
            <a:fillRect/>
          </a:stretch>
        </p:blipFill>
        <p:spPr>
          <a:xfrm>
            <a:off x="11281688" y="80863"/>
            <a:ext cx="910316" cy="310333"/>
          </a:xfrm>
          <a:prstGeom prst="rect">
            <a:avLst/>
          </a:prstGeom>
          <a:ln w="12700">
            <a:miter lim="400000"/>
          </a:ln>
        </p:spPr>
      </p:pic>
      <p:sp>
        <p:nvSpPr>
          <p:cNvPr id="565"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566" name="大標題文字"/>
          <p:cNvSpPr txBox="1">
            <a:spLocks noGrp="1"/>
          </p:cNvSpPr>
          <p:nvPr>
            <p:ph type="title"/>
          </p:nvPr>
        </p:nvSpPr>
        <p:spPr>
          <a:xfrm>
            <a:off x="609601" y="273050"/>
            <a:ext cx="4011084" cy="1162050"/>
          </a:xfrm>
          <a:prstGeom prst="rect">
            <a:avLst/>
          </a:prstGeom>
        </p:spPr>
        <p:txBody>
          <a:bodyPr anchor="b"/>
          <a:lstStyle>
            <a:lvl1pPr>
              <a:defRPr sz="2000" b="1">
                <a:solidFill>
                  <a:srgbClr val="00B2B3"/>
                </a:solidFill>
              </a:defRPr>
            </a:lvl1pPr>
          </a:lstStyle>
          <a:p>
            <a:r>
              <a:rPr lang="zh-TW" altLang="en-US"/>
              <a:t>按一下以編輯母片標題樣式</a:t>
            </a:r>
            <a:endParaRPr/>
          </a:p>
        </p:txBody>
      </p:sp>
      <p:sp>
        <p:nvSpPr>
          <p:cNvPr id="567" name="內文層級一…"/>
          <p:cNvSpPr txBox="1">
            <a:spLocks noGrp="1"/>
          </p:cNvSpPr>
          <p:nvPr>
            <p:ph type="body" idx="1"/>
          </p:nvPr>
        </p:nvSpPr>
        <p:spPr>
          <a:xfrm>
            <a:off x="4766733" y="273050"/>
            <a:ext cx="6815667" cy="5853115"/>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568" name="文字版面配置區 3"/>
          <p:cNvSpPr>
            <a:spLocks noGrp="1"/>
          </p:cNvSpPr>
          <p:nvPr>
            <p:ph type="body" sz="half" idx="21"/>
          </p:nvPr>
        </p:nvSpPr>
        <p:spPr>
          <a:xfrm>
            <a:off x="609599" y="1435101"/>
            <a:ext cx="4011087" cy="4691063"/>
          </a:xfrm>
          <a:prstGeom prst="rect">
            <a:avLst/>
          </a:prstGeom>
        </p:spPr>
        <p:txBody>
          <a:bodyPr/>
          <a:lstStyle/>
          <a:p>
            <a:pPr lvl="0"/>
            <a:r>
              <a:rPr lang="zh-TW" altLang="en-US"/>
              <a:t>按一下以編輯母片文字樣式</a:t>
            </a:r>
          </a:p>
        </p:txBody>
      </p:sp>
      <p:sp>
        <p:nvSpPr>
          <p:cNvPr id="569" name="幻燈片編號"/>
          <p:cNvSpPr txBox="1">
            <a:spLocks noGrp="1"/>
          </p:cNvSpPr>
          <p:nvPr>
            <p:ph type="sldNum" sz="quarter" idx="2"/>
          </p:nvPr>
        </p:nvSpPr>
        <p:spPr>
          <a:prstGeom prst="rect">
            <a:avLst/>
          </a:prstGeom>
        </p:spPr>
        <p:txBody>
          <a:bodyPr/>
          <a:lstStyle>
            <a:lvl1pPr>
              <a:defRPr b="1"/>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含標題的圖片">
    <p:spTree>
      <p:nvGrpSpPr>
        <p:cNvPr id="1" name=""/>
        <p:cNvGrpSpPr/>
        <p:nvPr/>
      </p:nvGrpSpPr>
      <p:grpSpPr>
        <a:xfrm>
          <a:off x="0" y="0"/>
          <a:ext cx="0" cy="0"/>
          <a:chOff x="0" y="0"/>
          <a:chExt cx="0" cy="0"/>
        </a:xfrm>
      </p:grpSpPr>
      <p:sp>
        <p:nvSpPr>
          <p:cNvPr id="576"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577" name="Picture 49" descr="Picture 49"/>
          <p:cNvPicPr>
            <a:picLocks noChangeAspect="1"/>
          </p:cNvPicPr>
          <p:nvPr/>
        </p:nvPicPr>
        <p:blipFill>
          <a:blip r:embed="rId2"/>
          <a:stretch>
            <a:fillRect/>
          </a:stretch>
        </p:blipFill>
        <p:spPr>
          <a:xfrm>
            <a:off x="10458450" y="6278562"/>
            <a:ext cx="1667936" cy="290516"/>
          </a:xfrm>
          <a:prstGeom prst="rect">
            <a:avLst/>
          </a:prstGeom>
          <a:ln w="12700">
            <a:miter lim="400000"/>
          </a:ln>
        </p:spPr>
      </p:pic>
      <p:sp>
        <p:nvSpPr>
          <p:cNvPr id="578" name="Line 50"/>
          <p:cNvSpPr/>
          <p:nvPr/>
        </p:nvSpPr>
        <p:spPr>
          <a:xfrm>
            <a:off x="12194116" y="6202362"/>
            <a:ext cx="1155704" cy="4"/>
          </a:xfrm>
          <a:prstGeom prst="line">
            <a:avLst/>
          </a:prstGeom>
          <a:ln>
            <a:solidFill>
              <a:srgbClr val="FF0000"/>
            </a:solidFill>
          </a:ln>
        </p:spPr>
        <p:txBody>
          <a:bodyPr lIns="45718" tIns="45718" rIns="45718" bIns="45718"/>
          <a:lstStyle/>
          <a:p>
            <a:endParaRPr/>
          </a:p>
        </p:txBody>
      </p:sp>
      <p:sp>
        <p:nvSpPr>
          <p:cNvPr id="579" name="Line 51"/>
          <p:cNvSpPr/>
          <p:nvPr/>
        </p:nvSpPr>
        <p:spPr>
          <a:xfrm>
            <a:off x="10353250" y="6860223"/>
            <a:ext cx="4" cy="536579"/>
          </a:xfrm>
          <a:prstGeom prst="line">
            <a:avLst/>
          </a:prstGeom>
          <a:ln>
            <a:solidFill>
              <a:srgbClr val="FF0000"/>
            </a:solidFill>
          </a:ln>
        </p:spPr>
        <p:txBody>
          <a:bodyPr lIns="45718" tIns="45718" rIns="45718" bIns="45718"/>
          <a:lstStyle/>
          <a:p>
            <a:endParaRPr/>
          </a:p>
        </p:txBody>
      </p:sp>
      <p:sp>
        <p:nvSpPr>
          <p:cNvPr id="580" name="Text Box 52"/>
          <p:cNvSpPr txBox="1"/>
          <p:nvPr/>
        </p:nvSpPr>
        <p:spPr>
          <a:xfrm>
            <a:off x="45718" y="7200899"/>
            <a:ext cx="7122163" cy="510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400"/>
              </a:spcBef>
              <a:defRPr sz="2400">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581" name="圖片 10" descr="圖片 10"/>
          <p:cNvPicPr>
            <a:picLocks noChangeAspect="1"/>
          </p:cNvPicPr>
          <p:nvPr/>
        </p:nvPicPr>
        <p:blipFill>
          <a:blip r:embed="rId3"/>
          <a:stretch>
            <a:fillRect/>
          </a:stretch>
        </p:blipFill>
        <p:spPr>
          <a:xfrm>
            <a:off x="11281688" y="80863"/>
            <a:ext cx="910316" cy="310333"/>
          </a:xfrm>
          <a:prstGeom prst="rect">
            <a:avLst/>
          </a:prstGeom>
          <a:ln w="12700">
            <a:miter lim="400000"/>
          </a:ln>
        </p:spPr>
      </p:pic>
      <p:sp>
        <p:nvSpPr>
          <p:cNvPr id="582"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583" name="大標題文字"/>
          <p:cNvSpPr txBox="1">
            <a:spLocks noGrp="1"/>
          </p:cNvSpPr>
          <p:nvPr>
            <p:ph type="title"/>
          </p:nvPr>
        </p:nvSpPr>
        <p:spPr>
          <a:xfrm>
            <a:off x="2389714" y="4800600"/>
            <a:ext cx="7315204" cy="566738"/>
          </a:xfrm>
          <a:prstGeom prst="rect">
            <a:avLst/>
          </a:prstGeom>
        </p:spPr>
        <p:txBody>
          <a:bodyPr anchor="b"/>
          <a:lstStyle>
            <a:lvl1pPr>
              <a:defRPr sz="2000" b="1">
                <a:solidFill>
                  <a:srgbClr val="00B2B3"/>
                </a:solidFill>
              </a:defRPr>
            </a:lvl1pPr>
          </a:lstStyle>
          <a:p>
            <a:r>
              <a:rPr lang="zh-TW" altLang="en-US"/>
              <a:t>按一下以編輯母片標題樣式</a:t>
            </a:r>
            <a:endParaRPr/>
          </a:p>
        </p:txBody>
      </p:sp>
      <p:sp>
        <p:nvSpPr>
          <p:cNvPr id="584" name="圖片版面配置區 2"/>
          <p:cNvSpPr>
            <a:spLocks noGrp="1"/>
          </p:cNvSpPr>
          <p:nvPr>
            <p:ph type="pic" sz="half" idx="21"/>
          </p:nvPr>
        </p:nvSpPr>
        <p:spPr>
          <a:xfrm>
            <a:off x="2389714" y="612775"/>
            <a:ext cx="7315204" cy="4114800"/>
          </a:xfrm>
          <a:prstGeom prst="rect">
            <a:avLst/>
          </a:prstGeom>
        </p:spPr>
        <p:txBody>
          <a:bodyPr lIns="91439" tIns="45719" rIns="91439" bIns="45719">
            <a:noAutofit/>
          </a:bodyPr>
          <a:lstStyle/>
          <a:p>
            <a:r>
              <a:rPr lang="zh-TW" altLang="en-US"/>
              <a:t>按一下圖示以新增圖片</a:t>
            </a:r>
            <a:endParaRPr/>
          </a:p>
        </p:txBody>
      </p:sp>
      <p:sp>
        <p:nvSpPr>
          <p:cNvPr id="585" name="內文層級一…"/>
          <p:cNvSpPr txBox="1">
            <a:spLocks noGrp="1"/>
          </p:cNvSpPr>
          <p:nvPr>
            <p:ph type="body" sz="quarter" idx="1"/>
          </p:nvPr>
        </p:nvSpPr>
        <p:spPr>
          <a:xfrm>
            <a:off x="2389714" y="5367337"/>
            <a:ext cx="7315204" cy="804866"/>
          </a:xfrm>
          <a:prstGeom prst="rect">
            <a:avLst/>
          </a:prstGeom>
        </p:spPr>
        <p:txBody>
          <a:bodyPr/>
          <a:lstStyle>
            <a:lvl1pPr marL="0" indent="0">
              <a:spcBef>
                <a:spcPts val="300"/>
              </a:spcBef>
              <a:buSzTx/>
              <a:buNone/>
              <a:defRPr sz="1400"/>
            </a:lvl1pPr>
            <a:lvl2pPr marL="0" indent="0">
              <a:spcBef>
                <a:spcPts val="300"/>
              </a:spcBef>
              <a:buSzTx/>
              <a:buNone/>
              <a:defRPr sz="1400"/>
            </a:lvl2pPr>
            <a:lvl3pPr marL="0" indent="0">
              <a:spcBef>
                <a:spcPts val="300"/>
              </a:spcBef>
              <a:buSzTx/>
              <a:buNone/>
              <a:defRPr sz="1400"/>
            </a:lvl3pPr>
            <a:lvl4pPr marL="0" indent="0">
              <a:spcBef>
                <a:spcPts val="300"/>
              </a:spcBef>
              <a:buSzTx/>
              <a:buNone/>
              <a:defRPr sz="1400"/>
            </a:lvl4pPr>
            <a:lvl5pPr marL="0" indent="0">
              <a:spcBef>
                <a:spcPts val="300"/>
              </a:spcBef>
              <a:buSzTx/>
              <a:buNone/>
              <a:defRPr sz="14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586" name="幻燈片編號"/>
          <p:cNvSpPr txBox="1">
            <a:spLocks noGrp="1"/>
          </p:cNvSpPr>
          <p:nvPr>
            <p:ph type="sldNum" sz="quarter" idx="2"/>
          </p:nvPr>
        </p:nvSpPr>
        <p:spPr>
          <a:prstGeom prst="rect">
            <a:avLst/>
          </a:prstGeom>
        </p:spPr>
        <p:txBody>
          <a:bodyPr/>
          <a:lstStyle>
            <a:lvl1pPr>
              <a:defRPr b="1"/>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只有標題">
    <p:spTree>
      <p:nvGrpSpPr>
        <p:cNvPr id="1" name=""/>
        <p:cNvGrpSpPr/>
        <p:nvPr/>
      </p:nvGrpSpPr>
      <p:grpSpPr>
        <a:xfrm>
          <a:off x="0" y="0"/>
          <a:ext cx="0" cy="0"/>
          <a:chOff x="0" y="0"/>
          <a:chExt cx="0" cy="0"/>
        </a:xfrm>
      </p:grpSpPr>
      <p:sp>
        <p:nvSpPr>
          <p:cNvPr id="593"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594" name="Picture 49" descr="Picture 49"/>
          <p:cNvPicPr>
            <a:picLocks noChangeAspect="1"/>
          </p:cNvPicPr>
          <p:nvPr/>
        </p:nvPicPr>
        <p:blipFill>
          <a:blip r:embed="rId2"/>
          <a:stretch>
            <a:fillRect/>
          </a:stretch>
        </p:blipFill>
        <p:spPr>
          <a:xfrm>
            <a:off x="10458450" y="6278562"/>
            <a:ext cx="1667936" cy="290516"/>
          </a:xfrm>
          <a:prstGeom prst="rect">
            <a:avLst/>
          </a:prstGeom>
          <a:ln w="12700">
            <a:miter lim="400000"/>
          </a:ln>
        </p:spPr>
      </p:pic>
      <p:sp>
        <p:nvSpPr>
          <p:cNvPr id="595" name="Line 50"/>
          <p:cNvSpPr/>
          <p:nvPr/>
        </p:nvSpPr>
        <p:spPr>
          <a:xfrm>
            <a:off x="12194116" y="6202362"/>
            <a:ext cx="1155704" cy="4"/>
          </a:xfrm>
          <a:prstGeom prst="line">
            <a:avLst/>
          </a:prstGeom>
          <a:ln>
            <a:solidFill>
              <a:srgbClr val="FF0000"/>
            </a:solidFill>
          </a:ln>
        </p:spPr>
        <p:txBody>
          <a:bodyPr lIns="45718" tIns="45718" rIns="45718" bIns="45718"/>
          <a:lstStyle/>
          <a:p>
            <a:endParaRPr/>
          </a:p>
        </p:txBody>
      </p:sp>
      <p:sp>
        <p:nvSpPr>
          <p:cNvPr id="596" name="Line 51"/>
          <p:cNvSpPr/>
          <p:nvPr/>
        </p:nvSpPr>
        <p:spPr>
          <a:xfrm>
            <a:off x="10353250" y="6860223"/>
            <a:ext cx="4" cy="536579"/>
          </a:xfrm>
          <a:prstGeom prst="line">
            <a:avLst/>
          </a:prstGeom>
          <a:ln>
            <a:solidFill>
              <a:srgbClr val="FF0000"/>
            </a:solidFill>
          </a:ln>
        </p:spPr>
        <p:txBody>
          <a:bodyPr lIns="45718" tIns="45718" rIns="45718" bIns="45718"/>
          <a:lstStyle/>
          <a:p>
            <a:endParaRPr/>
          </a:p>
        </p:txBody>
      </p:sp>
      <p:sp>
        <p:nvSpPr>
          <p:cNvPr id="597" name="Text Box 52"/>
          <p:cNvSpPr txBox="1"/>
          <p:nvPr/>
        </p:nvSpPr>
        <p:spPr>
          <a:xfrm>
            <a:off x="45718" y="7200899"/>
            <a:ext cx="7122163" cy="510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400"/>
              </a:spcBef>
              <a:defRPr sz="2400">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598" name="圖片 10" descr="圖片 10"/>
          <p:cNvPicPr>
            <a:picLocks noChangeAspect="1"/>
          </p:cNvPicPr>
          <p:nvPr/>
        </p:nvPicPr>
        <p:blipFill>
          <a:blip r:embed="rId3"/>
          <a:stretch>
            <a:fillRect/>
          </a:stretch>
        </p:blipFill>
        <p:spPr>
          <a:xfrm>
            <a:off x="11281688" y="80863"/>
            <a:ext cx="910316" cy="310333"/>
          </a:xfrm>
          <a:prstGeom prst="rect">
            <a:avLst/>
          </a:prstGeom>
          <a:ln w="12700">
            <a:miter lim="400000"/>
          </a:ln>
        </p:spPr>
      </p:pic>
      <p:sp>
        <p:nvSpPr>
          <p:cNvPr id="599"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600" name="大標題文字"/>
          <p:cNvSpPr txBox="1">
            <a:spLocks noGrp="1"/>
          </p:cNvSpPr>
          <p:nvPr>
            <p:ph type="title"/>
          </p:nvPr>
        </p:nvSpPr>
        <p:spPr>
          <a:prstGeom prst="rect">
            <a:avLst/>
          </a:prstGeom>
        </p:spPr>
        <p:txBody>
          <a:bodyPr/>
          <a:lstStyle>
            <a:lvl1pPr>
              <a:defRPr>
                <a:solidFill>
                  <a:srgbClr val="00B2B3"/>
                </a:solidFill>
              </a:defRPr>
            </a:lvl1pPr>
          </a:lstStyle>
          <a:p>
            <a:r>
              <a:rPr lang="zh-TW" altLang="en-US"/>
              <a:t>按一下以編輯母片標題樣式</a:t>
            </a:r>
            <a:endParaRPr/>
          </a:p>
        </p:txBody>
      </p:sp>
      <p:sp>
        <p:nvSpPr>
          <p:cNvPr id="601" name="幻燈片編號"/>
          <p:cNvSpPr txBox="1">
            <a:spLocks noGrp="1"/>
          </p:cNvSpPr>
          <p:nvPr>
            <p:ph type="sldNum" sz="quarter" idx="2"/>
          </p:nvPr>
        </p:nvSpPr>
        <p:spPr>
          <a:prstGeom prst="rect">
            <a:avLst/>
          </a:prstGeom>
        </p:spPr>
        <p:txBody>
          <a:bodyPr/>
          <a:lstStyle>
            <a:lvl1pPr>
              <a:defRPr b="1"/>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3_標題及物件">
    <p:spTree>
      <p:nvGrpSpPr>
        <p:cNvPr id="1" name=""/>
        <p:cNvGrpSpPr/>
        <p:nvPr/>
      </p:nvGrpSpPr>
      <p:grpSpPr>
        <a:xfrm>
          <a:off x="0" y="0"/>
          <a:ext cx="0" cy="0"/>
          <a:chOff x="0" y="0"/>
          <a:chExt cx="0" cy="0"/>
        </a:xfrm>
      </p:grpSpPr>
      <p:sp>
        <p:nvSpPr>
          <p:cNvPr id="52" name="Rectangle 27"/>
          <p:cNvSpPr/>
          <p:nvPr/>
        </p:nvSpPr>
        <p:spPr>
          <a:xfrm>
            <a:off x="0" y="6618288"/>
            <a:ext cx="12192000" cy="239712"/>
          </a:xfrm>
          <a:prstGeom prst="rect">
            <a:avLst/>
          </a:prstGeom>
          <a:solidFill>
            <a:srgbClr val="009FE2"/>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53" name="Picture 49" descr="Picture 49"/>
          <p:cNvPicPr>
            <a:picLocks noChangeAspect="1"/>
          </p:cNvPicPr>
          <p:nvPr/>
        </p:nvPicPr>
        <p:blipFill>
          <a:blip r:embed="rId2"/>
          <a:stretch>
            <a:fillRect/>
          </a:stretch>
        </p:blipFill>
        <p:spPr>
          <a:xfrm>
            <a:off x="261408" y="83626"/>
            <a:ext cx="1667936" cy="400756"/>
          </a:xfrm>
          <a:prstGeom prst="rect">
            <a:avLst/>
          </a:prstGeom>
          <a:ln w="12700">
            <a:miter lim="400000"/>
          </a:ln>
        </p:spPr>
      </p:pic>
      <p:pic>
        <p:nvPicPr>
          <p:cNvPr id="54" name="圖片 11" descr="圖片 11"/>
          <p:cNvPicPr>
            <a:picLocks noChangeAspect="1"/>
          </p:cNvPicPr>
          <p:nvPr/>
        </p:nvPicPr>
        <p:blipFill>
          <a:blip r:embed="rId3"/>
          <a:stretch>
            <a:fillRect/>
          </a:stretch>
        </p:blipFill>
        <p:spPr>
          <a:xfrm>
            <a:off x="11020280" y="103449"/>
            <a:ext cx="910316" cy="380934"/>
          </a:xfrm>
          <a:prstGeom prst="rect">
            <a:avLst/>
          </a:prstGeom>
          <a:ln w="12700">
            <a:miter lim="400000"/>
          </a:ln>
        </p:spPr>
      </p:pic>
      <p:sp>
        <p:nvSpPr>
          <p:cNvPr id="55"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56" name="內文層級一…"/>
          <p:cNvSpPr txBox="1">
            <a:spLocks noGrp="1"/>
          </p:cNvSpPr>
          <p:nvPr>
            <p:ph type="body" idx="1"/>
          </p:nvPr>
        </p:nvSpPr>
        <p:spPr>
          <a:xfrm>
            <a:off x="609600" y="1439862"/>
            <a:ext cx="11146971" cy="3184389"/>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57" name="大標題文字"/>
          <p:cNvSpPr txBox="1">
            <a:spLocks noGrp="1"/>
          </p:cNvSpPr>
          <p:nvPr>
            <p:ph type="title"/>
          </p:nvPr>
        </p:nvSpPr>
        <p:spPr>
          <a:xfrm>
            <a:off x="601132" y="316990"/>
            <a:ext cx="11155441" cy="889512"/>
          </a:xfrm>
          <a:prstGeom prst="rect">
            <a:avLst/>
          </a:prstGeom>
        </p:spPr>
        <p:txBody>
          <a:bodyPr/>
          <a:lstStyle/>
          <a:p>
            <a:r>
              <a:rPr lang="zh-TW" altLang="en-US"/>
              <a:t>按一下以編輯母片標題樣式</a:t>
            </a:r>
            <a:endParaRPr/>
          </a:p>
        </p:txBody>
      </p:sp>
      <p:sp>
        <p:nvSpPr>
          <p:cNvPr id="58" name="圖片版面配置區 2"/>
          <p:cNvSpPr>
            <a:spLocks noGrp="1"/>
          </p:cNvSpPr>
          <p:nvPr>
            <p:ph type="pic" sz="half" idx="21"/>
          </p:nvPr>
        </p:nvSpPr>
        <p:spPr>
          <a:xfrm>
            <a:off x="609600" y="4725144"/>
            <a:ext cx="11146971" cy="1584180"/>
          </a:xfrm>
          <a:prstGeom prst="rect">
            <a:avLst/>
          </a:prstGeom>
        </p:spPr>
        <p:txBody>
          <a:bodyPr lIns="91439" tIns="45719" rIns="91439" bIns="45719">
            <a:noAutofit/>
          </a:bodyPr>
          <a:lstStyle/>
          <a:p>
            <a:r>
              <a:rPr lang="zh-TW" altLang="en-US"/>
              <a:t>按一下圖示以新增圖片</a:t>
            </a:r>
            <a:endParaRPr/>
          </a:p>
        </p:txBody>
      </p:sp>
      <p:sp>
        <p:nvSpPr>
          <p:cNvPr id="59"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標題及內容">
    <p:spTree>
      <p:nvGrpSpPr>
        <p:cNvPr id="1" name=""/>
        <p:cNvGrpSpPr/>
        <p:nvPr/>
      </p:nvGrpSpPr>
      <p:grpSpPr>
        <a:xfrm>
          <a:off x="0" y="0"/>
          <a:ext cx="0" cy="0"/>
          <a:chOff x="0" y="0"/>
          <a:chExt cx="0" cy="0"/>
        </a:xfrm>
      </p:grpSpPr>
      <p:sp>
        <p:nvSpPr>
          <p:cNvPr id="608"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609" name="Picture 49" descr="Picture 49"/>
          <p:cNvPicPr>
            <a:picLocks noChangeAspect="1"/>
          </p:cNvPicPr>
          <p:nvPr/>
        </p:nvPicPr>
        <p:blipFill>
          <a:blip r:embed="rId2"/>
          <a:stretch>
            <a:fillRect/>
          </a:stretch>
        </p:blipFill>
        <p:spPr>
          <a:xfrm>
            <a:off x="10458450" y="6278562"/>
            <a:ext cx="1667936" cy="290516"/>
          </a:xfrm>
          <a:prstGeom prst="rect">
            <a:avLst/>
          </a:prstGeom>
          <a:ln w="12700">
            <a:miter lim="400000"/>
          </a:ln>
        </p:spPr>
      </p:pic>
      <p:sp>
        <p:nvSpPr>
          <p:cNvPr id="610" name="Line 50"/>
          <p:cNvSpPr/>
          <p:nvPr/>
        </p:nvSpPr>
        <p:spPr>
          <a:xfrm>
            <a:off x="12194116" y="6202362"/>
            <a:ext cx="1155704" cy="4"/>
          </a:xfrm>
          <a:prstGeom prst="line">
            <a:avLst/>
          </a:prstGeom>
          <a:ln>
            <a:solidFill>
              <a:srgbClr val="FF0000"/>
            </a:solidFill>
          </a:ln>
        </p:spPr>
        <p:txBody>
          <a:bodyPr lIns="45718" tIns="45718" rIns="45718" bIns="45718"/>
          <a:lstStyle/>
          <a:p>
            <a:endParaRPr/>
          </a:p>
        </p:txBody>
      </p:sp>
      <p:sp>
        <p:nvSpPr>
          <p:cNvPr id="611" name="Line 51"/>
          <p:cNvSpPr/>
          <p:nvPr/>
        </p:nvSpPr>
        <p:spPr>
          <a:xfrm>
            <a:off x="10353250" y="6860223"/>
            <a:ext cx="4" cy="536579"/>
          </a:xfrm>
          <a:prstGeom prst="line">
            <a:avLst/>
          </a:prstGeom>
          <a:ln>
            <a:solidFill>
              <a:srgbClr val="FF0000"/>
            </a:solidFill>
          </a:ln>
        </p:spPr>
        <p:txBody>
          <a:bodyPr lIns="45718" tIns="45718" rIns="45718" bIns="45718"/>
          <a:lstStyle/>
          <a:p>
            <a:endParaRPr/>
          </a:p>
        </p:txBody>
      </p:sp>
      <p:sp>
        <p:nvSpPr>
          <p:cNvPr id="612" name="Text Box 52"/>
          <p:cNvSpPr txBox="1"/>
          <p:nvPr/>
        </p:nvSpPr>
        <p:spPr>
          <a:xfrm>
            <a:off x="45718" y="7200899"/>
            <a:ext cx="7122163" cy="510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400"/>
              </a:spcBef>
              <a:defRPr sz="2400">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613" name="圖片 10" descr="圖片 10"/>
          <p:cNvPicPr>
            <a:picLocks noChangeAspect="1"/>
          </p:cNvPicPr>
          <p:nvPr/>
        </p:nvPicPr>
        <p:blipFill>
          <a:blip r:embed="rId3"/>
          <a:stretch>
            <a:fillRect/>
          </a:stretch>
        </p:blipFill>
        <p:spPr>
          <a:xfrm>
            <a:off x="11281688" y="80863"/>
            <a:ext cx="910316" cy="310333"/>
          </a:xfrm>
          <a:prstGeom prst="rect">
            <a:avLst/>
          </a:prstGeom>
          <a:ln w="12700">
            <a:miter lim="400000"/>
          </a:ln>
        </p:spPr>
      </p:pic>
      <p:sp>
        <p:nvSpPr>
          <p:cNvPr id="614"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615" name="大標題文字"/>
          <p:cNvSpPr txBox="1">
            <a:spLocks noGrp="1"/>
          </p:cNvSpPr>
          <p:nvPr>
            <p:ph type="title"/>
          </p:nvPr>
        </p:nvSpPr>
        <p:spPr>
          <a:prstGeom prst="rect">
            <a:avLst/>
          </a:prstGeom>
        </p:spPr>
        <p:txBody>
          <a:bodyPr/>
          <a:lstStyle>
            <a:lvl1pPr>
              <a:defRPr>
                <a:solidFill>
                  <a:srgbClr val="00B2B3"/>
                </a:solidFill>
                <a:latin typeface="Microsoft JhengHei UI"/>
                <a:ea typeface="Microsoft JhengHei UI"/>
                <a:cs typeface="Microsoft JhengHei UI"/>
                <a:sym typeface="Microsoft JhengHei UI"/>
              </a:defRPr>
            </a:lvl1pPr>
          </a:lstStyle>
          <a:p>
            <a:r>
              <a:rPr lang="zh-TW" altLang="en-US"/>
              <a:t>按一下以編輯母片標題樣式</a:t>
            </a:r>
            <a:endParaRPr/>
          </a:p>
        </p:txBody>
      </p:sp>
      <p:sp>
        <p:nvSpPr>
          <p:cNvPr id="616" name="內文層級一…"/>
          <p:cNvSpPr txBox="1">
            <a:spLocks noGrp="1"/>
          </p:cNvSpPr>
          <p:nvPr>
            <p:ph type="body" idx="1"/>
          </p:nvPr>
        </p:nvSpPr>
        <p:spPr>
          <a:xfrm>
            <a:off x="964092" y="1223753"/>
            <a:ext cx="10262621" cy="5220585"/>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617" name="幻燈片編號"/>
          <p:cNvSpPr txBox="1">
            <a:spLocks noGrp="1"/>
          </p:cNvSpPr>
          <p:nvPr>
            <p:ph type="sldNum" sz="quarter" idx="2"/>
          </p:nvPr>
        </p:nvSpPr>
        <p:spPr>
          <a:prstGeom prst="rect">
            <a:avLst/>
          </a:prstGeom>
        </p:spPr>
        <p:txBody>
          <a:bodyPr/>
          <a:lstStyle>
            <a:lvl1pPr>
              <a:defRPr b="1"/>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標題及內容">
    <p:spTree>
      <p:nvGrpSpPr>
        <p:cNvPr id="1" name=""/>
        <p:cNvGrpSpPr/>
        <p:nvPr/>
      </p:nvGrpSpPr>
      <p:grpSpPr>
        <a:xfrm>
          <a:off x="0" y="0"/>
          <a:ext cx="0" cy="0"/>
          <a:chOff x="0" y="0"/>
          <a:chExt cx="0" cy="0"/>
        </a:xfrm>
      </p:grpSpPr>
      <p:sp>
        <p:nvSpPr>
          <p:cNvPr id="624"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625" name="Picture 49" descr="Picture 49"/>
          <p:cNvPicPr>
            <a:picLocks noChangeAspect="1"/>
          </p:cNvPicPr>
          <p:nvPr/>
        </p:nvPicPr>
        <p:blipFill>
          <a:blip r:embed="rId2"/>
          <a:stretch>
            <a:fillRect/>
          </a:stretch>
        </p:blipFill>
        <p:spPr>
          <a:xfrm>
            <a:off x="10458450" y="6278562"/>
            <a:ext cx="1667936" cy="290516"/>
          </a:xfrm>
          <a:prstGeom prst="rect">
            <a:avLst/>
          </a:prstGeom>
          <a:ln w="12700">
            <a:miter lim="400000"/>
          </a:ln>
        </p:spPr>
      </p:pic>
      <p:sp>
        <p:nvSpPr>
          <p:cNvPr id="626" name="Line 50"/>
          <p:cNvSpPr/>
          <p:nvPr/>
        </p:nvSpPr>
        <p:spPr>
          <a:xfrm>
            <a:off x="12194116" y="6202362"/>
            <a:ext cx="1155704" cy="4"/>
          </a:xfrm>
          <a:prstGeom prst="line">
            <a:avLst/>
          </a:prstGeom>
          <a:ln>
            <a:solidFill>
              <a:srgbClr val="FF0000"/>
            </a:solidFill>
          </a:ln>
        </p:spPr>
        <p:txBody>
          <a:bodyPr lIns="45718" tIns="45718" rIns="45718" bIns="45718"/>
          <a:lstStyle/>
          <a:p>
            <a:endParaRPr/>
          </a:p>
        </p:txBody>
      </p:sp>
      <p:sp>
        <p:nvSpPr>
          <p:cNvPr id="627" name="Line 51"/>
          <p:cNvSpPr/>
          <p:nvPr/>
        </p:nvSpPr>
        <p:spPr>
          <a:xfrm>
            <a:off x="10353250" y="6860223"/>
            <a:ext cx="4" cy="536579"/>
          </a:xfrm>
          <a:prstGeom prst="line">
            <a:avLst/>
          </a:prstGeom>
          <a:ln>
            <a:solidFill>
              <a:srgbClr val="FF0000"/>
            </a:solidFill>
          </a:ln>
        </p:spPr>
        <p:txBody>
          <a:bodyPr lIns="45718" tIns="45718" rIns="45718" bIns="45718"/>
          <a:lstStyle/>
          <a:p>
            <a:endParaRPr/>
          </a:p>
        </p:txBody>
      </p:sp>
      <p:sp>
        <p:nvSpPr>
          <p:cNvPr id="628" name="Text Box 52"/>
          <p:cNvSpPr txBox="1"/>
          <p:nvPr/>
        </p:nvSpPr>
        <p:spPr>
          <a:xfrm>
            <a:off x="45718" y="7200899"/>
            <a:ext cx="7122163" cy="510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400"/>
              </a:spcBef>
              <a:defRPr sz="2400">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629" name="圖片 10" descr="圖片 10"/>
          <p:cNvPicPr>
            <a:picLocks noChangeAspect="1"/>
          </p:cNvPicPr>
          <p:nvPr/>
        </p:nvPicPr>
        <p:blipFill>
          <a:blip r:embed="rId3"/>
          <a:stretch>
            <a:fillRect/>
          </a:stretch>
        </p:blipFill>
        <p:spPr>
          <a:xfrm>
            <a:off x="11281688" y="80863"/>
            <a:ext cx="910316" cy="310333"/>
          </a:xfrm>
          <a:prstGeom prst="rect">
            <a:avLst/>
          </a:prstGeom>
          <a:ln w="12700">
            <a:miter lim="400000"/>
          </a:ln>
        </p:spPr>
      </p:pic>
      <p:sp>
        <p:nvSpPr>
          <p:cNvPr id="630"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631" name="大標題文字"/>
          <p:cNvSpPr txBox="1">
            <a:spLocks noGrp="1"/>
          </p:cNvSpPr>
          <p:nvPr>
            <p:ph type="title"/>
          </p:nvPr>
        </p:nvSpPr>
        <p:spPr>
          <a:prstGeom prst="rect">
            <a:avLst/>
          </a:prstGeom>
        </p:spPr>
        <p:txBody>
          <a:bodyPr lIns="0" tIns="0" rIns="0" bIns="0"/>
          <a:lstStyle>
            <a:lvl1pPr>
              <a:defRPr>
                <a:solidFill>
                  <a:srgbClr val="00B1B3"/>
                </a:solidFill>
                <a:latin typeface="微軟正黑體"/>
                <a:ea typeface="微軟正黑體"/>
                <a:cs typeface="微軟正黑體"/>
                <a:sym typeface="微軟正黑體"/>
              </a:defRPr>
            </a:lvl1pPr>
          </a:lstStyle>
          <a:p>
            <a:r>
              <a:rPr lang="zh-TW" altLang="en-US"/>
              <a:t>按一下以編輯母片標題樣式</a:t>
            </a:r>
            <a:endParaRPr/>
          </a:p>
        </p:txBody>
      </p:sp>
      <p:sp>
        <p:nvSpPr>
          <p:cNvPr id="632" name="內文層級一…"/>
          <p:cNvSpPr txBox="1">
            <a:spLocks noGrp="1"/>
          </p:cNvSpPr>
          <p:nvPr>
            <p:ph type="body" idx="1"/>
          </p:nvPr>
        </p:nvSpPr>
        <p:spPr>
          <a:prstGeom prst="rect">
            <a:avLst/>
          </a:prstGeom>
        </p:spPr>
        <p:txBody>
          <a:bodyPr lIns="0" tIns="0" rIns="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633" name="幻燈片編號"/>
          <p:cNvSpPr txBox="1">
            <a:spLocks noGrp="1"/>
          </p:cNvSpPr>
          <p:nvPr>
            <p:ph type="sldNum" sz="quarter" idx="2"/>
          </p:nvPr>
        </p:nvSpPr>
        <p:spPr>
          <a:xfrm>
            <a:off x="11978034" y="6651670"/>
            <a:ext cx="213966" cy="174537"/>
          </a:xfrm>
          <a:prstGeom prst="rect">
            <a:avLst/>
          </a:prstGeom>
        </p:spPr>
        <p:txBody>
          <a:bodyPr lIns="0" tIns="0" rIns="0" bIns="0"/>
          <a:lstStyle>
            <a:lvl1pPr indent="38100">
              <a:lnSpc>
                <a:spcPts val="1400"/>
              </a:lnSpc>
              <a:defRPr spc="-25"/>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Contents slide layout">
    <p:spTree>
      <p:nvGrpSpPr>
        <p:cNvPr id="1" name=""/>
        <p:cNvGrpSpPr/>
        <p:nvPr/>
      </p:nvGrpSpPr>
      <p:grpSpPr>
        <a:xfrm>
          <a:off x="0" y="0"/>
          <a:ext cx="0" cy="0"/>
          <a:chOff x="0" y="0"/>
          <a:chExt cx="0" cy="0"/>
        </a:xfrm>
      </p:grpSpPr>
      <p:sp>
        <p:nvSpPr>
          <p:cNvPr id="640"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641" name="Picture 49" descr="Picture 49"/>
          <p:cNvPicPr>
            <a:picLocks noChangeAspect="1"/>
          </p:cNvPicPr>
          <p:nvPr/>
        </p:nvPicPr>
        <p:blipFill>
          <a:blip r:embed="rId2"/>
          <a:stretch>
            <a:fillRect/>
          </a:stretch>
        </p:blipFill>
        <p:spPr>
          <a:xfrm>
            <a:off x="10458450" y="6278562"/>
            <a:ext cx="1667936" cy="290516"/>
          </a:xfrm>
          <a:prstGeom prst="rect">
            <a:avLst/>
          </a:prstGeom>
          <a:ln w="12700">
            <a:miter lim="400000"/>
          </a:ln>
        </p:spPr>
      </p:pic>
      <p:sp>
        <p:nvSpPr>
          <p:cNvPr id="642" name="Line 50"/>
          <p:cNvSpPr/>
          <p:nvPr/>
        </p:nvSpPr>
        <p:spPr>
          <a:xfrm>
            <a:off x="12194116" y="6202362"/>
            <a:ext cx="1155704" cy="4"/>
          </a:xfrm>
          <a:prstGeom prst="line">
            <a:avLst/>
          </a:prstGeom>
          <a:ln>
            <a:solidFill>
              <a:srgbClr val="FF0000"/>
            </a:solidFill>
          </a:ln>
        </p:spPr>
        <p:txBody>
          <a:bodyPr lIns="45718" tIns="45718" rIns="45718" bIns="45718"/>
          <a:lstStyle/>
          <a:p>
            <a:endParaRPr/>
          </a:p>
        </p:txBody>
      </p:sp>
      <p:sp>
        <p:nvSpPr>
          <p:cNvPr id="643" name="Line 51"/>
          <p:cNvSpPr/>
          <p:nvPr/>
        </p:nvSpPr>
        <p:spPr>
          <a:xfrm>
            <a:off x="10353250" y="6860223"/>
            <a:ext cx="4" cy="536579"/>
          </a:xfrm>
          <a:prstGeom prst="line">
            <a:avLst/>
          </a:prstGeom>
          <a:ln>
            <a:solidFill>
              <a:srgbClr val="FF0000"/>
            </a:solidFill>
          </a:ln>
        </p:spPr>
        <p:txBody>
          <a:bodyPr lIns="45718" tIns="45718" rIns="45718" bIns="45718"/>
          <a:lstStyle/>
          <a:p>
            <a:endParaRPr/>
          </a:p>
        </p:txBody>
      </p:sp>
      <p:sp>
        <p:nvSpPr>
          <p:cNvPr id="644" name="Text Box 52"/>
          <p:cNvSpPr txBox="1"/>
          <p:nvPr/>
        </p:nvSpPr>
        <p:spPr>
          <a:xfrm>
            <a:off x="45718" y="7200899"/>
            <a:ext cx="7122163" cy="510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400"/>
              </a:spcBef>
              <a:defRPr sz="2400">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645" name="圖片 10" descr="圖片 10"/>
          <p:cNvPicPr>
            <a:picLocks noChangeAspect="1"/>
          </p:cNvPicPr>
          <p:nvPr/>
        </p:nvPicPr>
        <p:blipFill>
          <a:blip r:embed="rId3"/>
          <a:stretch>
            <a:fillRect/>
          </a:stretch>
        </p:blipFill>
        <p:spPr>
          <a:xfrm>
            <a:off x="11281688" y="80863"/>
            <a:ext cx="910316" cy="310333"/>
          </a:xfrm>
          <a:prstGeom prst="rect">
            <a:avLst/>
          </a:prstGeom>
          <a:ln w="12700">
            <a:miter lim="400000"/>
          </a:ln>
        </p:spPr>
      </p:pic>
      <p:sp>
        <p:nvSpPr>
          <p:cNvPr id="646"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647" name="內文層級一…"/>
          <p:cNvSpPr txBox="1">
            <a:spLocks noGrp="1"/>
          </p:cNvSpPr>
          <p:nvPr>
            <p:ph type="body" sz="quarter" idx="1" hasCustomPrompt="1"/>
          </p:nvPr>
        </p:nvSpPr>
        <p:spPr>
          <a:xfrm>
            <a:off x="323527" y="339509"/>
            <a:ext cx="11573200" cy="724248"/>
          </a:xfrm>
          <a:prstGeom prst="rect">
            <a:avLst/>
          </a:prstGeom>
        </p:spPr>
        <p:txBody>
          <a:bodyPr anchor="ctr"/>
          <a:lstStyle>
            <a:lvl1pPr marL="0" indent="0" algn="ctr">
              <a:spcBef>
                <a:spcPts val="1200"/>
              </a:spcBef>
              <a:buSzTx/>
              <a:buNone/>
              <a:defRPr sz="5400">
                <a:solidFill>
                  <a:srgbClr val="262626"/>
                </a:solidFill>
              </a:defRPr>
            </a:lvl1pPr>
            <a:lvl2pPr marL="1008289" indent="-551088" algn="ctr">
              <a:spcBef>
                <a:spcPts val="1200"/>
              </a:spcBef>
              <a:defRPr sz="5400">
                <a:solidFill>
                  <a:srgbClr val="262626"/>
                </a:solidFill>
              </a:defRPr>
            </a:lvl2pPr>
            <a:lvl3pPr marL="1428750" indent="-514350" algn="ctr">
              <a:spcBef>
                <a:spcPts val="1200"/>
              </a:spcBef>
              <a:defRPr sz="5400">
                <a:solidFill>
                  <a:srgbClr val="262626"/>
                </a:solidFill>
              </a:defRPr>
            </a:lvl3pPr>
            <a:lvl4pPr marL="1988820" indent="-617219" algn="ctr">
              <a:spcBef>
                <a:spcPts val="1200"/>
              </a:spcBef>
              <a:defRPr sz="5400">
                <a:solidFill>
                  <a:srgbClr val="262626"/>
                </a:solidFill>
              </a:defRPr>
            </a:lvl4pPr>
            <a:lvl5pPr marL="2446020" indent="-617220" algn="ctr">
              <a:spcBef>
                <a:spcPts val="1200"/>
              </a:spcBef>
              <a:defRPr sz="5400">
                <a:solidFill>
                  <a:srgbClr val="262626"/>
                </a:solidFill>
              </a:defRPr>
            </a:lvl5pPr>
          </a:lstStyle>
          <a:p>
            <a:r>
              <a:t>BASIC LAYOUT</a:t>
            </a:r>
          </a:p>
          <a:p>
            <a:pPr lvl="1"/>
            <a:endParaRPr/>
          </a:p>
          <a:p>
            <a:pPr lvl="2"/>
            <a:endParaRPr/>
          </a:p>
          <a:p>
            <a:pPr lvl="3"/>
            <a:endParaRPr/>
          </a:p>
          <a:p>
            <a:pPr lvl="4"/>
            <a:endParaRPr/>
          </a:p>
        </p:txBody>
      </p:sp>
      <p:sp>
        <p:nvSpPr>
          <p:cNvPr id="648" name="幻燈片編號"/>
          <p:cNvSpPr txBox="1">
            <a:spLocks noGrp="1"/>
          </p:cNvSpPr>
          <p:nvPr>
            <p:ph type="sldNum" sz="quarter" idx="2"/>
          </p:nvPr>
        </p:nvSpPr>
        <p:spPr>
          <a:xfrm>
            <a:off x="8463949" y="6224225"/>
            <a:ext cx="273652" cy="26425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2_空白">
    <p:spTree>
      <p:nvGrpSpPr>
        <p:cNvPr id="1" name=""/>
        <p:cNvGrpSpPr/>
        <p:nvPr/>
      </p:nvGrpSpPr>
      <p:grpSpPr>
        <a:xfrm>
          <a:off x="0" y="0"/>
          <a:ext cx="0" cy="0"/>
          <a:chOff x="0" y="0"/>
          <a:chExt cx="0" cy="0"/>
        </a:xfrm>
      </p:grpSpPr>
      <p:sp>
        <p:nvSpPr>
          <p:cNvPr id="655"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656" name="Picture 49" descr="Picture 49"/>
          <p:cNvPicPr>
            <a:picLocks noChangeAspect="1"/>
          </p:cNvPicPr>
          <p:nvPr/>
        </p:nvPicPr>
        <p:blipFill>
          <a:blip r:embed="rId2"/>
          <a:stretch>
            <a:fillRect/>
          </a:stretch>
        </p:blipFill>
        <p:spPr>
          <a:xfrm>
            <a:off x="10458450" y="6278562"/>
            <a:ext cx="1667936" cy="290516"/>
          </a:xfrm>
          <a:prstGeom prst="rect">
            <a:avLst/>
          </a:prstGeom>
          <a:ln w="12700">
            <a:miter lim="400000"/>
          </a:ln>
        </p:spPr>
      </p:pic>
      <p:sp>
        <p:nvSpPr>
          <p:cNvPr id="657" name="Line 50"/>
          <p:cNvSpPr/>
          <p:nvPr/>
        </p:nvSpPr>
        <p:spPr>
          <a:xfrm>
            <a:off x="12194116" y="6202362"/>
            <a:ext cx="1155704" cy="4"/>
          </a:xfrm>
          <a:prstGeom prst="line">
            <a:avLst/>
          </a:prstGeom>
          <a:ln>
            <a:solidFill>
              <a:srgbClr val="FF0000"/>
            </a:solidFill>
          </a:ln>
        </p:spPr>
        <p:txBody>
          <a:bodyPr lIns="45718" tIns="45718" rIns="45718" bIns="45718"/>
          <a:lstStyle/>
          <a:p>
            <a:endParaRPr/>
          </a:p>
        </p:txBody>
      </p:sp>
      <p:sp>
        <p:nvSpPr>
          <p:cNvPr id="658" name="Line 51"/>
          <p:cNvSpPr/>
          <p:nvPr/>
        </p:nvSpPr>
        <p:spPr>
          <a:xfrm>
            <a:off x="10353250" y="6860223"/>
            <a:ext cx="4" cy="536579"/>
          </a:xfrm>
          <a:prstGeom prst="line">
            <a:avLst/>
          </a:prstGeom>
          <a:ln>
            <a:solidFill>
              <a:srgbClr val="FF0000"/>
            </a:solidFill>
          </a:ln>
        </p:spPr>
        <p:txBody>
          <a:bodyPr lIns="45718" tIns="45718" rIns="45718" bIns="45718"/>
          <a:lstStyle/>
          <a:p>
            <a:endParaRPr/>
          </a:p>
        </p:txBody>
      </p:sp>
      <p:sp>
        <p:nvSpPr>
          <p:cNvPr id="659" name="Text Box 52"/>
          <p:cNvSpPr txBox="1"/>
          <p:nvPr/>
        </p:nvSpPr>
        <p:spPr>
          <a:xfrm>
            <a:off x="45718" y="7200899"/>
            <a:ext cx="7122163" cy="510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400"/>
              </a:spcBef>
              <a:defRPr sz="2400">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660" name="圖片 10" descr="圖片 10"/>
          <p:cNvPicPr>
            <a:picLocks noChangeAspect="1"/>
          </p:cNvPicPr>
          <p:nvPr/>
        </p:nvPicPr>
        <p:blipFill>
          <a:blip r:embed="rId3"/>
          <a:stretch>
            <a:fillRect/>
          </a:stretch>
        </p:blipFill>
        <p:spPr>
          <a:xfrm>
            <a:off x="11281688" y="80863"/>
            <a:ext cx="910316" cy="310333"/>
          </a:xfrm>
          <a:prstGeom prst="rect">
            <a:avLst/>
          </a:prstGeom>
          <a:ln w="12700">
            <a:miter lim="400000"/>
          </a:ln>
        </p:spPr>
      </p:pic>
      <p:sp>
        <p:nvSpPr>
          <p:cNvPr id="661"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662" name="幻燈片編號"/>
          <p:cNvSpPr txBox="1">
            <a:spLocks noGrp="1"/>
          </p:cNvSpPr>
          <p:nvPr>
            <p:ph type="sldNum" sz="quarter" idx="2"/>
          </p:nvPr>
        </p:nvSpPr>
        <p:spPr>
          <a:prstGeom prst="rect">
            <a:avLst/>
          </a:prstGeom>
        </p:spPr>
        <p:txBody>
          <a:bodyPr/>
          <a:lstStyle>
            <a:lvl1pPr>
              <a:defRPr b="1"/>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標題投影片">
    <p:spTree>
      <p:nvGrpSpPr>
        <p:cNvPr id="1" name=""/>
        <p:cNvGrpSpPr/>
        <p:nvPr/>
      </p:nvGrpSpPr>
      <p:grpSpPr>
        <a:xfrm>
          <a:off x="0" y="0"/>
          <a:ext cx="0" cy="0"/>
          <a:chOff x="0" y="0"/>
          <a:chExt cx="0" cy="0"/>
        </a:xfrm>
      </p:grpSpPr>
      <p:pic>
        <p:nvPicPr>
          <p:cNvPr id="669" name="Picture 57" descr="Picture 57"/>
          <p:cNvPicPr>
            <a:picLocks noChangeAspect="1"/>
          </p:cNvPicPr>
          <p:nvPr/>
        </p:nvPicPr>
        <p:blipFill>
          <a:blip r:embed="rId2"/>
          <a:stretch>
            <a:fillRect/>
          </a:stretch>
        </p:blipFill>
        <p:spPr>
          <a:xfrm>
            <a:off x="8509000" y="4110037"/>
            <a:ext cx="3683000" cy="2747966"/>
          </a:xfrm>
          <a:prstGeom prst="rect">
            <a:avLst/>
          </a:prstGeom>
          <a:ln w="12700">
            <a:miter lim="400000"/>
          </a:ln>
        </p:spPr>
      </p:pic>
      <p:sp>
        <p:nvSpPr>
          <p:cNvPr id="670"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defRPr>
                <a:latin typeface="Arial"/>
                <a:ea typeface="Arial"/>
                <a:cs typeface="Arial"/>
                <a:sym typeface="Arial"/>
              </a:defRPr>
            </a:pPr>
            <a:endParaRPr/>
          </a:p>
        </p:txBody>
      </p:sp>
      <p:pic>
        <p:nvPicPr>
          <p:cNvPr id="671" name="Picture 26" descr="Picture 26"/>
          <p:cNvPicPr>
            <a:picLocks noChangeAspect="1"/>
          </p:cNvPicPr>
          <p:nvPr/>
        </p:nvPicPr>
        <p:blipFill>
          <a:blip r:embed="rId3"/>
          <a:stretch>
            <a:fillRect/>
          </a:stretch>
        </p:blipFill>
        <p:spPr>
          <a:xfrm>
            <a:off x="876300" y="528639"/>
            <a:ext cx="4438652" cy="1042988"/>
          </a:xfrm>
          <a:prstGeom prst="rect">
            <a:avLst/>
          </a:prstGeom>
          <a:ln w="12700">
            <a:miter lim="400000"/>
          </a:ln>
        </p:spPr>
      </p:pic>
      <p:sp>
        <p:nvSpPr>
          <p:cNvPr id="672" name="簡報標題"/>
          <p:cNvSpPr txBox="1">
            <a:spLocks noGrp="1"/>
          </p:cNvSpPr>
          <p:nvPr>
            <p:ph type="title" hasCustomPrompt="1"/>
          </p:nvPr>
        </p:nvSpPr>
        <p:spPr>
          <a:xfrm>
            <a:off x="728188" y="2584704"/>
            <a:ext cx="8794754" cy="1219205"/>
          </a:xfrm>
          <a:prstGeom prst="rect">
            <a:avLst/>
          </a:prstGeom>
        </p:spPr>
        <p:txBody>
          <a:bodyPr/>
          <a:lstStyle>
            <a:lvl1pPr>
              <a:defRPr sz="4400" b="1">
                <a:solidFill>
                  <a:srgbClr val="00B2B3"/>
                </a:solidFill>
              </a:defRPr>
            </a:lvl1pPr>
          </a:lstStyle>
          <a:p>
            <a:r>
              <a:t>簡報標題</a:t>
            </a:r>
          </a:p>
        </p:txBody>
      </p:sp>
      <p:sp>
        <p:nvSpPr>
          <p:cNvPr id="673" name="內文層級一…"/>
          <p:cNvSpPr txBox="1">
            <a:spLocks noGrp="1"/>
          </p:cNvSpPr>
          <p:nvPr>
            <p:ph type="body" sz="quarter" idx="1" hasCustomPrompt="1"/>
          </p:nvPr>
        </p:nvSpPr>
        <p:spPr>
          <a:xfrm>
            <a:off x="728188" y="5059679"/>
            <a:ext cx="9027829" cy="755908"/>
          </a:xfrm>
          <a:prstGeom prst="rect">
            <a:avLst/>
          </a:prstGeom>
        </p:spPr>
        <p:txBody>
          <a:bodyPr anchor="b"/>
          <a:lstStyle>
            <a:lvl1pPr marL="0" indent="0">
              <a:lnSpc>
                <a:spcPct val="80000"/>
              </a:lnSpc>
              <a:spcBef>
                <a:spcPts val="0"/>
              </a:spcBef>
              <a:buSzTx/>
              <a:buNone/>
              <a:defRPr sz="2000">
                <a:latin typeface="微軟正黑體"/>
                <a:ea typeface="微軟正黑體"/>
                <a:cs typeface="微軟正黑體"/>
                <a:sym typeface="微軟正黑體"/>
              </a:defRPr>
            </a:lvl1pPr>
            <a:lvl2pPr marL="661307" indent="-204107">
              <a:lnSpc>
                <a:spcPct val="80000"/>
              </a:lnSpc>
              <a:spcBef>
                <a:spcPts val="0"/>
              </a:spcBef>
              <a:defRPr sz="2000">
                <a:latin typeface="微軟正黑體"/>
                <a:ea typeface="微軟正黑體"/>
                <a:cs typeface="微軟正黑體"/>
                <a:sym typeface="微軟正黑體"/>
              </a:defRPr>
            </a:lvl2pPr>
            <a:lvl3pPr marL="1104900" indent="-190500">
              <a:lnSpc>
                <a:spcPct val="80000"/>
              </a:lnSpc>
              <a:spcBef>
                <a:spcPts val="0"/>
              </a:spcBef>
              <a:defRPr sz="2000">
                <a:latin typeface="微軟正黑體"/>
                <a:ea typeface="微軟正黑體"/>
                <a:cs typeface="微軟正黑體"/>
                <a:sym typeface="微軟正黑體"/>
              </a:defRPr>
            </a:lvl3pPr>
            <a:lvl4pPr marL="1600200" indent="-228600">
              <a:lnSpc>
                <a:spcPct val="80000"/>
              </a:lnSpc>
              <a:spcBef>
                <a:spcPts val="0"/>
              </a:spcBef>
              <a:defRPr sz="2000">
                <a:latin typeface="微軟正黑體"/>
                <a:ea typeface="微軟正黑體"/>
                <a:cs typeface="微軟正黑體"/>
                <a:sym typeface="微軟正黑體"/>
              </a:defRPr>
            </a:lvl4pPr>
            <a:lvl5pPr marL="2057400" indent="-228600">
              <a:lnSpc>
                <a:spcPct val="80000"/>
              </a:lnSpc>
              <a:spcBef>
                <a:spcPts val="0"/>
              </a:spcBef>
              <a:defRPr sz="2000">
                <a:latin typeface="微軟正黑體"/>
                <a:ea typeface="微軟正黑體"/>
                <a:cs typeface="微軟正黑體"/>
                <a:sym typeface="微軟正黑體"/>
              </a:defRPr>
            </a:lvl5pPr>
          </a:lstStyle>
          <a:p>
            <a:r>
              <a:t>簡報單位 簡報人名稱 職稱</a:t>
            </a:r>
          </a:p>
          <a:p>
            <a:pPr lvl="1"/>
            <a:endParaRPr/>
          </a:p>
          <a:p>
            <a:pPr lvl="2"/>
            <a:endParaRPr/>
          </a:p>
          <a:p>
            <a:pPr lvl="3"/>
            <a:endParaRPr/>
          </a:p>
          <a:p>
            <a:pPr lvl="4"/>
            <a:endParaRPr/>
          </a:p>
        </p:txBody>
      </p:sp>
      <p:sp>
        <p:nvSpPr>
          <p:cNvPr id="674" name="文字版面配置區 8"/>
          <p:cNvSpPr>
            <a:spLocks noGrp="1"/>
          </p:cNvSpPr>
          <p:nvPr>
            <p:ph type="body" sz="quarter" idx="21" hasCustomPrompt="1"/>
          </p:nvPr>
        </p:nvSpPr>
        <p:spPr>
          <a:xfrm>
            <a:off x="728185" y="5902261"/>
            <a:ext cx="3718143" cy="432306"/>
          </a:xfrm>
          <a:prstGeom prst="rect">
            <a:avLst/>
          </a:prstGeom>
        </p:spPr>
        <p:txBody>
          <a:bodyPr/>
          <a:lstStyle>
            <a:lvl1pPr marL="0" indent="0">
              <a:spcBef>
                <a:spcPts val="300"/>
              </a:spcBef>
              <a:buSzTx/>
              <a:buNone/>
              <a:defRPr sz="1600"/>
            </a:lvl1pPr>
          </a:lstStyle>
          <a:p>
            <a:r>
              <a:t>簡報日期</a:t>
            </a:r>
          </a:p>
        </p:txBody>
      </p:sp>
      <p:sp>
        <p:nvSpPr>
          <p:cNvPr id="675"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grpSp>
        <p:nvGrpSpPr>
          <p:cNvPr id="678" name="群組 10"/>
          <p:cNvGrpSpPr/>
          <p:nvPr/>
        </p:nvGrpSpPr>
        <p:grpSpPr>
          <a:xfrm>
            <a:off x="10068583" y="0"/>
            <a:ext cx="2117730" cy="6858000"/>
            <a:chOff x="0" y="0"/>
            <a:chExt cx="2117729" cy="6858000"/>
          </a:xfrm>
        </p:grpSpPr>
        <p:pic>
          <p:nvPicPr>
            <p:cNvPr id="676" name="圖片 14" descr="圖片 14"/>
            <p:cNvPicPr>
              <a:picLocks noChangeAspect="1"/>
            </p:cNvPicPr>
            <p:nvPr/>
          </p:nvPicPr>
          <p:blipFill>
            <a:blip r:embed="rId4"/>
            <a:stretch>
              <a:fillRect/>
            </a:stretch>
          </p:blipFill>
          <p:spPr>
            <a:xfrm>
              <a:off x="-1" y="0"/>
              <a:ext cx="2117730" cy="6858000"/>
            </a:xfrm>
            <a:prstGeom prst="rect">
              <a:avLst/>
            </a:prstGeom>
            <a:ln w="12700" cap="flat">
              <a:noFill/>
              <a:miter lim="400000"/>
            </a:ln>
            <a:effectLst/>
          </p:spPr>
        </p:pic>
        <p:pic>
          <p:nvPicPr>
            <p:cNvPr id="677" name="圖片 16" descr="圖片 16"/>
            <p:cNvPicPr>
              <a:picLocks noChangeAspect="1"/>
            </p:cNvPicPr>
            <p:nvPr/>
          </p:nvPicPr>
          <p:blipFill>
            <a:blip r:embed="rId5"/>
            <a:stretch>
              <a:fillRect/>
            </a:stretch>
          </p:blipFill>
          <p:spPr>
            <a:xfrm>
              <a:off x="418897" y="660397"/>
              <a:ext cx="1436692" cy="1590681"/>
            </a:xfrm>
            <a:prstGeom prst="rect">
              <a:avLst/>
            </a:prstGeom>
            <a:ln w="12700" cap="flat">
              <a:noFill/>
              <a:miter lim="400000"/>
            </a:ln>
            <a:effectLst/>
          </p:spPr>
        </p:pic>
      </p:grpSp>
      <p:pic>
        <p:nvPicPr>
          <p:cNvPr id="679" name="圖片 16" descr="圖片 16"/>
          <p:cNvPicPr>
            <a:picLocks noChangeAspect="1"/>
          </p:cNvPicPr>
          <p:nvPr/>
        </p:nvPicPr>
        <p:blipFill>
          <a:blip r:embed="rId6"/>
          <a:stretch>
            <a:fillRect/>
          </a:stretch>
        </p:blipFill>
        <p:spPr>
          <a:xfrm>
            <a:off x="9291191" y="254785"/>
            <a:ext cx="682738" cy="310334"/>
          </a:xfrm>
          <a:prstGeom prst="rect">
            <a:avLst/>
          </a:prstGeom>
          <a:ln w="12700">
            <a:miter lim="400000"/>
          </a:ln>
        </p:spPr>
      </p:pic>
      <p:sp>
        <p:nvSpPr>
          <p:cNvPr id="680" name="幻燈片編號"/>
          <p:cNvSpPr txBox="1">
            <a:spLocks noGrp="1"/>
          </p:cNvSpPr>
          <p:nvPr>
            <p:ph type="sldNum" sz="quarter" idx="2"/>
          </p:nvPr>
        </p:nvSpPr>
        <p:spPr>
          <a:prstGeom prst="rect">
            <a:avLst/>
          </a:prstGeom>
        </p:spPr>
        <p:txBody>
          <a:bodyPr/>
          <a:lstStyle>
            <a:lvl1pPr>
              <a:defRPr b="1"/>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1_標題及物件">
    <p:spTree>
      <p:nvGrpSpPr>
        <p:cNvPr id="1" name=""/>
        <p:cNvGrpSpPr/>
        <p:nvPr/>
      </p:nvGrpSpPr>
      <p:grpSpPr>
        <a:xfrm>
          <a:off x="0" y="0"/>
          <a:ext cx="0" cy="0"/>
          <a:chOff x="0" y="0"/>
          <a:chExt cx="0" cy="0"/>
        </a:xfrm>
      </p:grpSpPr>
      <p:sp>
        <p:nvSpPr>
          <p:cNvPr id="687"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688" name="Picture 49" descr="Picture 49"/>
          <p:cNvPicPr>
            <a:picLocks noChangeAspect="1"/>
          </p:cNvPicPr>
          <p:nvPr/>
        </p:nvPicPr>
        <p:blipFill>
          <a:blip r:embed="rId2"/>
          <a:stretch>
            <a:fillRect/>
          </a:stretch>
        </p:blipFill>
        <p:spPr>
          <a:xfrm>
            <a:off x="10458450" y="6278562"/>
            <a:ext cx="1667936" cy="290516"/>
          </a:xfrm>
          <a:prstGeom prst="rect">
            <a:avLst/>
          </a:prstGeom>
          <a:ln w="12700">
            <a:miter lim="400000"/>
          </a:ln>
        </p:spPr>
      </p:pic>
      <p:sp>
        <p:nvSpPr>
          <p:cNvPr id="689" name="Line 50"/>
          <p:cNvSpPr/>
          <p:nvPr/>
        </p:nvSpPr>
        <p:spPr>
          <a:xfrm>
            <a:off x="12194116" y="6202362"/>
            <a:ext cx="1155704" cy="4"/>
          </a:xfrm>
          <a:prstGeom prst="line">
            <a:avLst/>
          </a:prstGeom>
          <a:ln>
            <a:solidFill>
              <a:srgbClr val="FF0000"/>
            </a:solidFill>
          </a:ln>
        </p:spPr>
        <p:txBody>
          <a:bodyPr lIns="45718" tIns="45718" rIns="45718" bIns="45718"/>
          <a:lstStyle/>
          <a:p>
            <a:endParaRPr/>
          </a:p>
        </p:txBody>
      </p:sp>
      <p:sp>
        <p:nvSpPr>
          <p:cNvPr id="690" name="Line 51"/>
          <p:cNvSpPr/>
          <p:nvPr/>
        </p:nvSpPr>
        <p:spPr>
          <a:xfrm>
            <a:off x="10353250" y="6860223"/>
            <a:ext cx="4" cy="536579"/>
          </a:xfrm>
          <a:prstGeom prst="line">
            <a:avLst/>
          </a:prstGeom>
          <a:ln>
            <a:solidFill>
              <a:srgbClr val="FF0000"/>
            </a:solidFill>
          </a:ln>
        </p:spPr>
        <p:txBody>
          <a:bodyPr lIns="45718" tIns="45718" rIns="45718" bIns="45718"/>
          <a:lstStyle/>
          <a:p>
            <a:endParaRPr/>
          </a:p>
        </p:txBody>
      </p:sp>
      <p:sp>
        <p:nvSpPr>
          <p:cNvPr id="691" name="Text Box 52"/>
          <p:cNvSpPr txBox="1"/>
          <p:nvPr/>
        </p:nvSpPr>
        <p:spPr>
          <a:xfrm>
            <a:off x="45718" y="7200899"/>
            <a:ext cx="7122163" cy="510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400"/>
              </a:spcBef>
              <a:defRPr sz="2400">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692" name="圖片 10" descr="圖片 10"/>
          <p:cNvPicPr>
            <a:picLocks noChangeAspect="1"/>
          </p:cNvPicPr>
          <p:nvPr/>
        </p:nvPicPr>
        <p:blipFill>
          <a:blip r:embed="rId3"/>
          <a:stretch>
            <a:fillRect/>
          </a:stretch>
        </p:blipFill>
        <p:spPr>
          <a:xfrm>
            <a:off x="11020280" y="193869"/>
            <a:ext cx="910316" cy="310334"/>
          </a:xfrm>
          <a:prstGeom prst="rect">
            <a:avLst/>
          </a:prstGeom>
          <a:ln w="12700">
            <a:miter lim="400000"/>
          </a:ln>
        </p:spPr>
      </p:pic>
      <p:sp>
        <p:nvSpPr>
          <p:cNvPr id="693"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694" name="內文層級一…"/>
          <p:cNvSpPr txBox="1">
            <a:spLocks noGrp="1"/>
          </p:cNvSpPr>
          <p:nvPr>
            <p:ph type="body" idx="1"/>
          </p:nvPr>
        </p:nvSpPr>
        <p:spPr>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695" name="大標題文字"/>
          <p:cNvSpPr txBox="1">
            <a:spLocks noGrp="1"/>
          </p:cNvSpPr>
          <p:nvPr>
            <p:ph type="title"/>
          </p:nvPr>
        </p:nvSpPr>
        <p:spPr>
          <a:prstGeom prst="rect">
            <a:avLst/>
          </a:prstGeom>
        </p:spPr>
        <p:txBody>
          <a:bodyPr/>
          <a:lstStyle>
            <a:lvl1pPr>
              <a:defRPr>
                <a:solidFill>
                  <a:srgbClr val="00B2B3"/>
                </a:solidFill>
              </a:defRPr>
            </a:lvl1pPr>
          </a:lstStyle>
          <a:p>
            <a:r>
              <a:rPr lang="zh-TW" altLang="en-US"/>
              <a:t>按一下以編輯母片標題樣式</a:t>
            </a:r>
            <a:endParaRPr/>
          </a:p>
        </p:txBody>
      </p:sp>
      <p:sp>
        <p:nvSpPr>
          <p:cNvPr id="696" name="幻燈片編號"/>
          <p:cNvSpPr txBox="1">
            <a:spLocks noGrp="1"/>
          </p:cNvSpPr>
          <p:nvPr>
            <p:ph type="sldNum" sz="quarter" idx="2"/>
          </p:nvPr>
        </p:nvSpPr>
        <p:spPr>
          <a:prstGeom prst="rect">
            <a:avLst/>
          </a:prstGeom>
        </p:spPr>
        <p:txBody>
          <a:bodyPr/>
          <a:lstStyle>
            <a:lvl1pPr>
              <a:defRPr b="1"/>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2_標題及物件">
    <p:spTree>
      <p:nvGrpSpPr>
        <p:cNvPr id="1" name=""/>
        <p:cNvGrpSpPr/>
        <p:nvPr/>
      </p:nvGrpSpPr>
      <p:grpSpPr>
        <a:xfrm>
          <a:off x="0" y="0"/>
          <a:ext cx="0" cy="0"/>
          <a:chOff x="0" y="0"/>
          <a:chExt cx="0" cy="0"/>
        </a:xfrm>
      </p:grpSpPr>
      <p:sp>
        <p:nvSpPr>
          <p:cNvPr id="703"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704" name="Picture 49" descr="Picture 49"/>
          <p:cNvPicPr>
            <a:picLocks noChangeAspect="1"/>
          </p:cNvPicPr>
          <p:nvPr/>
        </p:nvPicPr>
        <p:blipFill>
          <a:blip r:embed="rId2"/>
          <a:stretch>
            <a:fillRect/>
          </a:stretch>
        </p:blipFill>
        <p:spPr>
          <a:xfrm>
            <a:off x="10458450" y="6278562"/>
            <a:ext cx="1667936" cy="290516"/>
          </a:xfrm>
          <a:prstGeom prst="rect">
            <a:avLst/>
          </a:prstGeom>
          <a:ln w="12700">
            <a:miter lim="400000"/>
          </a:ln>
        </p:spPr>
      </p:pic>
      <p:sp>
        <p:nvSpPr>
          <p:cNvPr id="705" name="Line 50"/>
          <p:cNvSpPr/>
          <p:nvPr/>
        </p:nvSpPr>
        <p:spPr>
          <a:xfrm>
            <a:off x="12194116" y="6202362"/>
            <a:ext cx="1155704" cy="4"/>
          </a:xfrm>
          <a:prstGeom prst="line">
            <a:avLst/>
          </a:prstGeom>
          <a:ln>
            <a:solidFill>
              <a:srgbClr val="FF0000"/>
            </a:solidFill>
          </a:ln>
        </p:spPr>
        <p:txBody>
          <a:bodyPr lIns="45718" tIns="45718" rIns="45718" bIns="45718"/>
          <a:lstStyle/>
          <a:p>
            <a:endParaRPr/>
          </a:p>
        </p:txBody>
      </p:sp>
      <p:sp>
        <p:nvSpPr>
          <p:cNvPr id="706" name="Line 51"/>
          <p:cNvSpPr/>
          <p:nvPr/>
        </p:nvSpPr>
        <p:spPr>
          <a:xfrm>
            <a:off x="10353250" y="6860223"/>
            <a:ext cx="4" cy="536579"/>
          </a:xfrm>
          <a:prstGeom prst="line">
            <a:avLst/>
          </a:prstGeom>
          <a:ln>
            <a:solidFill>
              <a:srgbClr val="FF0000"/>
            </a:solidFill>
          </a:ln>
        </p:spPr>
        <p:txBody>
          <a:bodyPr lIns="45718" tIns="45718" rIns="45718" bIns="45718"/>
          <a:lstStyle/>
          <a:p>
            <a:endParaRPr/>
          </a:p>
        </p:txBody>
      </p:sp>
      <p:sp>
        <p:nvSpPr>
          <p:cNvPr id="707" name="Text Box 52"/>
          <p:cNvSpPr txBox="1"/>
          <p:nvPr/>
        </p:nvSpPr>
        <p:spPr>
          <a:xfrm>
            <a:off x="45718" y="7200899"/>
            <a:ext cx="7122163" cy="510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400"/>
              </a:spcBef>
              <a:defRPr sz="2400">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708" name="圖片 10" descr="圖片 10"/>
          <p:cNvPicPr>
            <a:picLocks noChangeAspect="1"/>
          </p:cNvPicPr>
          <p:nvPr/>
        </p:nvPicPr>
        <p:blipFill>
          <a:blip r:embed="rId3"/>
          <a:stretch>
            <a:fillRect/>
          </a:stretch>
        </p:blipFill>
        <p:spPr>
          <a:xfrm>
            <a:off x="11020280" y="193869"/>
            <a:ext cx="910316" cy="310334"/>
          </a:xfrm>
          <a:prstGeom prst="rect">
            <a:avLst/>
          </a:prstGeom>
          <a:ln w="12700">
            <a:miter lim="400000"/>
          </a:ln>
        </p:spPr>
      </p:pic>
      <p:sp>
        <p:nvSpPr>
          <p:cNvPr id="709"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710" name="內文層級一…"/>
          <p:cNvSpPr txBox="1">
            <a:spLocks noGrp="1"/>
          </p:cNvSpPr>
          <p:nvPr>
            <p:ph type="body" idx="1"/>
          </p:nvPr>
        </p:nvSpPr>
        <p:spPr>
          <a:xfrm>
            <a:off x="609600" y="1439862"/>
            <a:ext cx="8168641" cy="475774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711" name="大標題文字"/>
          <p:cNvSpPr txBox="1">
            <a:spLocks noGrp="1"/>
          </p:cNvSpPr>
          <p:nvPr>
            <p:ph type="title"/>
          </p:nvPr>
        </p:nvSpPr>
        <p:spPr>
          <a:prstGeom prst="rect">
            <a:avLst/>
          </a:prstGeom>
        </p:spPr>
        <p:txBody>
          <a:bodyPr/>
          <a:lstStyle>
            <a:lvl1pPr>
              <a:defRPr>
                <a:solidFill>
                  <a:srgbClr val="00B2B3"/>
                </a:solidFill>
              </a:defRPr>
            </a:lvl1pPr>
          </a:lstStyle>
          <a:p>
            <a:r>
              <a:rPr lang="zh-TW" altLang="en-US"/>
              <a:t>按一下以編輯母片標題樣式</a:t>
            </a:r>
            <a:endParaRPr/>
          </a:p>
        </p:txBody>
      </p:sp>
      <p:sp>
        <p:nvSpPr>
          <p:cNvPr id="712" name="圖片版面配置區 2"/>
          <p:cNvSpPr>
            <a:spLocks noGrp="1"/>
          </p:cNvSpPr>
          <p:nvPr>
            <p:ph type="pic" sz="quarter" idx="21"/>
          </p:nvPr>
        </p:nvSpPr>
        <p:spPr>
          <a:xfrm>
            <a:off x="8962097" y="1439862"/>
            <a:ext cx="2798105" cy="4757743"/>
          </a:xfrm>
          <a:prstGeom prst="rect">
            <a:avLst/>
          </a:prstGeom>
        </p:spPr>
        <p:txBody>
          <a:bodyPr lIns="91439" tIns="45719" rIns="91439" bIns="45719">
            <a:noAutofit/>
          </a:bodyPr>
          <a:lstStyle/>
          <a:p>
            <a:r>
              <a:rPr lang="zh-TW" altLang="en-US"/>
              <a:t>按一下圖示以新增圖片</a:t>
            </a:r>
            <a:endParaRPr/>
          </a:p>
        </p:txBody>
      </p:sp>
      <p:sp>
        <p:nvSpPr>
          <p:cNvPr id="713" name="幻燈片編號"/>
          <p:cNvSpPr txBox="1">
            <a:spLocks noGrp="1"/>
          </p:cNvSpPr>
          <p:nvPr>
            <p:ph type="sldNum" sz="quarter" idx="2"/>
          </p:nvPr>
        </p:nvSpPr>
        <p:spPr>
          <a:prstGeom prst="rect">
            <a:avLst/>
          </a:prstGeom>
        </p:spPr>
        <p:txBody>
          <a:bodyPr/>
          <a:lstStyle>
            <a:lvl1pPr>
              <a:defRPr b="1"/>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3_標題及物件">
    <p:spTree>
      <p:nvGrpSpPr>
        <p:cNvPr id="1" name=""/>
        <p:cNvGrpSpPr/>
        <p:nvPr/>
      </p:nvGrpSpPr>
      <p:grpSpPr>
        <a:xfrm>
          <a:off x="0" y="0"/>
          <a:ext cx="0" cy="0"/>
          <a:chOff x="0" y="0"/>
          <a:chExt cx="0" cy="0"/>
        </a:xfrm>
      </p:grpSpPr>
      <p:sp>
        <p:nvSpPr>
          <p:cNvPr id="720"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721" name="Picture 49" descr="Picture 49"/>
          <p:cNvPicPr>
            <a:picLocks noChangeAspect="1"/>
          </p:cNvPicPr>
          <p:nvPr/>
        </p:nvPicPr>
        <p:blipFill>
          <a:blip r:embed="rId2"/>
          <a:stretch>
            <a:fillRect/>
          </a:stretch>
        </p:blipFill>
        <p:spPr>
          <a:xfrm>
            <a:off x="10458450" y="6278562"/>
            <a:ext cx="1667936" cy="290516"/>
          </a:xfrm>
          <a:prstGeom prst="rect">
            <a:avLst/>
          </a:prstGeom>
          <a:ln w="12700">
            <a:miter lim="400000"/>
          </a:ln>
        </p:spPr>
      </p:pic>
      <p:sp>
        <p:nvSpPr>
          <p:cNvPr id="722" name="Line 50"/>
          <p:cNvSpPr/>
          <p:nvPr/>
        </p:nvSpPr>
        <p:spPr>
          <a:xfrm>
            <a:off x="12194116" y="6202362"/>
            <a:ext cx="1155704" cy="4"/>
          </a:xfrm>
          <a:prstGeom prst="line">
            <a:avLst/>
          </a:prstGeom>
          <a:ln>
            <a:solidFill>
              <a:srgbClr val="FF0000"/>
            </a:solidFill>
          </a:ln>
        </p:spPr>
        <p:txBody>
          <a:bodyPr lIns="45718" tIns="45718" rIns="45718" bIns="45718"/>
          <a:lstStyle/>
          <a:p>
            <a:endParaRPr/>
          </a:p>
        </p:txBody>
      </p:sp>
      <p:sp>
        <p:nvSpPr>
          <p:cNvPr id="723" name="Line 51"/>
          <p:cNvSpPr/>
          <p:nvPr/>
        </p:nvSpPr>
        <p:spPr>
          <a:xfrm>
            <a:off x="10353250" y="6860223"/>
            <a:ext cx="4" cy="536579"/>
          </a:xfrm>
          <a:prstGeom prst="line">
            <a:avLst/>
          </a:prstGeom>
          <a:ln>
            <a:solidFill>
              <a:srgbClr val="FF0000"/>
            </a:solidFill>
          </a:ln>
        </p:spPr>
        <p:txBody>
          <a:bodyPr lIns="45718" tIns="45718" rIns="45718" bIns="45718"/>
          <a:lstStyle/>
          <a:p>
            <a:endParaRPr/>
          </a:p>
        </p:txBody>
      </p:sp>
      <p:sp>
        <p:nvSpPr>
          <p:cNvPr id="724" name="Text Box 52"/>
          <p:cNvSpPr txBox="1"/>
          <p:nvPr/>
        </p:nvSpPr>
        <p:spPr>
          <a:xfrm>
            <a:off x="45718" y="7200899"/>
            <a:ext cx="7122163" cy="510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400"/>
              </a:spcBef>
              <a:defRPr sz="2400">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725" name="圖片 10" descr="圖片 10"/>
          <p:cNvPicPr>
            <a:picLocks noChangeAspect="1"/>
          </p:cNvPicPr>
          <p:nvPr/>
        </p:nvPicPr>
        <p:blipFill>
          <a:blip r:embed="rId3"/>
          <a:stretch>
            <a:fillRect/>
          </a:stretch>
        </p:blipFill>
        <p:spPr>
          <a:xfrm>
            <a:off x="11020280" y="193869"/>
            <a:ext cx="910316" cy="310334"/>
          </a:xfrm>
          <a:prstGeom prst="rect">
            <a:avLst/>
          </a:prstGeom>
          <a:ln w="12700">
            <a:miter lim="400000"/>
          </a:ln>
        </p:spPr>
      </p:pic>
      <p:sp>
        <p:nvSpPr>
          <p:cNvPr id="726"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727" name="內文層級一…"/>
          <p:cNvSpPr txBox="1">
            <a:spLocks noGrp="1"/>
          </p:cNvSpPr>
          <p:nvPr>
            <p:ph type="body" idx="1"/>
          </p:nvPr>
        </p:nvSpPr>
        <p:spPr>
          <a:xfrm>
            <a:off x="609600" y="1439862"/>
            <a:ext cx="11146971" cy="3184389"/>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728" name="大標題文字"/>
          <p:cNvSpPr txBox="1">
            <a:spLocks noGrp="1"/>
          </p:cNvSpPr>
          <p:nvPr>
            <p:ph type="title"/>
          </p:nvPr>
        </p:nvSpPr>
        <p:spPr>
          <a:xfrm>
            <a:off x="601132" y="316990"/>
            <a:ext cx="11155441" cy="889512"/>
          </a:xfrm>
          <a:prstGeom prst="rect">
            <a:avLst/>
          </a:prstGeom>
        </p:spPr>
        <p:txBody>
          <a:bodyPr/>
          <a:lstStyle>
            <a:lvl1pPr>
              <a:defRPr>
                <a:solidFill>
                  <a:srgbClr val="00B2B3"/>
                </a:solidFill>
              </a:defRPr>
            </a:lvl1pPr>
          </a:lstStyle>
          <a:p>
            <a:r>
              <a:rPr lang="zh-TW" altLang="en-US"/>
              <a:t>按一下以編輯母片標題樣式</a:t>
            </a:r>
            <a:endParaRPr/>
          </a:p>
        </p:txBody>
      </p:sp>
      <p:sp>
        <p:nvSpPr>
          <p:cNvPr id="729" name="圖片版面配置區 2"/>
          <p:cNvSpPr>
            <a:spLocks noGrp="1"/>
          </p:cNvSpPr>
          <p:nvPr>
            <p:ph type="pic" sz="half" idx="21"/>
          </p:nvPr>
        </p:nvSpPr>
        <p:spPr>
          <a:xfrm>
            <a:off x="609600" y="4725144"/>
            <a:ext cx="11146971" cy="1584180"/>
          </a:xfrm>
          <a:prstGeom prst="rect">
            <a:avLst/>
          </a:prstGeom>
        </p:spPr>
        <p:txBody>
          <a:bodyPr lIns="91439" tIns="45719" rIns="91439" bIns="45719">
            <a:noAutofit/>
          </a:bodyPr>
          <a:lstStyle/>
          <a:p>
            <a:r>
              <a:rPr lang="zh-TW" altLang="en-US"/>
              <a:t>按一下圖示以新增圖片</a:t>
            </a:r>
            <a:endParaRPr/>
          </a:p>
        </p:txBody>
      </p:sp>
      <p:sp>
        <p:nvSpPr>
          <p:cNvPr id="730" name="幻燈片編號"/>
          <p:cNvSpPr txBox="1">
            <a:spLocks noGrp="1"/>
          </p:cNvSpPr>
          <p:nvPr>
            <p:ph type="sldNum" sz="quarter" idx="2"/>
          </p:nvPr>
        </p:nvSpPr>
        <p:spPr>
          <a:prstGeom prst="rect">
            <a:avLst/>
          </a:prstGeom>
        </p:spPr>
        <p:txBody>
          <a:bodyPr/>
          <a:lstStyle>
            <a:lvl1pPr>
              <a:defRPr b="1"/>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標題及物件">
    <p:spTree>
      <p:nvGrpSpPr>
        <p:cNvPr id="1" name=""/>
        <p:cNvGrpSpPr/>
        <p:nvPr/>
      </p:nvGrpSpPr>
      <p:grpSpPr>
        <a:xfrm>
          <a:off x="0" y="0"/>
          <a:ext cx="0" cy="0"/>
          <a:chOff x="0" y="0"/>
          <a:chExt cx="0" cy="0"/>
        </a:xfrm>
      </p:grpSpPr>
      <p:sp>
        <p:nvSpPr>
          <p:cNvPr id="737"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738" name="Picture 49" descr="Picture 49"/>
          <p:cNvPicPr>
            <a:picLocks noChangeAspect="1"/>
          </p:cNvPicPr>
          <p:nvPr/>
        </p:nvPicPr>
        <p:blipFill>
          <a:blip r:embed="rId2"/>
          <a:stretch>
            <a:fillRect/>
          </a:stretch>
        </p:blipFill>
        <p:spPr>
          <a:xfrm>
            <a:off x="10458450" y="6278562"/>
            <a:ext cx="1667936" cy="290516"/>
          </a:xfrm>
          <a:prstGeom prst="rect">
            <a:avLst/>
          </a:prstGeom>
          <a:ln w="12700">
            <a:miter lim="400000"/>
          </a:ln>
        </p:spPr>
      </p:pic>
      <p:sp>
        <p:nvSpPr>
          <p:cNvPr id="739" name="Line 50"/>
          <p:cNvSpPr/>
          <p:nvPr/>
        </p:nvSpPr>
        <p:spPr>
          <a:xfrm>
            <a:off x="12194116" y="6202362"/>
            <a:ext cx="1155704" cy="4"/>
          </a:xfrm>
          <a:prstGeom prst="line">
            <a:avLst/>
          </a:prstGeom>
          <a:ln>
            <a:solidFill>
              <a:srgbClr val="FF0000"/>
            </a:solidFill>
          </a:ln>
        </p:spPr>
        <p:txBody>
          <a:bodyPr lIns="45718" tIns="45718" rIns="45718" bIns="45718"/>
          <a:lstStyle/>
          <a:p>
            <a:endParaRPr/>
          </a:p>
        </p:txBody>
      </p:sp>
      <p:sp>
        <p:nvSpPr>
          <p:cNvPr id="740" name="Line 51"/>
          <p:cNvSpPr/>
          <p:nvPr/>
        </p:nvSpPr>
        <p:spPr>
          <a:xfrm>
            <a:off x="10353250" y="6860223"/>
            <a:ext cx="4" cy="536579"/>
          </a:xfrm>
          <a:prstGeom prst="line">
            <a:avLst/>
          </a:prstGeom>
          <a:ln>
            <a:solidFill>
              <a:srgbClr val="FF0000"/>
            </a:solidFill>
          </a:ln>
        </p:spPr>
        <p:txBody>
          <a:bodyPr lIns="45718" tIns="45718" rIns="45718" bIns="45718"/>
          <a:lstStyle/>
          <a:p>
            <a:endParaRPr/>
          </a:p>
        </p:txBody>
      </p:sp>
      <p:sp>
        <p:nvSpPr>
          <p:cNvPr id="741" name="Text Box 52"/>
          <p:cNvSpPr txBox="1"/>
          <p:nvPr/>
        </p:nvSpPr>
        <p:spPr>
          <a:xfrm>
            <a:off x="45718" y="7200899"/>
            <a:ext cx="7122163" cy="510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400"/>
              </a:spcBef>
              <a:defRPr sz="2400">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742" name="圖片 10" descr="圖片 10"/>
          <p:cNvPicPr>
            <a:picLocks noChangeAspect="1"/>
          </p:cNvPicPr>
          <p:nvPr/>
        </p:nvPicPr>
        <p:blipFill>
          <a:blip r:embed="rId3"/>
          <a:stretch>
            <a:fillRect/>
          </a:stretch>
        </p:blipFill>
        <p:spPr>
          <a:xfrm>
            <a:off x="11020280" y="193869"/>
            <a:ext cx="910316" cy="310334"/>
          </a:xfrm>
          <a:prstGeom prst="rect">
            <a:avLst/>
          </a:prstGeom>
          <a:ln w="12700">
            <a:miter lim="400000"/>
          </a:ln>
        </p:spPr>
      </p:pic>
      <p:sp>
        <p:nvSpPr>
          <p:cNvPr id="743"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744" name="大標題文字"/>
          <p:cNvSpPr txBox="1">
            <a:spLocks noGrp="1"/>
          </p:cNvSpPr>
          <p:nvPr>
            <p:ph type="title"/>
          </p:nvPr>
        </p:nvSpPr>
        <p:spPr>
          <a:xfrm>
            <a:off x="914400" y="2564900"/>
            <a:ext cx="10363200" cy="1035550"/>
          </a:xfrm>
          <a:prstGeom prst="rect">
            <a:avLst/>
          </a:prstGeom>
        </p:spPr>
        <p:txBody>
          <a:bodyPr/>
          <a:lstStyle>
            <a:lvl1pPr algn="ctr">
              <a:defRPr>
                <a:solidFill>
                  <a:srgbClr val="00B2B3"/>
                </a:solidFill>
              </a:defRPr>
            </a:lvl1pPr>
          </a:lstStyle>
          <a:p>
            <a:r>
              <a:rPr lang="zh-TW" altLang="en-US"/>
              <a:t>按一下以編輯母片標題樣式</a:t>
            </a:r>
            <a:endParaRPr/>
          </a:p>
        </p:txBody>
      </p:sp>
      <p:sp>
        <p:nvSpPr>
          <p:cNvPr id="745" name="內文層級一…"/>
          <p:cNvSpPr txBox="1">
            <a:spLocks noGrp="1"/>
          </p:cNvSpPr>
          <p:nvPr>
            <p:ph type="body" sz="quarter" idx="1"/>
          </p:nvPr>
        </p:nvSpPr>
        <p:spPr>
          <a:xfrm>
            <a:off x="1828800" y="3886200"/>
            <a:ext cx="8534400" cy="1752600"/>
          </a:xfrm>
          <a:prstGeom prst="rect">
            <a:avLst/>
          </a:prstGeom>
        </p:spPr>
        <p:txBody>
          <a:bodyPr/>
          <a:lstStyle>
            <a:lvl1pPr marL="0" indent="0" algn="ctr">
              <a:buSzTx/>
              <a:buNone/>
              <a:defRPr>
                <a:solidFill>
                  <a:srgbClr val="888888"/>
                </a:solidFill>
              </a:defRPr>
            </a:lvl1pPr>
            <a:lvl2pPr marL="0" indent="0" algn="ctr">
              <a:buSzTx/>
              <a:buNone/>
              <a:defRPr>
                <a:solidFill>
                  <a:srgbClr val="888888"/>
                </a:solidFill>
              </a:defRPr>
            </a:lvl2pPr>
            <a:lvl3pPr marL="0" indent="0" algn="ctr">
              <a:buSzTx/>
              <a:buNone/>
              <a:defRPr>
                <a:solidFill>
                  <a:srgbClr val="888888"/>
                </a:solidFill>
              </a:defRPr>
            </a:lvl3pPr>
            <a:lvl4pPr marL="0" indent="0" algn="ctr">
              <a:buSzTx/>
              <a:buNone/>
              <a:defRPr>
                <a:solidFill>
                  <a:srgbClr val="888888"/>
                </a:solidFill>
              </a:defRPr>
            </a:lvl4pPr>
            <a:lvl5pPr marL="0" indent="0" algn="ctr">
              <a:buSzTx/>
              <a:buNone/>
              <a:defRPr>
                <a:solidFill>
                  <a:srgbClr val="888888"/>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746" name="幻燈片編號"/>
          <p:cNvSpPr txBox="1">
            <a:spLocks noGrp="1"/>
          </p:cNvSpPr>
          <p:nvPr>
            <p:ph type="sldNum" sz="quarter" idx="2"/>
          </p:nvPr>
        </p:nvSpPr>
        <p:spPr>
          <a:prstGeom prst="rect">
            <a:avLst/>
          </a:prstGeom>
        </p:spPr>
        <p:txBody>
          <a:bodyPr/>
          <a:lstStyle>
            <a:lvl1pPr>
              <a:defRPr b="1"/>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區段標題">
    <p:spTree>
      <p:nvGrpSpPr>
        <p:cNvPr id="1" name=""/>
        <p:cNvGrpSpPr/>
        <p:nvPr/>
      </p:nvGrpSpPr>
      <p:grpSpPr>
        <a:xfrm>
          <a:off x="0" y="0"/>
          <a:ext cx="0" cy="0"/>
          <a:chOff x="0" y="0"/>
          <a:chExt cx="0" cy="0"/>
        </a:xfrm>
      </p:grpSpPr>
      <p:sp>
        <p:nvSpPr>
          <p:cNvPr id="753"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754" name="Picture 49" descr="Picture 49"/>
          <p:cNvPicPr>
            <a:picLocks noChangeAspect="1"/>
          </p:cNvPicPr>
          <p:nvPr/>
        </p:nvPicPr>
        <p:blipFill>
          <a:blip r:embed="rId2"/>
          <a:stretch>
            <a:fillRect/>
          </a:stretch>
        </p:blipFill>
        <p:spPr>
          <a:xfrm>
            <a:off x="10458450" y="6278562"/>
            <a:ext cx="1667936" cy="290516"/>
          </a:xfrm>
          <a:prstGeom prst="rect">
            <a:avLst/>
          </a:prstGeom>
          <a:ln w="12700">
            <a:miter lim="400000"/>
          </a:ln>
        </p:spPr>
      </p:pic>
      <p:sp>
        <p:nvSpPr>
          <p:cNvPr id="755" name="Line 50"/>
          <p:cNvSpPr/>
          <p:nvPr/>
        </p:nvSpPr>
        <p:spPr>
          <a:xfrm>
            <a:off x="12194116" y="6202362"/>
            <a:ext cx="1155704" cy="4"/>
          </a:xfrm>
          <a:prstGeom prst="line">
            <a:avLst/>
          </a:prstGeom>
          <a:ln>
            <a:solidFill>
              <a:srgbClr val="FF0000"/>
            </a:solidFill>
          </a:ln>
        </p:spPr>
        <p:txBody>
          <a:bodyPr lIns="45718" tIns="45718" rIns="45718" bIns="45718"/>
          <a:lstStyle/>
          <a:p>
            <a:endParaRPr/>
          </a:p>
        </p:txBody>
      </p:sp>
      <p:sp>
        <p:nvSpPr>
          <p:cNvPr id="756" name="Line 51"/>
          <p:cNvSpPr/>
          <p:nvPr/>
        </p:nvSpPr>
        <p:spPr>
          <a:xfrm>
            <a:off x="10353250" y="6860223"/>
            <a:ext cx="4" cy="536579"/>
          </a:xfrm>
          <a:prstGeom prst="line">
            <a:avLst/>
          </a:prstGeom>
          <a:ln>
            <a:solidFill>
              <a:srgbClr val="FF0000"/>
            </a:solidFill>
          </a:ln>
        </p:spPr>
        <p:txBody>
          <a:bodyPr lIns="45718" tIns="45718" rIns="45718" bIns="45718"/>
          <a:lstStyle/>
          <a:p>
            <a:endParaRPr/>
          </a:p>
        </p:txBody>
      </p:sp>
      <p:sp>
        <p:nvSpPr>
          <p:cNvPr id="757" name="Text Box 52"/>
          <p:cNvSpPr txBox="1"/>
          <p:nvPr/>
        </p:nvSpPr>
        <p:spPr>
          <a:xfrm>
            <a:off x="45718" y="7200899"/>
            <a:ext cx="7122163" cy="510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400"/>
              </a:spcBef>
              <a:defRPr sz="2400">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758" name="圖片 10" descr="圖片 10"/>
          <p:cNvPicPr>
            <a:picLocks noChangeAspect="1"/>
          </p:cNvPicPr>
          <p:nvPr/>
        </p:nvPicPr>
        <p:blipFill>
          <a:blip r:embed="rId3"/>
          <a:stretch>
            <a:fillRect/>
          </a:stretch>
        </p:blipFill>
        <p:spPr>
          <a:xfrm>
            <a:off x="11020280" y="193869"/>
            <a:ext cx="910316" cy="310334"/>
          </a:xfrm>
          <a:prstGeom prst="rect">
            <a:avLst/>
          </a:prstGeom>
          <a:ln w="12700">
            <a:miter lim="400000"/>
          </a:ln>
        </p:spPr>
      </p:pic>
      <p:sp>
        <p:nvSpPr>
          <p:cNvPr id="759"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760" name="大標題文字"/>
          <p:cNvSpPr txBox="1">
            <a:spLocks noGrp="1"/>
          </p:cNvSpPr>
          <p:nvPr>
            <p:ph type="title"/>
          </p:nvPr>
        </p:nvSpPr>
        <p:spPr>
          <a:xfrm>
            <a:off x="963084" y="4406901"/>
            <a:ext cx="10363201" cy="1362079"/>
          </a:xfrm>
          <a:prstGeom prst="rect">
            <a:avLst/>
          </a:prstGeom>
        </p:spPr>
        <p:txBody>
          <a:bodyPr/>
          <a:lstStyle>
            <a:lvl1pPr>
              <a:defRPr sz="4000" b="1" cap="all">
                <a:solidFill>
                  <a:srgbClr val="00B2B3"/>
                </a:solidFill>
              </a:defRPr>
            </a:lvl1pPr>
          </a:lstStyle>
          <a:p>
            <a:r>
              <a:rPr lang="zh-TW" altLang="en-US"/>
              <a:t>按一下以編輯母片標題樣式</a:t>
            </a:r>
            <a:endParaRPr/>
          </a:p>
        </p:txBody>
      </p:sp>
      <p:sp>
        <p:nvSpPr>
          <p:cNvPr id="761" name="內文層級一…"/>
          <p:cNvSpPr txBox="1">
            <a:spLocks noGrp="1"/>
          </p:cNvSpPr>
          <p:nvPr>
            <p:ph type="body" sz="quarter" idx="1"/>
          </p:nvPr>
        </p:nvSpPr>
        <p:spPr>
          <a:xfrm>
            <a:off x="963084" y="2906713"/>
            <a:ext cx="10363201" cy="1500191"/>
          </a:xfrm>
          <a:prstGeom prst="rect">
            <a:avLst/>
          </a:prstGeom>
        </p:spPr>
        <p:txBody>
          <a:bodyPr anchor="b"/>
          <a:lstStyle>
            <a:lvl1pPr marL="0" indent="0">
              <a:spcBef>
                <a:spcPts val="400"/>
              </a:spcBef>
              <a:buSzTx/>
              <a:buNone/>
              <a:defRPr sz="2000">
                <a:solidFill>
                  <a:srgbClr val="888888"/>
                </a:solidFill>
              </a:defRPr>
            </a:lvl1pPr>
            <a:lvl2pPr marL="0" indent="0">
              <a:spcBef>
                <a:spcPts val="400"/>
              </a:spcBef>
              <a:buSzTx/>
              <a:buNone/>
              <a:defRPr sz="2000">
                <a:solidFill>
                  <a:srgbClr val="888888"/>
                </a:solidFill>
              </a:defRPr>
            </a:lvl2pPr>
            <a:lvl3pPr marL="0" indent="0">
              <a:spcBef>
                <a:spcPts val="400"/>
              </a:spcBef>
              <a:buSzTx/>
              <a:buNone/>
              <a:defRPr sz="2000">
                <a:solidFill>
                  <a:srgbClr val="888888"/>
                </a:solidFill>
              </a:defRPr>
            </a:lvl3pPr>
            <a:lvl4pPr marL="0" indent="0">
              <a:spcBef>
                <a:spcPts val="400"/>
              </a:spcBef>
              <a:buSzTx/>
              <a:buNone/>
              <a:defRPr sz="2000">
                <a:solidFill>
                  <a:srgbClr val="888888"/>
                </a:solidFill>
              </a:defRPr>
            </a:lvl4pPr>
            <a:lvl5pPr marL="0" indent="0">
              <a:spcBef>
                <a:spcPts val="400"/>
              </a:spcBef>
              <a:buSzTx/>
              <a:buNone/>
              <a:defRPr sz="2000">
                <a:solidFill>
                  <a:srgbClr val="888888"/>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762" name="幻燈片編號"/>
          <p:cNvSpPr txBox="1">
            <a:spLocks noGrp="1"/>
          </p:cNvSpPr>
          <p:nvPr>
            <p:ph type="sldNum" sz="quarter" idx="2"/>
          </p:nvPr>
        </p:nvSpPr>
        <p:spPr>
          <a:prstGeom prst="rect">
            <a:avLst/>
          </a:prstGeom>
        </p:spPr>
        <p:txBody>
          <a:bodyPr/>
          <a:lstStyle>
            <a:lvl1pPr>
              <a:defRPr b="1"/>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標題及物件">
    <p:spTree>
      <p:nvGrpSpPr>
        <p:cNvPr id="1" name=""/>
        <p:cNvGrpSpPr/>
        <p:nvPr/>
      </p:nvGrpSpPr>
      <p:grpSpPr>
        <a:xfrm>
          <a:off x="0" y="0"/>
          <a:ext cx="0" cy="0"/>
          <a:chOff x="0" y="0"/>
          <a:chExt cx="0" cy="0"/>
        </a:xfrm>
      </p:grpSpPr>
      <p:sp>
        <p:nvSpPr>
          <p:cNvPr id="66" name="Rectangle 27"/>
          <p:cNvSpPr/>
          <p:nvPr/>
        </p:nvSpPr>
        <p:spPr>
          <a:xfrm>
            <a:off x="0" y="6618288"/>
            <a:ext cx="12192000" cy="239712"/>
          </a:xfrm>
          <a:prstGeom prst="rect">
            <a:avLst/>
          </a:prstGeom>
          <a:solidFill>
            <a:srgbClr val="009FE2"/>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67" name="Picture 49" descr="Picture 49"/>
          <p:cNvPicPr>
            <a:picLocks noChangeAspect="1"/>
          </p:cNvPicPr>
          <p:nvPr/>
        </p:nvPicPr>
        <p:blipFill>
          <a:blip r:embed="rId2"/>
          <a:stretch>
            <a:fillRect/>
          </a:stretch>
        </p:blipFill>
        <p:spPr>
          <a:xfrm>
            <a:off x="261408" y="83626"/>
            <a:ext cx="1667936" cy="400756"/>
          </a:xfrm>
          <a:prstGeom prst="rect">
            <a:avLst/>
          </a:prstGeom>
          <a:ln w="12700">
            <a:miter lim="400000"/>
          </a:ln>
        </p:spPr>
      </p:pic>
      <p:pic>
        <p:nvPicPr>
          <p:cNvPr id="68" name="圖片 11" descr="圖片 11"/>
          <p:cNvPicPr>
            <a:picLocks noChangeAspect="1"/>
          </p:cNvPicPr>
          <p:nvPr/>
        </p:nvPicPr>
        <p:blipFill>
          <a:blip r:embed="rId3"/>
          <a:stretch>
            <a:fillRect/>
          </a:stretch>
        </p:blipFill>
        <p:spPr>
          <a:xfrm>
            <a:off x="11020280" y="103449"/>
            <a:ext cx="910316" cy="380934"/>
          </a:xfrm>
          <a:prstGeom prst="rect">
            <a:avLst/>
          </a:prstGeom>
          <a:ln w="12700">
            <a:miter lim="400000"/>
          </a:ln>
        </p:spPr>
      </p:pic>
      <p:sp>
        <p:nvSpPr>
          <p:cNvPr id="69"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70" name="大標題文字"/>
          <p:cNvSpPr txBox="1">
            <a:spLocks noGrp="1"/>
          </p:cNvSpPr>
          <p:nvPr>
            <p:ph type="title"/>
          </p:nvPr>
        </p:nvSpPr>
        <p:spPr>
          <a:xfrm>
            <a:off x="914400" y="2564900"/>
            <a:ext cx="10363200" cy="1035550"/>
          </a:xfrm>
          <a:prstGeom prst="rect">
            <a:avLst/>
          </a:prstGeom>
        </p:spPr>
        <p:txBody>
          <a:bodyPr/>
          <a:lstStyle>
            <a:lvl1pPr algn="ctr"/>
          </a:lstStyle>
          <a:p>
            <a:r>
              <a:rPr lang="zh-TW" altLang="en-US"/>
              <a:t>按一下以編輯母片標題樣式</a:t>
            </a:r>
            <a:endParaRPr/>
          </a:p>
        </p:txBody>
      </p:sp>
      <p:sp>
        <p:nvSpPr>
          <p:cNvPr id="71" name="內文層級一…"/>
          <p:cNvSpPr txBox="1">
            <a:spLocks noGrp="1"/>
          </p:cNvSpPr>
          <p:nvPr>
            <p:ph type="body" sz="quarter" idx="1"/>
          </p:nvPr>
        </p:nvSpPr>
        <p:spPr>
          <a:xfrm>
            <a:off x="1828800" y="3886200"/>
            <a:ext cx="8534400" cy="1752600"/>
          </a:xfrm>
          <a:prstGeom prst="rect">
            <a:avLst/>
          </a:prstGeom>
        </p:spPr>
        <p:txBody>
          <a:bodyPr/>
          <a:lstStyle>
            <a:lvl1pPr marL="0" indent="0" algn="ctr">
              <a:buSzTx/>
              <a:buNone/>
              <a:defRPr>
                <a:solidFill>
                  <a:srgbClr val="888888"/>
                </a:solidFill>
              </a:defRPr>
            </a:lvl1pPr>
            <a:lvl2pPr marL="0" indent="0" algn="ctr">
              <a:buSzTx/>
              <a:buNone/>
              <a:defRPr>
                <a:solidFill>
                  <a:srgbClr val="888888"/>
                </a:solidFill>
              </a:defRPr>
            </a:lvl2pPr>
            <a:lvl3pPr marL="0" indent="0" algn="ctr">
              <a:buSzTx/>
              <a:buNone/>
              <a:defRPr>
                <a:solidFill>
                  <a:srgbClr val="888888"/>
                </a:solidFill>
              </a:defRPr>
            </a:lvl3pPr>
            <a:lvl4pPr marL="0" indent="0" algn="ctr">
              <a:buSzTx/>
              <a:buNone/>
              <a:defRPr>
                <a:solidFill>
                  <a:srgbClr val="888888"/>
                </a:solidFill>
              </a:defRPr>
            </a:lvl4pPr>
            <a:lvl5pPr marL="0" indent="0" algn="ctr">
              <a:buSzTx/>
              <a:buNone/>
              <a:defRPr>
                <a:solidFill>
                  <a:srgbClr val="888888"/>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72"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兩項物件">
    <p:spTree>
      <p:nvGrpSpPr>
        <p:cNvPr id="1" name=""/>
        <p:cNvGrpSpPr/>
        <p:nvPr/>
      </p:nvGrpSpPr>
      <p:grpSpPr>
        <a:xfrm>
          <a:off x="0" y="0"/>
          <a:ext cx="0" cy="0"/>
          <a:chOff x="0" y="0"/>
          <a:chExt cx="0" cy="0"/>
        </a:xfrm>
      </p:grpSpPr>
      <p:sp>
        <p:nvSpPr>
          <p:cNvPr id="769"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770" name="Picture 49" descr="Picture 49"/>
          <p:cNvPicPr>
            <a:picLocks noChangeAspect="1"/>
          </p:cNvPicPr>
          <p:nvPr/>
        </p:nvPicPr>
        <p:blipFill>
          <a:blip r:embed="rId2"/>
          <a:stretch>
            <a:fillRect/>
          </a:stretch>
        </p:blipFill>
        <p:spPr>
          <a:xfrm>
            <a:off x="10458450" y="6278562"/>
            <a:ext cx="1667936" cy="290516"/>
          </a:xfrm>
          <a:prstGeom prst="rect">
            <a:avLst/>
          </a:prstGeom>
          <a:ln w="12700">
            <a:miter lim="400000"/>
          </a:ln>
        </p:spPr>
      </p:pic>
      <p:sp>
        <p:nvSpPr>
          <p:cNvPr id="771" name="Line 50"/>
          <p:cNvSpPr/>
          <p:nvPr/>
        </p:nvSpPr>
        <p:spPr>
          <a:xfrm>
            <a:off x="12194116" y="6202362"/>
            <a:ext cx="1155704" cy="4"/>
          </a:xfrm>
          <a:prstGeom prst="line">
            <a:avLst/>
          </a:prstGeom>
          <a:ln>
            <a:solidFill>
              <a:srgbClr val="FF0000"/>
            </a:solidFill>
          </a:ln>
        </p:spPr>
        <p:txBody>
          <a:bodyPr lIns="45718" tIns="45718" rIns="45718" bIns="45718"/>
          <a:lstStyle/>
          <a:p>
            <a:endParaRPr/>
          </a:p>
        </p:txBody>
      </p:sp>
      <p:sp>
        <p:nvSpPr>
          <p:cNvPr id="772" name="Line 51"/>
          <p:cNvSpPr/>
          <p:nvPr/>
        </p:nvSpPr>
        <p:spPr>
          <a:xfrm>
            <a:off x="10353250" y="6860223"/>
            <a:ext cx="4" cy="536579"/>
          </a:xfrm>
          <a:prstGeom prst="line">
            <a:avLst/>
          </a:prstGeom>
          <a:ln>
            <a:solidFill>
              <a:srgbClr val="FF0000"/>
            </a:solidFill>
          </a:ln>
        </p:spPr>
        <p:txBody>
          <a:bodyPr lIns="45718" tIns="45718" rIns="45718" bIns="45718"/>
          <a:lstStyle/>
          <a:p>
            <a:endParaRPr/>
          </a:p>
        </p:txBody>
      </p:sp>
      <p:sp>
        <p:nvSpPr>
          <p:cNvPr id="773" name="Text Box 52"/>
          <p:cNvSpPr txBox="1"/>
          <p:nvPr/>
        </p:nvSpPr>
        <p:spPr>
          <a:xfrm>
            <a:off x="45718" y="7200899"/>
            <a:ext cx="7122163" cy="510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400"/>
              </a:spcBef>
              <a:defRPr sz="2400">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774" name="圖片 10" descr="圖片 10"/>
          <p:cNvPicPr>
            <a:picLocks noChangeAspect="1"/>
          </p:cNvPicPr>
          <p:nvPr/>
        </p:nvPicPr>
        <p:blipFill>
          <a:blip r:embed="rId3"/>
          <a:stretch>
            <a:fillRect/>
          </a:stretch>
        </p:blipFill>
        <p:spPr>
          <a:xfrm>
            <a:off x="11020280" y="193869"/>
            <a:ext cx="910316" cy="310334"/>
          </a:xfrm>
          <a:prstGeom prst="rect">
            <a:avLst/>
          </a:prstGeom>
          <a:ln w="12700">
            <a:miter lim="400000"/>
          </a:ln>
        </p:spPr>
      </p:pic>
      <p:sp>
        <p:nvSpPr>
          <p:cNvPr id="775"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776" name="內文層級一…"/>
          <p:cNvSpPr txBox="1">
            <a:spLocks noGrp="1"/>
          </p:cNvSpPr>
          <p:nvPr>
            <p:ph type="body" sz="half" idx="1"/>
          </p:nvPr>
        </p:nvSpPr>
        <p:spPr>
          <a:xfrm>
            <a:off x="609601" y="1542734"/>
            <a:ext cx="5473702" cy="4757738"/>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777" name="大標題文字"/>
          <p:cNvSpPr txBox="1">
            <a:spLocks noGrp="1"/>
          </p:cNvSpPr>
          <p:nvPr>
            <p:ph type="title"/>
          </p:nvPr>
        </p:nvSpPr>
        <p:spPr>
          <a:prstGeom prst="rect">
            <a:avLst/>
          </a:prstGeom>
        </p:spPr>
        <p:txBody>
          <a:bodyPr/>
          <a:lstStyle>
            <a:lvl1pPr>
              <a:defRPr>
                <a:solidFill>
                  <a:srgbClr val="00B2B3"/>
                </a:solidFill>
              </a:defRPr>
            </a:lvl1pPr>
          </a:lstStyle>
          <a:p>
            <a:r>
              <a:rPr lang="zh-TW" altLang="en-US"/>
              <a:t>按一下以編輯母片標題樣式</a:t>
            </a:r>
            <a:endParaRPr/>
          </a:p>
        </p:txBody>
      </p:sp>
      <p:sp>
        <p:nvSpPr>
          <p:cNvPr id="778" name="幻燈片編號"/>
          <p:cNvSpPr txBox="1">
            <a:spLocks noGrp="1"/>
          </p:cNvSpPr>
          <p:nvPr>
            <p:ph type="sldNum" sz="quarter" idx="2"/>
          </p:nvPr>
        </p:nvSpPr>
        <p:spPr>
          <a:prstGeom prst="rect">
            <a:avLst/>
          </a:prstGeom>
        </p:spPr>
        <p:txBody>
          <a:bodyPr/>
          <a:lstStyle>
            <a:lvl1pPr>
              <a:defRPr b="1"/>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比對">
    <p:spTree>
      <p:nvGrpSpPr>
        <p:cNvPr id="1" name=""/>
        <p:cNvGrpSpPr/>
        <p:nvPr/>
      </p:nvGrpSpPr>
      <p:grpSpPr>
        <a:xfrm>
          <a:off x="0" y="0"/>
          <a:ext cx="0" cy="0"/>
          <a:chOff x="0" y="0"/>
          <a:chExt cx="0" cy="0"/>
        </a:xfrm>
      </p:grpSpPr>
      <p:sp>
        <p:nvSpPr>
          <p:cNvPr id="785"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786" name="Picture 49" descr="Picture 49"/>
          <p:cNvPicPr>
            <a:picLocks noChangeAspect="1"/>
          </p:cNvPicPr>
          <p:nvPr/>
        </p:nvPicPr>
        <p:blipFill>
          <a:blip r:embed="rId2"/>
          <a:stretch>
            <a:fillRect/>
          </a:stretch>
        </p:blipFill>
        <p:spPr>
          <a:xfrm>
            <a:off x="10458450" y="6278562"/>
            <a:ext cx="1667936" cy="290516"/>
          </a:xfrm>
          <a:prstGeom prst="rect">
            <a:avLst/>
          </a:prstGeom>
          <a:ln w="12700">
            <a:miter lim="400000"/>
          </a:ln>
        </p:spPr>
      </p:pic>
      <p:sp>
        <p:nvSpPr>
          <p:cNvPr id="787" name="Line 50"/>
          <p:cNvSpPr/>
          <p:nvPr/>
        </p:nvSpPr>
        <p:spPr>
          <a:xfrm>
            <a:off x="12194116" y="6202362"/>
            <a:ext cx="1155704" cy="4"/>
          </a:xfrm>
          <a:prstGeom prst="line">
            <a:avLst/>
          </a:prstGeom>
          <a:ln>
            <a:solidFill>
              <a:srgbClr val="FF0000"/>
            </a:solidFill>
          </a:ln>
        </p:spPr>
        <p:txBody>
          <a:bodyPr lIns="45718" tIns="45718" rIns="45718" bIns="45718"/>
          <a:lstStyle/>
          <a:p>
            <a:endParaRPr/>
          </a:p>
        </p:txBody>
      </p:sp>
      <p:sp>
        <p:nvSpPr>
          <p:cNvPr id="788" name="Line 51"/>
          <p:cNvSpPr/>
          <p:nvPr/>
        </p:nvSpPr>
        <p:spPr>
          <a:xfrm>
            <a:off x="10353250" y="6860223"/>
            <a:ext cx="4" cy="536579"/>
          </a:xfrm>
          <a:prstGeom prst="line">
            <a:avLst/>
          </a:prstGeom>
          <a:ln>
            <a:solidFill>
              <a:srgbClr val="FF0000"/>
            </a:solidFill>
          </a:ln>
        </p:spPr>
        <p:txBody>
          <a:bodyPr lIns="45718" tIns="45718" rIns="45718" bIns="45718"/>
          <a:lstStyle/>
          <a:p>
            <a:endParaRPr/>
          </a:p>
        </p:txBody>
      </p:sp>
      <p:sp>
        <p:nvSpPr>
          <p:cNvPr id="789" name="Text Box 52"/>
          <p:cNvSpPr txBox="1"/>
          <p:nvPr/>
        </p:nvSpPr>
        <p:spPr>
          <a:xfrm>
            <a:off x="45718" y="7200899"/>
            <a:ext cx="7122163" cy="510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400"/>
              </a:spcBef>
              <a:defRPr sz="2400">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790" name="圖片 10" descr="圖片 10"/>
          <p:cNvPicPr>
            <a:picLocks noChangeAspect="1"/>
          </p:cNvPicPr>
          <p:nvPr/>
        </p:nvPicPr>
        <p:blipFill>
          <a:blip r:embed="rId3"/>
          <a:stretch>
            <a:fillRect/>
          </a:stretch>
        </p:blipFill>
        <p:spPr>
          <a:xfrm>
            <a:off x="11020280" y="193869"/>
            <a:ext cx="910316" cy="310334"/>
          </a:xfrm>
          <a:prstGeom prst="rect">
            <a:avLst/>
          </a:prstGeom>
          <a:ln w="12700">
            <a:miter lim="400000"/>
          </a:ln>
        </p:spPr>
      </p:pic>
      <p:sp>
        <p:nvSpPr>
          <p:cNvPr id="791"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792" name="內文層級一…"/>
          <p:cNvSpPr txBox="1">
            <a:spLocks noGrp="1"/>
          </p:cNvSpPr>
          <p:nvPr>
            <p:ph type="body" sz="quarter" idx="1"/>
          </p:nvPr>
        </p:nvSpPr>
        <p:spPr>
          <a:xfrm>
            <a:off x="609600" y="1535112"/>
            <a:ext cx="5386917" cy="639763"/>
          </a:xfrm>
          <a:prstGeom prst="rect">
            <a:avLst/>
          </a:prstGeom>
        </p:spPr>
        <p:txBody>
          <a:bodyPr anchor="b"/>
          <a:lstStyle>
            <a:lvl1pPr marL="0" indent="0">
              <a:spcBef>
                <a:spcPts val="500"/>
              </a:spcBef>
              <a:buSzTx/>
              <a:buNone/>
              <a:defRPr sz="2400" b="1"/>
            </a:lvl1pPr>
            <a:lvl2pPr marL="0" indent="0">
              <a:spcBef>
                <a:spcPts val="500"/>
              </a:spcBef>
              <a:buSzTx/>
              <a:buNone/>
              <a:defRPr sz="2400" b="1"/>
            </a:lvl2pPr>
            <a:lvl3pPr marL="0" indent="0">
              <a:spcBef>
                <a:spcPts val="500"/>
              </a:spcBef>
              <a:buSzTx/>
              <a:buNone/>
              <a:defRPr sz="2400" b="1"/>
            </a:lvl3pPr>
            <a:lvl4pPr marL="0" indent="0">
              <a:spcBef>
                <a:spcPts val="500"/>
              </a:spcBef>
              <a:buSzTx/>
              <a:buNone/>
              <a:defRPr sz="2400" b="1"/>
            </a:lvl4pPr>
            <a:lvl5pPr marL="0" indent="0">
              <a:spcBef>
                <a:spcPts val="500"/>
              </a:spcBef>
              <a:buSzTx/>
              <a:buNone/>
              <a:defRPr sz="2400" b="1"/>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793" name="文字版面配置區 4"/>
          <p:cNvSpPr>
            <a:spLocks noGrp="1"/>
          </p:cNvSpPr>
          <p:nvPr>
            <p:ph type="body" sz="quarter" idx="21"/>
          </p:nvPr>
        </p:nvSpPr>
        <p:spPr>
          <a:xfrm>
            <a:off x="6193366" y="1535111"/>
            <a:ext cx="5389039" cy="639767"/>
          </a:xfrm>
          <a:prstGeom prst="rect">
            <a:avLst/>
          </a:prstGeom>
        </p:spPr>
        <p:txBody>
          <a:bodyPr anchor="b"/>
          <a:lstStyle/>
          <a:p>
            <a:pPr lvl="0"/>
            <a:r>
              <a:rPr lang="zh-TW" altLang="en-US"/>
              <a:t>按一下以編輯母片文字樣式</a:t>
            </a:r>
          </a:p>
        </p:txBody>
      </p:sp>
      <p:sp>
        <p:nvSpPr>
          <p:cNvPr id="794" name="大標題文字"/>
          <p:cNvSpPr txBox="1">
            <a:spLocks noGrp="1"/>
          </p:cNvSpPr>
          <p:nvPr>
            <p:ph type="title"/>
          </p:nvPr>
        </p:nvSpPr>
        <p:spPr>
          <a:prstGeom prst="rect">
            <a:avLst/>
          </a:prstGeom>
        </p:spPr>
        <p:txBody>
          <a:bodyPr/>
          <a:lstStyle>
            <a:lvl1pPr>
              <a:defRPr>
                <a:solidFill>
                  <a:srgbClr val="00B2B3"/>
                </a:solidFill>
              </a:defRPr>
            </a:lvl1pPr>
          </a:lstStyle>
          <a:p>
            <a:r>
              <a:rPr lang="zh-TW" altLang="en-US"/>
              <a:t>按一下以編輯母片標題樣式</a:t>
            </a:r>
            <a:endParaRPr/>
          </a:p>
        </p:txBody>
      </p:sp>
      <p:sp>
        <p:nvSpPr>
          <p:cNvPr id="795" name="幻燈片編號"/>
          <p:cNvSpPr txBox="1">
            <a:spLocks noGrp="1"/>
          </p:cNvSpPr>
          <p:nvPr>
            <p:ph type="sldNum" sz="quarter" idx="2"/>
          </p:nvPr>
        </p:nvSpPr>
        <p:spPr>
          <a:prstGeom prst="rect">
            <a:avLst/>
          </a:prstGeom>
        </p:spPr>
        <p:txBody>
          <a:bodyPr/>
          <a:lstStyle>
            <a:lvl1pPr>
              <a:defRPr b="1"/>
            </a:lvl1p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空白">
    <p:spTree>
      <p:nvGrpSpPr>
        <p:cNvPr id="1" name=""/>
        <p:cNvGrpSpPr/>
        <p:nvPr/>
      </p:nvGrpSpPr>
      <p:grpSpPr>
        <a:xfrm>
          <a:off x="0" y="0"/>
          <a:ext cx="0" cy="0"/>
          <a:chOff x="0" y="0"/>
          <a:chExt cx="0" cy="0"/>
        </a:xfrm>
      </p:grpSpPr>
      <p:sp>
        <p:nvSpPr>
          <p:cNvPr id="802"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803" name="Picture 49" descr="Picture 49"/>
          <p:cNvPicPr>
            <a:picLocks noChangeAspect="1"/>
          </p:cNvPicPr>
          <p:nvPr/>
        </p:nvPicPr>
        <p:blipFill>
          <a:blip r:embed="rId2"/>
          <a:stretch>
            <a:fillRect/>
          </a:stretch>
        </p:blipFill>
        <p:spPr>
          <a:xfrm>
            <a:off x="10458450" y="6278562"/>
            <a:ext cx="1667936" cy="290516"/>
          </a:xfrm>
          <a:prstGeom prst="rect">
            <a:avLst/>
          </a:prstGeom>
          <a:ln w="12700">
            <a:miter lim="400000"/>
          </a:ln>
        </p:spPr>
      </p:pic>
      <p:sp>
        <p:nvSpPr>
          <p:cNvPr id="804" name="Line 50"/>
          <p:cNvSpPr/>
          <p:nvPr/>
        </p:nvSpPr>
        <p:spPr>
          <a:xfrm>
            <a:off x="12194116" y="6202362"/>
            <a:ext cx="1155704" cy="4"/>
          </a:xfrm>
          <a:prstGeom prst="line">
            <a:avLst/>
          </a:prstGeom>
          <a:ln>
            <a:solidFill>
              <a:srgbClr val="FF0000"/>
            </a:solidFill>
          </a:ln>
        </p:spPr>
        <p:txBody>
          <a:bodyPr lIns="45718" tIns="45718" rIns="45718" bIns="45718"/>
          <a:lstStyle/>
          <a:p>
            <a:endParaRPr/>
          </a:p>
        </p:txBody>
      </p:sp>
      <p:sp>
        <p:nvSpPr>
          <p:cNvPr id="805" name="Line 51"/>
          <p:cNvSpPr/>
          <p:nvPr/>
        </p:nvSpPr>
        <p:spPr>
          <a:xfrm>
            <a:off x="10353250" y="6860223"/>
            <a:ext cx="4" cy="536579"/>
          </a:xfrm>
          <a:prstGeom prst="line">
            <a:avLst/>
          </a:prstGeom>
          <a:ln>
            <a:solidFill>
              <a:srgbClr val="FF0000"/>
            </a:solidFill>
          </a:ln>
        </p:spPr>
        <p:txBody>
          <a:bodyPr lIns="45718" tIns="45718" rIns="45718" bIns="45718"/>
          <a:lstStyle/>
          <a:p>
            <a:endParaRPr/>
          </a:p>
        </p:txBody>
      </p:sp>
      <p:sp>
        <p:nvSpPr>
          <p:cNvPr id="806" name="Text Box 52"/>
          <p:cNvSpPr txBox="1"/>
          <p:nvPr/>
        </p:nvSpPr>
        <p:spPr>
          <a:xfrm>
            <a:off x="45718" y="7200899"/>
            <a:ext cx="7122163" cy="510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400"/>
              </a:spcBef>
              <a:defRPr sz="2400">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807" name="圖片 10" descr="圖片 10"/>
          <p:cNvPicPr>
            <a:picLocks noChangeAspect="1"/>
          </p:cNvPicPr>
          <p:nvPr/>
        </p:nvPicPr>
        <p:blipFill>
          <a:blip r:embed="rId3"/>
          <a:stretch>
            <a:fillRect/>
          </a:stretch>
        </p:blipFill>
        <p:spPr>
          <a:xfrm>
            <a:off x="11020280" y="193869"/>
            <a:ext cx="910316" cy="310334"/>
          </a:xfrm>
          <a:prstGeom prst="rect">
            <a:avLst/>
          </a:prstGeom>
          <a:ln w="12700">
            <a:miter lim="400000"/>
          </a:ln>
        </p:spPr>
      </p:pic>
      <p:sp>
        <p:nvSpPr>
          <p:cNvPr id="808"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809" name="大標題文字"/>
          <p:cNvSpPr txBox="1">
            <a:spLocks noGrp="1"/>
          </p:cNvSpPr>
          <p:nvPr>
            <p:ph type="title"/>
          </p:nvPr>
        </p:nvSpPr>
        <p:spPr>
          <a:prstGeom prst="rect">
            <a:avLst/>
          </a:prstGeom>
        </p:spPr>
        <p:txBody>
          <a:bodyPr/>
          <a:lstStyle>
            <a:lvl1pPr>
              <a:defRPr>
                <a:solidFill>
                  <a:srgbClr val="00B2B3"/>
                </a:solidFill>
              </a:defRPr>
            </a:lvl1pPr>
          </a:lstStyle>
          <a:p>
            <a:r>
              <a:rPr lang="zh-TW" altLang="en-US"/>
              <a:t>按一下以編輯母片標題樣式</a:t>
            </a:r>
            <a:endParaRPr/>
          </a:p>
        </p:txBody>
      </p:sp>
      <p:sp>
        <p:nvSpPr>
          <p:cNvPr id="810" name="幻燈片編號"/>
          <p:cNvSpPr txBox="1">
            <a:spLocks noGrp="1"/>
          </p:cNvSpPr>
          <p:nvPr>
            <p:ph type="sldNum" sz="quarter" idx="2"/>
          </p:nvPr>
        </p:nvSpPr>
        <p:spPr>
          <a:prstGeom prst="rect">
            <a:avLst/>
          </a:prstGeom>
        </p:spPr>
        <p:txBody>
          <a:bodyPr/>
          <a:lstStyle>
            <a:lvl1pPr>
              <a:defRPr b="1"/>
            </a:lvl1p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1_空白">
    <p:spTree>
      <p:nvGrpSpPr>
        <p:cNvPr id="1" name=""/>
        <p:cNvGrpSpPr/>
        <p:nvPr/>
      </p:nvGrpSpPr>
      <p:grpSpPr>
        <a:xfrm>
          <a:off x="0" y="0"/>
          <a:ext cx="0" cy="0"/>
          <a:chOff x="0" y="0"/>
          <a:chExt cx="0" cy="0"/>
        </a:xfrm>
      </p:grpSpPr>
      <p:sp>
        <p:nvSpPr>
          <p:cNvPr id="817"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818" name="Picture 49" descr="Picture 49"/>
          <p:cNvPicPr>
            <a:picLocks noChangeAspect="1"/>
          </p:cNvPicPr>
          <p:nvPr/>
        </p:nvPicPr>
        <p:blipFill>
          <a:blip r:embed="rId2"/>
          <a:stretch>
            <a:fillRect/>
          </a:stretch>
        </p:blipFill>
        <p:spPr>
          <a:xfrm>
            <a:off x="10458450" y="6278562"/>
            <a:ext cx="1667936" cy="290516"/>
          </a:xfrm>
          <a:prstGeom prst="rect">
            <a:avLst/>
          </a:prstGeom>
          <a:ln w="12700">
            <a:miter lim="400000"/>
          </a:ln>
        </p:spPr>
      </p:pic>
      <p:sp>
        <p:nvSpPr>
          <p:cNvPr id="819" name="Line 50"/>
          <p:cNvSpPr/>
          <p:nvPr/>
        </p:nvSpPr>
        <p:spPr>
          <a:xfrm>
            <a:off x="12194116" y="6202362"/>
            <a:ext cx="1155704" cy="4"/>
          </a:xfrm>
          <a:prstGeom prst="line">
            <a:avLst/>
          </a:prstGeom>
          <a:ln>
            <a:solidFill>
              <a:srgbClr val="FF0000"/>
            </a:solidFill>
          </a:ln>
        </p:spPr>
        <p:txBody>
          <a:bodyPr lIns="45718" tIns="45718" rIns="45718" bIns="45718"/>
          <a:lstStyle/>
          <a:p>
            <a:endParaRPr/>
          </a:p>
        </p:txBody>
      </p:sp>
      <p:sp>
        <p:nvSpPr>
          <p:cNvPr id="820" name="Line 51"/>
          <p:cNvSpPr/>
          <p:nvPr/>
        </p:nvSpPr>
        <p:spPr>
          <a:xfrm>
            <a:off x="10353250" y="6860223"/>
            <a:ext cx="4" cy="536579"/>
          </a:xfrm>
          <a:prstGeom prst="line">
            <a:avLst/>
          </a:prstGeom>
          <a:ln>
            <a:solidFill>
              <a:srgbClr val="FF0000"/>
            </a:solidFill>
          </a:ln>
        </p:spPr>
        <p:txBody>
          <a:bodyPr lIns="45718" tIns="45718" rIns="45718" bIns="45718"/>
          <a:lstStyle/>
          <a:p>
            <a:endParaRPr/>
          </a:p>
        </p:txBody>
      </p:sp>
      <p:sp>
        <p:nvSpPr>
          <p:cNvPr id="821" name="Text Box 52"/>
          <p:cNvSpPr txBox="1"/>
          <p:nvPr/>
        </p:nvSpPr>
        <p:spPr>
          <a:xfrm>
            <a:off x="45718" y="7200899"/>
            <a:ext cx="7122163" cy="510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400"/>
              </a:spcBef>
              <a:defRPr sz="2400">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822" name="圖片 10" descr="圖片 10"/>
          <p:cNvPicPr>
            <a:picLocks noChangeAspect="1"/>
          </p:cNvPicPr>
          <p:nvPr/>
        </p:nvPicPr>
        <p:blipFill>
          <a:blip r:embed="rId3"/>
          <a:stretch>
            <a:fillRect/>
          </a:stretch>
        </p:blipFill>
        <p:spPr>
          <a:xfrm>
            <a:off x="11020280" y="193869"/>
            <a:ext cx="910316" cy="310334"/>
          </a:xfrm>
          <a:prstGeom prst="rect">
            <a:avLst/>
          </a:prstGeom>
          <a:ln w="12700">
            <a:miter lim="400000"/>
          </a:ln>
        </p:spPr>
      </p:pic>
      <p:sp>
        <p:nvSpPr>
          <p:cNvPr id="823"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824" name="幻燈片編號"/>
          <p:cNvSpPr txBox="1">
            <a:spLocks noGrp="1"/>
          </p:cNvSpPr>
          <p:nvPr>
            <p:ph type="sldNum" sz="quarter" idx="2"/>
          </p:nvPr>
        </p:nvSpPr>
        <p:spPr>
          <a:prstGeom prst="rect">
            <a:avLst/>
          </a:prstGeom>
        </p:spPr>
        <p:txBody>
          <a:bodyPr/>
          <a:lstStyle>
            <a:lvl1pPr>
              <a:defRPr b="1"/>
            </a:lvl1p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含標題的內容">
    <p:spTree>
      <p:nvGrpSpPr>
        <p:cNvPr id="1" name=""/>
        <p:cNvGrpSpPr/>
        <p:nvPr/>
      </p:nvGrpSpPr>
      <p:grpSpPr>
        <a:xfrm>
          <a:off x="0" y="0"/>
          <a:ext cx="0" cy="0"/>
          <a:chOff x="0" y="0"/>
          <a:chExt cx="0" cy="0"/>
        </a:xfrm>
      </p:grpSpPr>
      <p:sp>
        <p:nvSpPr>
          <p:cNvPr id="831"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832" name="Picture 49" descr="Picture 49"/>
          <p:cNvPicPr>
            <a:picLocks noChangeAspect="1"/>
          </p:cNvPicPr>
          <p:nvPr/>
        </p:nvPicPr>
        <p:blipFill>
          <a:blip r:embed="rId2"/>
          <a:stretch>
            <a:fillRect/>
          </a:stretch>
        </p:blipFill>
        <p:spPr>
          <a:xfrm>
            <a:off x="10458450" y="6278562"/>
            <a:ext cx="1667936" cy="290516"/>
          </a:xfrm>
          <a:prstGeom prst="rect">
            <a:avLst/>
          </a:prstGeom>
          <a:ln w="12700">
            <a:miter lim="400000"/>
          </a:ln>
        </p:spPr>
      </p:pic>
      <p:sp>
        <p:nvSpPr>
          <p:cNvPr id="833" name="Line 50"/>
          <p:cNvSpPr/>
          <p:nvPr/>
        </p:nvSpPr>
        <p:spPr>
          <a:xfrm>
            <a:off x="12194116" y="6202362"/>
            <a:ext cx="1155704" cy="4"/>
          </a:xfrm>
          <a:prstGeom prst="line">
            <a:avLst/>
          </a:prstGeom>
          <a:ln>
            <a:solidFill>
              <a:srgbClr val="FF0000"/>
            </a:solidFill>
          </a:ln>
        </p:spPr>
        <p:txBody>
          <a:bodyPr lIns="45718" tIns="45718" rIns="45718" bIns="45718"/>
          <a:lstStyle/>
          <a:p>
            <a:endParaRPr/>
          </a:p>
        </p:txBody>
      </p:sp>
      <p:sp>
        <p:nvSpPr>
          <p:cNvPr id="834" name="Line 51"/>
          <p:cNvSpPr/>
          <p:nvPr/>
        </p:nvSpPr>
        <p:spPr>
          <a:xfrm>
            <a:off x="10353250" y="6860223"/>
            <a:ext cx="4" cy="536579"/>
          </a:xfrm>
          <a:prstGeom prst="line">
            <a:avLst/>
          </a:prstGeom>
          <a:ln>
            <a:solidFill>
              <a:srgbClr val="FF0000"/>
            </a:solidFill>
          </a:ln>
        </p:spPr>
        <p:txBody>
          <a:bodyPr lIns="45718" tIns="45718" rIns="45718" bIns="45718"/>
          <a:lstStyle/>
          <a:p>
            <a:endParaRPr/>
          </a:p>
        </p:txBody>
      </p:sp>
      <p:sp>
        <p:nvSpPr>
          <p:cNvPr id="835" name="Text Box 52"/>
          <p:cNvSpPr txBox="1"/>
          <p:nvPr/>
        </p:nvSpPr>
        <p:spPr>
          <a:xfrm>
            <a:off x="45718" y="7200899"/>
            <a:ext cx="7122163" cy="510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400"/>
              </a:spcBef>
              <a:defRPr sz="2400">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836" name="圖片 10" descr="圖片 10"/>
          <p:cNvPicPr>
            <a:picLocks noChangeAspect="1"/>
          </p:cNvPicPr>
          <p:nvPr/>
        </p:nvPicPr>
        <p:blipFill>
          <a:blip r:embed="rId3"/>
          <a:stretch>
            <a:fillRect/>
          </a:stretch>
        </p:blipFill>
        <p:spPr>
          <a:xfrm>
            <a:off x="11020280" y="193869"/>
            <a:ext cx="910316" cy="310334"/>
          </a:xfrm>
          <a:prstGeom prst="rect">
            <a:avLst/>
          </a:prstGeom>
          <a:ln w="12700">
            <a:miter lim="400000"/>
          </a:ln>
        </p:spPr>
      </p:pic>
      <p:sp>
        <p:nvSpPr>
          <p:cNvPr id="837"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838" name="大標題文字"/>
          <p:cNvSpPr txBox="1">
            <a:spLocks noGrp="1"/>
          </p:cNvSpPr>
          <p:nvPr>
            <p:ph type="title"/>
          </p:nvPr>
        </p:nvSpPr>
        <p:spPr>
          <a:xfrm>
            <a:off x="609601" y="273050"/>
            <a:ext cx="4011084" cy="1162050"/>
          </a:xfrm>
          <a:prstGeom prst="rect">
            <a:avLst/>
          </a:prstGeom>
        </p:spPr>
        <p:txBody>
          <a:bodyPr anchor="b"/>
          <a:lstStyle>
            <a:lvl1pPr>
              <a:defRPr sz="2000" b="1">
                <a:solidFill>
                  <a:srgbClr val="00B2B3"/>
                </a:solidFill>
              </a:defRPr>
            </a:lvl1pPr>
          </a:lstStyle>
          <a:p>
            <a:r>
              <a:rPr lang="zh-TW" altLang="en-US"/>
              <a:t>按一下以編輯母片標題樣式</a:t>
            </a:r>
            <a:endParaRPr/>
          </a:p>
        </p:txBody>
      </p:sp>
      <p:sp>
        <p:nvSpPr>
          <p:cNvPr id="839" name="內文層級一…"/>
          <p:cNvSpPr txBox="1">
            <a:spLocks noGrp="1"/>
          </p:cNvSpPr>
          <p:nvPr>
            <p:ph type="body" idx="1"/>
          </p:nvPr>
        </p:nvSpPr>
        <p:spPr>
          <a:xfrm>
            <a:off x="4766733" y="273050"/>
            <a:ext cx="6815667" cy="5853115"/>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840" name="文字版面配置區 3"/>
          <p:cNvSpPr>
            <a:spLocks noGrp="1"/>
          </p:cNvSpPr>
          <p:nvPr>
            <p:ph type="body" sz="half" idx="21"/>
          </p:nvPr>
        </p:nvSpPr>
        <p:spPr>
          <a:xfrm>
            <a:off x="609599" y="1435101"/>
            <a:ext cx="4011087" cy="4691063"/>
          </a:xfrm>
          <a:prstGeom prst="rect">
            <a:avLst/>
          </a:prstGeom>
        </p:spPr>
        <p:txBody>
          <a:bodyPr/>
          <a:lstStyle/>
          <a:p>
            <a:pPr lvl="0"/>
            <a:r>
              <a:rPr lang="zh-TW" altLang="en-US"/>
              <a:t>按一下以編輯母片文字樣式</a:t>
            </a:r>
          </a:p>
        </p:txBody>
      </p:sp>
      <p:sp>
        <p:nvSpPr>
          <p:cNvPr id="841" name="幻燈片編號"/>
          <p:cNvSpPr txBox="1">
            <a:spLocks noGrp="1"/>
          </p:cNvSpPr>
          <p:nvPr>
            <p:ph type="sldNum" sz="quarter" idx="2"/>
          </p:nvPr>
        </p:nvSpPr>
        <p:spPr>
          <a:prstGeom prst="rect">
            <a:avLst/>
          </a:prstGeom>
        </p:spPr>
        <p:txBody>
          <a:bodyPr/>
          <a:lstStyle>
            <a:lvl1pPr>
              <a:defRPr b="1"/>
            </a:lvl1p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含標題的圖片">
    <p:spTree>
      <p:nvGrpSpPr>
        <p:cNvPr id="1" name=""/>
        <p:cNvGrpSpPr/>
        <p:nvPr/>
      </p:nvGrpSpPr>
      <p:grpSpPr>
        <a:xfrm>
          <a:off x="0" y="0"/>
          <a:ext cx="0" cy="0"/>
          <a:chOff x="0" y="0"/>
          <a:chExt cx="0" cy="0"/>
        </a:xfrm>
      </p:grpSpPr>
      <p:sp>
        <p:nvSpPr>
          <p:cNvPr id="848"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849" name="Picture 49" descr="Picture 49"/>
          <p:cNvPicPr>
            <a:picLocks noChangeAspect="1"/>
          </p:cNvPicPr>
          <p:nvPr/>
        </p:nvPicPr>
        <p:blipFill>
          <a:blip r:embed="rId2"/>
          <a:stretch>
            <a:fillRect/>
          </a:stretch>
        </p:blipFill>
        <p:spPr>
          <a:xfrm>
            <a:off x="10458450" y="6278562"/>
            <a:ext cx="1667936" cy="290516"/>
          </a:xfrm>
          <a:prstGeom prst="rect">
            <a:avLst/>
          </a:prstGeom>
          <a:ln w="12700">
            <a:miter lim="400000"/>
          </a:ln>
        </p:spPr>
      </p:pic>
      <p:sp>
        <p:nvSpPr>
          <p:cNvPr id="850" name="Line 50"/>
          <p:cNvSpPr/>
          <p:nvPr/>
        </p:nvSpPr>
        <p:spPr>
          <a:xfrm>
            <a:off x="12194116" y="6202362"/>
            <a:ext cx="1155704" cy="4"/>
          </a:xfrm>
          <a:prstGeom prst="line">
            <a:avLst/>
          </a:prstGeom>
          <a:ln>
            <a:solidFill>
              <a:srgbClr val="FF0000"/>
            </a:solidFill>
          </a:ln>
        </p:spPr>
        <p:txBody>
          <a:bodyPr lIns="45718" tIns="45718" rIns="45718" bIns="45718"/>
          <a:lstStyle/>
          <a:p>
            <a:endParaRPr/>
          </a:p>
        </p:txBody>
      </p:sp>
      <p:sp>
        <p:nvSpPr>
          <p:cNvPr id="851" name="Line 51"/>
          <p:cNvSpPr/>
          <p:nvPr/>
        </p:nvSpPr>
        <p:spPr>
          <a:xfrm>
            <a:off x="10353250" y="6860223"/>
            <a:ext cx="4" cy="536579"/>
          </a:xfrm>
          <a:prstGeom prst="line">
            <a:avLst/>
          </a:prstGeom>
          <a:ln>
            <a:solidFill>
              <a:srgbClr val="FF0000"/>
            </a:solidFill>
          </a:ln>
        </p:spPr>
        <p:txBody>
          <a:bodyPr lIns="45718" tIns="45718" rIns="45718" bIns="45718"/>
          <a:lstStyle/>
          <a:p>
            <a:endParaRPr/>
          </a:p>
        </p:txBody>
      </p:sp>
      <p:sp>
        <p:nvSpPr>
          <p:cNvPr id="852" name="Text Box 52"/>
          <p:cNvSpPr txBox="1"/>
          <p:nvPr/>
        </p:nvSpPr>
        <p:spPr>
          <a:xfrm>
            <a:off x="45718" y="7200899"/>
            <a:ext cx="7122163" cy="510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400"/>
              </a:spcBef>
              <a:defRPr sz="2400">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853" name="圖片 10" descr="圖片 10"/>
          <p:cNvPicPr>
            <a:picLocks noChangeAspect="1"/>
          </p:cNvPicPr>
          <p:nvPr/>
        </p:nvPicPr>
        <p:blipFill>
          <a:blip r:embed="rId3"/>
          <a:stretch>
            <a:fillRect/>
          </a:stretch>
        </p:blipFill>
        <p:spPr>
          <a:xfrm>
            <a:off x="11020280" y="193869"/>
            <a:ext cx="910316" cy="310334"/>
          </a:xfrm>
          <a:prstGeom prst="rect">
            <a:avLst/>
          </a:prstGeom>
          <a:ln w="12700">
            <a:miter lim="400000"/>
          </a:ln>
        </p:spPr>
      </p:pic>
      <p:sp>
        <p:nvSpPr>
          <p:cNvPr id="854"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855" name="大標題文字"/>
          <p:cNvSpPr txBox="1">
            <a:spLocks noGrp="1"/>
          </p:cNvSpPr>
          <p:nvPr>
            <p:ph type="title"/>
          </p:nvPr>
        </p:nvSpPr>
        <p:spPr>
          <a:xfrm>
            <a:off x="2389714" y="4800600"/>
            <a:ext cx="7315204" cy="566738"/>
          </a:xfrm>
          <a:prstGeom prst="rect">
            <a:avLst/>
          </a:prstGeom>
        </p:spPr>
        <p:txBody>
          <a:bodyPr anchor="b"/>
          <a:lstStyle>
            <a:lvl1pPr>
              <a:defRPr sz="2000" b="1">
                <a:solidFill>
                  <a:srgbClr val="00B2B3"/>
                </a:solidFill>
              </a:defRPr>
            </a:lvl1pPr>
          </a:lstStyle>
          <a:p>
            <a:r>
              <a:rPr lang="zh-TW" altLang="en-US"/>
              <a:t>按一下以編輯母片標題樣式</a:t>
            </a:r>
            <a:endParaRPr/>
          </a:p>
        </p:txBody>
      </p:sp>
      <p:sp>
        <p:nvSpPr>
          <p:cNvPr id="856" name="圖片版面配置區 2"/>
          <p:cNvSpPr>
            <a:spLocks noGrp="1"/>
          </p:cNvSpPr>
          <p:nvPr>
            <p:ph type="pic" sz="half" idx="21"/>
          </p:nvPr>
        </p:nvSpPr>
        <p:spPr>
          <a:xfrm>
            <a:off x="2389714" y="612775"/>
            <a:ext cx="7315204" cy="4114800"/>
          </a:xfrm>
          <a:prstGeom prst="rect">
            <a:avLst/>
          </a:prstGeom>
        </p:spPr>
        <p:txBody>
          <a:bodyPr lIns="91439" tIns="45719" rIns="91439" bIns="45719">
            <a:noAutofit/>
          </a:bodyPr>
          <a:lstStyle/>
          <a:p>
            <a:r>
              <a:rPr lang="zh-TW" altLang="en-US"/>
              <a:t>按一下圖示以新增圖片</a:t>
            </a:r>
            <a:endParaRPr/>
          </a:p>
        </p:txBody>
      </p:sp>
      <p:sp>
        <p:nvSpPr>
          <p:cNvPr id="857" name="內文層級一…"/>
          <p:cNvSpPr txBox="1">
            <a:spLocks noGrp="1"/>
          </p:cNvSpPr>
          <p:nvPr>
            <p:ph type="body" sz="quarter" idx="1"/>
          </p:nvPr>
        </p:nvSpPr>
        <p:spPr>
          <a:xfrm>
            <a:off x="2389714" y="5367337"/>
            <a:ext cx="7315204" cy="804866"/>
          </a:xfrm>
          <a:prstGeom prst="rect">
            <a:avLst/>
          </a:prstGeom>
        </p:spPr>
        <p:txBody>
          <a:bodyPr/>
          <a:lstStyle>
            <a:lvl1pPr marL="0" indent="0">
              <a:spcBef>
                <a:spcPts val="300"/>
              </a:spcBef>
              <a:buSzTx/>
              <a:buNone/>
              <a:defRPr sz="1400"/>
            </a:lvl1pPr>
            <a:lvl2pPr marL="0" indent="0">
              <a:spcBef>
                <a:spcPts val="300"/>
              </a:spcBef>
              <a:buSzTx/>
              <a:buNone/>
              <a:defRPr sz="1400"/>
            </a:lvl2pPr>
            <a:lvl3pPr marL="0" indent="0">
              <a:spcBef>
                <a:spcPts val="300"/>
              </a:spcBef>
              <a:buSzTx/>
              <a:buNone/>
              <a:defRPr sz="1400"/>
            </a:lvl3pPr>
            <a:lvl4pPr marL="0" indent="0">
              <a:spcBef>
                <a:spcPts val="300"/>
              </a:spcBef>
              <a:buSzTx/>
              <a:buNone/>
              <a:defRPr sz="1400"/>
            </a:lvl4pPr>
            <a:lvl5pPr marL="0" indent="0">
              <a:spcBef>
                <a:spcPts val="300"/>
              </a:spcBef>
              <a:buSzTx/>
              <a:buNone/>
              <a:defRPr sz="14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858" name="幻燈片編號"/>
          <p:cNvSpPr txBox="1">
            <a:spLocks noGrp="1"/>
          </p:cNvSpPr>
          <p:nvPr>
            <p:ph type="sldNum" sz="quarter" idx="2"/>
          </p:nvPr>
        </p:nvSpPr>
        <p:spPr>
          <a:prstGeom prst="rect">
            <a:avLst/>
          </a:prstGeom>
        </p:spPr>
        <p:txBody>
          <a:bodyPr/>
          <a:lstStyle>
            <a:lvl1pPr>
              <a:defRPr b="1"/>
            </a:lvl1p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只有標題">
    <p:spTree>
      <p:nvGrpSpPr>
        <p:cNvPr id="1" name=""/>
        <p:cNvGrpSpPr/>
        <p:nvPr/>
      </p:nvGrpSpPr>
      <p:grpSpPr>
        <a:xfrm>
          <a:off x="0" y="0"/>
          <a:ext cx="0" cy="0"/>
          <a:chOff x="0" y="0"/>
          <a:chExt cx="0" cy="0"/>
        </a:xfrm>
      </p:grpSpPr>
      <p:sp>
        <p:nvSpPr>
          <p:cNvPr id="865" name="Rectangle 42"/>
          <p:cNvSpPr/>
          <p:nvPr/>
        </p:nvSpPr>
        <p:spPr>
          <a:xfrm>
            <a:off x="0" y="6618288"/>
            <a:ext cx="12192000" cy="239712"/>
          </a:xfrm>
          <a:prstGeom prst="rect">
            <a:avLst/>
          </a:prstGeom>
          <a:solidFill>
            <a:srgbClr val="00B2B3"/>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866" name="Picture 49" descr="Picture 49"/>
          <p:cNvPicPr>
            <a:picLocks noChangeAspect="1"/>
          </p:cNvPicPr>
          <p:nvPr/>
        </p:nvPicPr>
        <p:blipFill>
          <a:blip r:embed="rId2"/>
          <a:stretch>
            <a:fillRect/>
          </a:stretch>
        </p:blipFill>
        <p:spPr>
          <a:xfrm>
            <a:off x="10458450" y="6278562"/>
            <a:ext cx="1667936" cy="290516"/>
          </a:xfrm>
          <a:prstGeom prst="rect">
            <a:avLst/>
          </a:prstGeom>
          <a:ln w="12700">
            <a:miter lim="400000"/>
          </a:ln>
        </p:spPr>
      </p:pic>
      <p:sp>
        <p:nvSpPr>
          <p:cNvPr id="867" name="Line 50"/>
          <p:cNvSpPr/>
          <p:nvPr/>
        </p:nvSpPr>
        <p:spPr>
          <a:xfrm>
            <a:off x="12194116" y="6202362"/>
            <a:ext cx="1155704" cy="4"/>
          </a:xfrm>
          <a:prstGeom prst="line">
            <a:avLst/>
          </a:prstGeom>
          <a:ln>
            <a:solidFill>
              <a:srgbClr val="FF0000"/>
            </a:solidFill>
          </a:ln>
        </p:spPr>
        <p:txBody>
          <a:bodyPr lIns="45718" tIns="45718" rIns="45718" bIns="45718"/>
          <a:lstStyle/>
          <a:p>
            <a:endParaRPr/>
          </a:p>
        </p:txBody>
      </p:sp>
      <p:sp>
        <p:nvSpPr>
          <p:cNvPr id="868" name="Line 51"/>
          <p:cNvSpPr/>
          <p:nvPr/>
        </p:nvSpPr>
        <p:spPr>
          <a:xfrm>
            <a:off x="10353250" y="6860223"/>
            <a:ext cx="4" cy="536579"/>
          </a:xfrm>
          <a:prstGeom prst="line">
            <a:avLst/>
          </a:prstGeom>
          <a:ln>
            <a:solidFill>
              <a:srgbClr val="FF0000"/>
            </a:solidFill>
          </a:ln>
        </p:spPr>
        <p:txBody>
          <a:bodyPr lIns="45718" tIns="45718" rIns="45718" bIns="45718"/>
          <a:lstStyle/>
          <a:p>
            <a:endParaRPr/>
          </a:p>
        </p:txBody>
      </p:sp>
      <p:sp>
        <p:nvSpPr>
          <p:cNvPr id="869" name="Text Box 52"/>
          <p:cNvSpPr txBox="1"/>
          <p:nvPr/>
        </p:nvSpPr>
        <p:spPr>
          <a:xfrm>
            <a:off x="45718" y="7200899"/>
            <a:ext cx="7122163" cy="510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400"/>
              </a:spcBef>
              <a:defRPr sz="2400">
                <a:latin typeface="微軟正黑體"/>
                <a:ea typeface="微軟正黑體"/>
                <a:cs typeface="微軟正黑體"/>
                <a:sym typeface="微軟正黑體"/>
              </a:defRPr>
            </a:pPr>
            <a:r>
              <a:t>建議字型：中文微軟正黑體，英文</a:t>
            </a:r>
            <a:r>
              <a:rPr>
                <a:latin typeface="Arial"/>
                <a:ea typeface="Arial"/>
                <a:cs typeface="Arial"/>
                <a:sym typeface="Arial"/>
              </a:rPr>
              <a:t>Arial</a:t>
            </a:r>
          </a:p>
        </p:txBody>
      </p:sp>
      <p:pic>
        <p:nvPicPr>
          <p:cNvPr id="870" name="圖片 10" descr="圖片 10"/>
          <p:cNvPicPr>
            <a:picLocks noChangeAspect="1"/>
          </p:cNvPicPr>
          <p:nvPr/>
        </p:nvPicPr>
        <p:blipFill>
          <a:blip r:embed="rId3"/>
          <a:stretch>
            <a:fillRect/>
          </a:stretch>
        </p:blipFill>
        <p:spPr>
          <a:xfrm>
            <a:off x="11020280" y="193869"/>
            <a:ext cx="910316" cy="310334"/>
          </a:xfrm>
          <a:prstGeom prst="rect">
            <a:avLst/>
          </a:prstGeom>
          <a:ln w="12700">
            <a:miter lim="400000"/>
          </a:ln>
        </p:spPr>
      </p:pic>
      <p:sp>
        <p:nvSpPr>
          <p:cNvPr id="871"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872" name="大標題文字"/>
          <p:cNvSpPr txBox="1">
            <a:spLocks noGrp="1"/>
          </p:cNvSpPr>
          <p:nvPr>
            <p:ph type="title"/>
          </p:nvPr>
        </p:nvSpPr>
        <p:spPr>
          <a:prstGeom prst="rect">
            <a:avLst/>
          </a:prstGeom>
        </p:spPr>
        <p:txBody>
          <a:bodyPr/>
          <a:lstStyle>
            <a:lvl1pPr>
              <a:defRPr>
                <a:solidFill>
                  <a:srgbClr val="00B2B3"/>
                </a:solidFill>
              </a:defRPr>
            </a:lvl1pPr>
          </a:lstStyle>
          <a:p>
            <a:r>
              <a:rPr lang="zh-TW" altLang="en-US"/>
              <a:t>按一下以編輯母片標題樣式</a:t>
            </a:r>
            <a:endParaRPr/>
          </a:p>
        </p:txBody>
      </p:sp>
      <p:sp>
        <p:nvSpPr>
          <p:cNvPr id="873" name="幻燈片編號"/>
          <p:cNvSpPr txBox="1">
            <a:spLocks noGrp="1"/>
          </p:cNvSpPr>
          <p:nvPr>
            <p:ph type="sldNum" sz="quarter" idx="2"/>
          </p:nvPr>
        </p:nvSpPr>
        <p:spPr>
          <a:prstGeom prst="rect">
            <a:avLst/>
          </a:prstGeom>
        </p:spPr>
        <p:txBody>
          <a:bodyPr/>
          <a:lstStyle>
            <a:lvl1pPr>
              <a:defRPr b="1"/>
            </a:lvl1p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空白">
    <p:spTree>
      <p:nvGrpSpPr>
        <p:cNvPr id="1" name=""/>
        <p:cNvGrpSpPr/>
        <p:nvPr/>
      </p:nvGrpSpPr>
      <p:grpSpPr>
        <a:xfrm>
          <a:off x="0" y="0"/>
          <a:ext cx="0" cy="0"/>
          <a:chOff x="0" y="0"/>
          <a:chExt cx="0" cy="0"/>
        </a:xfrm>
      </p:grpSpPr>
      <p:sp>
        <p:nvSpPr>
          <p:cNvPr id="880" name="Rectangle 42"/>
          <p:cNvSpPr/>
          <p:nvPr/>
        </p:nvSpPr>
        <p:spPr>
          <a:xfrm>
            <a:off x="0" y="6618288"/>
            <a:ext cx="12192000" cy="239712"/>
          </a:xfrm>
          <a:prstGeom prst="rect">
            <a:avLst/>
          </a:prstGeom>
          <a:solidFill>
            <a:srgbClr val="009FE2"/>
          </a:solidFill>
          <a:ln w="12700">
            <a:miter lim="400000"/>
          </a:ln>
        </p:spPr>
        <p:txBody>
          <a:bodyPr lIns="45718" tIns="45718" rIns="45718" bIns="45718" anchor="ctr"/>
          <a:lstStyle/>
          <a:p>
            <a:pPr algn="ctr">
              <a:defRPr>
                <a:latin typeface="Times New Roman"/>
                <a:ea typeface="Times New Roman"/>
                <a:cs typeface="Times New Roman"/>
                <a:sym typeface="Times New Roman"/>
              </a:defRPr>
            </a:pPr>
            <a:endParaRPr/>
          </a:p>
        </p:txBody>
      </p:sp>
      <p:sp>
        <p:nvSpPr>
          <p:cNvPr id="881" name="Text Box 13"/>
          <p:cNvSpPr txBox="1"/>
          <p:nvPr/>
        </p:nvSpPr>
        <p:spPr>
          <a:xfrm>
            <a:off x="45716" y="6514717"/>
            <a:ext cx="10805101" cy="348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defRPr sz="900">
                <a:solidFill>
                  <a:srgbClr val="FFFFFF"/>
                </a:solidFill>
                <a:latin typeface="微軟正黑體"/>
                <a:ea typeface="微軟正黑體"/>
                <a:cs typeface="微軟正黑體"/>
                <a:sym typeface="微軟正黑體"/>
              </a:defRPr>
            </a:pPr>
            <a:r>
              <a:t>工業技術研究院    </a:t>
            </a:r>
            <a:r>
              <a:rPr>
                <a:latin typeface="Times New Roman"/>
                <a:ea typeface="Times New Roman"/>
                <a:cs typeface="Times New Roman"/>
                <a:sym typeface="Times New Roman"/>
              </a:rPr>
              <a:t>│ ITRI  COPYRIGHT</a:t>
            </a:r>
            <a:r>
              <a:rPr sz="1800">
                <a:latin typeface="Times New Roman"/>
                <a:ea typeface="Times New Roman"/>
                <a:cs typeface="Times New Roman"/>
                <a:sym typeface="Times New Roman"/>
              </a:rPr>
              <a:t> </a:t>
            </a:r>
          </a:p>
        </p:txBody>
      </p:sp>
      <p:pic>
        <p:nvPicPr>
          <p:cNvPr id="882" name="圖片 11" descr="圖片 11"/>
          <p:cNvPicPr>
            <a:picLocks noChangeAspect="1"/>
          </p:cNvPicPr>
          <p:nvPr/>
        </p:nvPicPr>
        <p:blipFill>
          <a:blip r:embed="rId2"/>
          <a:srcRect r="31073"/>
          <a:stretch>
            <a:fillRect/>
          </a:stretch>
        </p:blipFill>
        <p:spPr>
          <a:xfrm>
            <a:off x="16933" y="-7942"/>
            <a:ext cx="1950609" cy="508008"/>
          </a:xfrm>
          <a:prstGeom prst="rect">
            <a:avLst/>
          </a:prstGeom>
          <a:ln w="12700">
            <a:miter lim="400000"/>
          </a:ln>
        </p:spPr>
      </p:pic>
      <p:sp>
        <p:nvSpPr>
          <p:cNvPr id="883" name="幻燈片編號"/>
          <p:cNvSpPr txBox="1">
            <a:spLocks noGrp="1"/>
          </p:cNvSpPr>
          <p:nvPr>
            <p:ph type="sldNum" sz="quarter" idx="2"/>
          </p:nvPr>
        </p:nvSpPr>
        <p:spPr>
          <a:xfrm>
            <a:off x="11918350" y="6606819"/>
            <a:ext cx="273653" cy="26425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標題及物件">
    <p:spTree>
      <p:nvGrpSpPr>
        <p:cNvPr id="1" name=""/>
        <p:cNvGrpSpPr/>
        <p:nvPr/>
      </p:nvGrpSpPr>
      <p:grpSpPr>
        <a:xfrm>
          <a:off x="0" y="0"/>
          <a:ext cx="0" cy="0"/>
          <a:chOff x="0" y="0"/>
          <a:chExt cx="0" cy="0"/>
        </a:xfrm>
      </p:grpSpPr>
      <p:sp>
        <p:nvSpPr>
          <p:cNvPr id="890" name="Rectangle 42"/>
          <p:cNvSpPr/>
          <p:nvPr/>
        </p:nvSpPr>
        <p:spPr>
          <a:xfrm>
            <a:off x="0" y="6618288"/>
            <a:ext cx="12192000" cy="239712"/>
          </a:xfrm>
          <a:prstGeom prst="rect">
            <a:avLst/>
          </a:prstGeom>
          <a:solidFill>
            <a:srgbClr val="009FE2"/>
          </a:solidFill>
          <a:ln w="12700">
            <a:miter lim="400000"/>
          </a:ln>
        </p:spPr>
        <p:txBody>
          <a:bodyPr lIns="45718" tIns="45718" rIns="45718" bIns="45718" anchor="ctr"/>
          <a:lstStyle/>
          <a:p>
            <a:pPr algn="ctr">
              <a:defRPr>
                <a:latin typeface="Times New Roman"/>
                <a:ea typeface="Times New Roman"/>
                <a:cs typeface="Times New Roman"/>
                <a:sym typeface="Times New Roman"/>
              </a:defRPr>
            </a:pPr>
            <a:endParaRPr/>
          </a:p>
        </p:txBody>
      </p:sp>
      <p:sp>
        <p:nvSpPr>
          <p:cNvPr id="891" name="Text Box 13"/>
          <p:cNvSpPr txBox="1"/>
          <p:nvPr/>
        </p:nvSpPr>
        <p:spPr>
          <a:xfrm>
            <a:off x="45716" y="6514717"/>
            <a:ext cx="10805101" cy="348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defRPr sz="900">
                <a:solidFill>
                  <a:srgbClr val="FFFFFF"/>
                </a:solidFill>
                <a:latin typeface="微軟正黑體"/>
                <a:ea typeface="微軟正黑體"/>
                <a:cs typeface="微軟正黑體"/>
                <a:sym typeface="微軟正黑體"/>
              </a:defRPr>
            </a:pPr>
            <a:r>
              <a:t>工業技術研究院    </a:t>
            </a:r>
            <a:r>
              <a:rPr>
                <a:latin typeface="Times New Roman"/>
                <a:ea typeface="Times New Roman"/>
                <a:cs typeface="Times New Roman"/>
                <a:sym typeface="Times New Roman"/>
              </a:rPr>
              <a:t>│ ITRI  COPYRIGHT</a:t>
            </a:r>
            <a:r>
              <a:rPr sz="1800">
                <a:latin typeface="Times New Roman"/>
                <a:ea typeface="Times New Roman"/>
                <a:cs typeface="Times New Roman"/>
                <a:sym typeface="Times New Roman"/>
              </a:rPr>
              <a:t> </a:t>
            </a:r>
          </a:p>
        </p:txBody>
      </p:sp>
      <p:pic>
        <p:nvPicPr>
          <p:cNvPr id="892" name="圖片 11" descr="圖片 11"/>
          <p:cNvPicPr>
            <a:picLocks noChangeAspect="1"/>
          </p:cNvPicPr>
          <p:nvPr/>
        </p:nvPicPr>
        <p:blipFill>
          <a:blip r:embed="rId2"/>
          <a:srcRect r="31073"/>
          <a:stretch>
            <a:fillRect/>
          </a:stretch>
        </p:blipFill>
        <p:spPr>
          <a:xfrm>
            <a:off x="16933" y="-7942"/>
            <a:ext cx="1950609" cy="508008"/>
          </a:xfrm>
          <a:prstGeom prst="rect">
            <a:avLst/>
          </a:prstGeom>
          <a:ln w="12700">
            <a:miter lim="400000"/>
          </a:ln>
        </p:spPr>
      </p:pic>
      <p:sp>
        <p:nvSpPr>
          <p:cNvPr id="893" name="大標題文字"/>
          <p:cNvSpPr txBox="1">
            <a:spLocks noGrp="1"/>
          </p:cNvSpPr>
          <p:nvPr>
            <p:ph type="title"/>
          </p:nvPr>
        </p:nvSpPr>
        <p:spPr>
          <a:xfrm>
            <a:off x="609600" y="166"/>
            <a:ext cx="10972800" cy="765177"/>
          </a:xfrm>
          <a:prstGeom prst="rect">
            <a:avLst/>
          </a:prstGeom>
        </p:spPr>
        <p:txBody>
          <a:bodyPr anchor="ctr"/>
          <a:lstStyle>
            <a:lvl1pPr algn="ctr">
              <a:defRPr b="1">
                <a:solidFill>
                  <a:srgbClr val="000099"/>
                </a:solidFill>
                <a:effectLst>
                  <a:outerShdw blurRad="38100" dist="38100" dir="2700000" rotWithShape="0">
                    <a:srgbClr val="C0C0C0"/>
                  </a:outerShdw>
                </a:effectLst>
              </a:defRPr>
            </a:lvl1pPr>
          </a:lstStyle>
          <a:p>
            <a:r>
              <a:rPr lang="zh-TW" altLang="en-US"/>
              <a:t>按一下以編輯母片標題樣式</a:t>
            </a:r>
            <a:endParaRPr/>
          </a:p>
        </p:txBody>
      </p:sp>
      <p:sp>
        <p:nvSpPr>
          <p:cNvPr id="894" name="內文層級一…"/>
          <p:cNvSpPr txBox="1">
            <a:spLocks noGrp="1"/>
          </p:cNvSpPr>
          <p:nvPr>
            <p:ph type="body" idx="1"/>
          </p:nvPr>
        </p:nvSpPr>
        <p:spPr>
          <a:xfrm>
            <a:off x="609600" y="981075"/>
            <a:ext cx="10972800" cy="5145088"/>
          </a:xfrm>
          <a:prstGeom prst="rect">
            <a:avLst/>
          </a:prstGeom>
        </p:spPr>
        <p:txBody>
          <a:bodyPr/>
          <a:lstStyle>
            <a:lvl1pPr>
              <a:spcBef>
                <a:spcPts val="500"/>
              </a:spcBef>
              <a:buClr>
                <a:srgbClr val="0070C0"/>
              </a:buClr>
              <a:buChar char="■"/>
              <a:defRPr sz="2400" b="1">
                <a:solidFill>
                  <a:srgbClr val="0070C0"/>
                </a:solidFill>
                <a:latin typeface="+mj-lt"/>
                <a:ea typeface="+mj-ea"/>
                <a:cs typeface="+mj-cs"/>
                <a:sym typeface="Calibri"/>
              </a:defRPr>
            </a:lvl1pPr>
            <a:lvl2pPr marL="800100" indent="-342900">
              <a:spcBef>
                <a:spcPts val="500"/>
              </a:spcBef>
              <a:buClr>
                <a:srgbClr val="0070C0"/>
              </a:buClr>
              <a:buChar char="−"/>
              <a:defRPr sz="2400" b="1">
                <a:solidFill>
                  <a:srgbClr val="0070C0"/>
                </a:solidFill>
                <a:latin typeface="+mj-lt"/>
                <a:ea typeface="+mj-ea"/>
                <a:cs typeface="+mj-cs"/>
                <a:sym typeface="Calibri"/>
              </a:defRPr>
            </a:lvl2pPr>
            <a:lvl3pPr>
              <a:spcBef>
                <a:spcPts val="500"/>
              </a:spcBef>
              <a:buClr>
                <a:srgbClr val="0070C0"/>
              </a:buClr>
              <a:defRPr sz="2400" b="1">
                <a:solidFill>
                  <a:srgbClr val="0070C0"/>
                </a:solidFill>
                <a:latin typeface="+mj-lt"/>
                <a:ea typeface="+mj-ea"/>
                <a:cs typeface="+mj-cs"/>
                <a:sym typeface="Calibri"/>
              </a:defRPr>
            </a:lvl3pPr>
            <a:lvl4pPr marL="1714500" indent="-342900">
              <a:spcBef>
                <a:spcPts val="500"/>
              </a:spcBef>
              <a:buClr>
                <a:srgbClr val="0070C0"/>
              </a:buClr>
              <a:buChar char="✓"/>
              <a:defRPr sz="2400" b="1">
                <a:solidFill>
                  <a:srgbClr val="0070C0"/>
                </a:solidFill>
                <a:latin typeface="+mj-lt"/>
                <a:ea typeface="+mj-ea"/>
                <a:cs typeface="+mj-cs"/>
                <a:sym typeface="Calibri"/>
              </a:defRPr>
            </a:lvl4pPr>
            <a:lvl5pPr marL="2103120" indent="-274320">
              <a:spcBef>
                <a:spcPts val="500"/>
              </a:spcBef>
              <a:buClr>
                <a:srgbClr val="0070C0"/>
              </a:buClr>
              <a:buChar char="➢"/>
              <a:defRPr sz="2400" b="1">
                <a:solidFill>
                  <a:srgbClr val="0070C0"/>
                </a:solidFill>
                <a:latin typeface="+mj-lt"/>
                <a:ea typeface="+mj-ea"/>
                <a:cs typeface="+mj-cs"/>
                <a:sym typeface="Calibri"/>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895" name="幻燈片編號"/>
          <p:cNvSpPr txBox="1">
            <a:spLocks noGrp="1"/>
          </p:cNvSpPr>
          <p:nvPr>
            <p:ph type="sldNum" sz="quarter" idx="2"/>
          </p:nvPr>
        </p:nvSpPr>
        <p:spPr>
          <a:xfrm>
            <a:off x="11918350" y="6606819"/>
            <a:ext cx="273653" cy="26425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只有標題">
    <p:spTree>
      <p:nvGrpSpPr>
        <p:cNvPr id="1" name=""/>
        <p:cNvGrpSpPr/>
        <p:nvPr/>
      </p:nvGrpSpPr>
      <p:grpSpPr>
        <a:xfrm>
          <a:off x="0" y="0"/>
          <a:ext cx="0" cy="0"/>
          <a:chOff x="0" y="0"/>
          <a:chExt cx="0" cy="0"/>
        </a:xfrm>
      </p:grpSpPr>
      <p:sp>
        <p:nvSpPr>
          <p:cNvPr id="902" name="Rectangle 42"/>
          <p:cNvSpPr/>
          <p:nvPr/>
        </p:nvSpPr>
        <p:spPr>
          <a:xfrm>
            <a:off x="0" y="6618288"/>
            <a:ext cx="12192000" cy="239712"/>
          </a:xfrm>
          <a:prstGeom prst="rect">
            <a:avLst/>
          </a:prstGeom>
          <a:solidFill>
            <a:srgbClr val="009FE2"/>
          </a:solidFill>
          <a:ln w="12700">
            <a:miter lim="400000"/>
          </a:ln>
        </p:spPr>
        <p:txBody>
          <a:bodyPr lIns="45718" tIns="45718" rIns="45718" bIns="45718" anchor="ctr"/>
          <a:lstStyle/>
          <a:p>
            <a:pPr algn="ctr">
              <a:defRPr>
                <a:latin typeface="Times New Roman"/>
                <a:ea typeface="Times New Roman"/>
                <a:cs typeface="Times New Roman"/>
                <a:sym typeface="Times New Roman"/>
              </a:defRPr>
            </a:pPr>
            <a:endParaRPr/>
          </a:p>
        </p:txBody>
      </p:sp>
      <p:sp>
        <p:nvSpPr>
          <p:cNvPr id="903" name="Text Box 13"/>
          <p:cNvSpPr txBox="1"/>
          <p:nvPr/>
        </p:nvSpPr>
        <p:spPr>
          <a:xfrm>
            <a:off x="45716" y="6514717"/>
            <a:ext cx="10805101" cy="348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defRPr sz="900">
                <a:solidFill>
                  <a:srgbClr val="FFFFFF"/>
                </a:solidFill>
                <a:latin typeface="微軟正黑體"/>
                <a:ea typeface="微軟正黑體"/>
                <a:cs typeface="微軟正黑體"/>
                <a:sym typeface="微軟正黑體"/>
              </a:defRPr>
            </a:pPr>
            <a:r>
              <a:t>工業技術研究院    </a:t>
            </a:r>
            <a:r>
              <a:rPr>
                <a:latin typeface="Times New Roman"/>
                <a:ea typeface="Times New Roman"/>
                <a:cs typeface="Times New Roman"/>
                <a:sym typeface="Times New Roman"/>
              </a:rPr>
              <a:t>│ ITRI  COPYRIGHT</a:t>
            </a:r>
            <a:r>
              <a:rPr sz="1800">
                <a:latin typeface="Times New Roman"/>
                <a:ea typeface="Times New Roman"/>
                <a:cs typeface="Times New Roman"/>
                <a:sym typeface="Times New Roman"/>
              </a:rPr>
              <a:t> </a:t>
            </a:r>
          </a:p>
        </p:txBody>
      </p:sp>
      <p:pic>
        <p:nvPicPr>
          <p:cNvPr id="904" name="圖片 11" descr="圖片 11"/>
          <p:cNvPicPr>
            <a:picLocks noChangeAspect="1"/>
          </p:cNvPicPr>
          <p:nvPr/>
        </p:nvPicPr>
        <p:blipFill>
          <a:blip r:embed="rId2"/>
          <a:srcRect r="31073"/>
          <a:stretch>
            <a:fillRect/>
          </a:stretch>
        </p:blipFill>
        <p:spPr>
          <a:xfrm>
            <a:off x="16933" y="-7942"/>
            <a:ext cx="1950609" cy="508008"/>
          </a:xfrm>
          <a:prstGeom prst="rect">
            <a:avLst/>
          </a:prstGeom>
          <a:ln w="12700">
            <a:miter lim="400000"/>
          </a:ln>
        </p:spPr>
      </p:pic>
      <p:sp>
        <p:nvSpPr>
          <p:cNvPr id="905" name="大標題文字"/>
          <p:cNvSpPr txBox="1">
            <a:spLocks noGrp="1"/>
          </p:cNvSpPr>
          <p:nvPr>
            <p:ph type="title"/>
          </p:nvPr>
        </p:nvSpPr>
        <p:spPr>
          <a:xfrm>
            <a:off x="609600" y="166"/>
            <a:ext cx="10972800" cy="765177"/>
          </a:xfrm>
          <a:prstGeom prst="rect">
            <a:avLst/>
          </a:prstGeom>
        </p:spPr>
        <p:txBody>
          <a:bodyPr anchor="ctr"/>
          <a:lstStyle>
            <a:lvl1pPr algn="ctr">
              <a:defRPr b="1">
                <a:solidFill>
                  <a:srgbClr val="000099"/>
                </a:solidFill>
                <a:effectLst>
                  <a:outerShdw blurRad="38100" dist="38100" dir="2700000" rotWithShape="0">
                    <a:srgbClr val="C0C0C0"/>
                  </a:outerShdw>
                </a:effectLst>
              </a:defRPr>
            </a:lvl1pPr>
          </a:lstStyle>
          <a:p>
            <a:r>
              <a:rPr lang="zh-TW" altLang="en-US"/>
              <a:t>按一下以編輯母片標題樣式</a:t>
            </a:r>
            <a:endParaRPr/>
          </a:p>
        </p:txBody>
      </p:sp>
      <p:sp>
        <p:nvSpPr>
          <p:cNvPr id="906" name="幻燈片編號"/>
          <p:cNvSpPr txBox="1">
            <a:spLocks noGrp="1"/>
          </p:cNvSpPr>
          <p:nvPr>
            <p:ph type="sldNum" sz="quarter" idx="2"/>
          </p:nvPr>
        </p:nvSpPr>
        <p:spPr>
          <a:xfrm>
            <a:off x="11918350" y="6606819"/>
            <a:ext cx="273653" cy="26425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區段標題">
    <p:spTree>
      <p:nvGrpSpPr>
        <p:cNvPr id="1" name=""/>
        <p:cNvGrpSpPr/>
        <p:nvPr/>
      </p:nvGrpSpPr>
      <p:grpSpPr>
        <a:xfrm>
          <a:off x="0" y="0"/>
          <a:ext cx="0" cy="0"/>
          <a:chOff x="0" y="0"/>
          <a:chExt cx="0" cy="0"/>
        </a:xfrm>
      </p:grpSpPr>
      <p:sp>
        <p:nvSpPr>
          <p:cNvPr id="79" name="Rectangle 27"/>
          <p:cNvSpPr/>
          <p:nvPr/>
        </p:nvSpPr>
        <p:spPr>
          <a:xfrm>
            <a:off x="0" y="6618288"/>
            <a:ext cx="12192000" cy="239712"/>
          </a:xfrm>
          <a:prstGeom prst="rect">
            <a:avLst/>
          </a:prstGeom>
          <a:solidFill>
            <a:srgbClr val="009FE2"/>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80" name="Picture 49" descr="Picture 49"/>
          <p:cNvPicPr>
            <a:picLocks noChangeAspect="1"/>
          </p:cNvPicPr>
          <p:nvPr/>
        </p:nvPicPr>
        <p:blipFill>
          <a:blip r:embed="rId2"/>
          <a:stretch>
            <a:fillRect/>
          </a:stretch>
        </p:blipFill>
        <p:spPr>
          <a:xfrm>
            <a:off x="261408" y="83626"/>
            <a:ext cx="1667936" cy="400756"/>
          </a:xfrm>
          <a:prstGeom prst="rect">
            <a:avLst/>
          </a:prstGeom>
          <a:ln w="12700">
            <a:miter lim="400000"/>
          </a:ln>
        </p:spPr>
      </p:pic>
      <p:pic>
        <p:nvPicPr>
          <p:cNvPr id="81" name="圖片 11" descr="圖片 11"/>
          <p:cNvPicPr>
            <a:picLocks noChangeAspect="1"/>
          </p:cNvPicPr>
          <p:nvPr/>
        </p:nvPicPr>
        <p:blipFill>
          <a:blip r:embed="rId3"/>
          <a:stretch>
            <a:fillRect/>
          </a:stretch>
        </p:blipFill>
        <p:spPr>
          <a:xfrm>
            <a:off x="11020280" y="103449"/>
            <a:ext cx="910316" cy="380934"/>
          </a:xfrm>
          <a:prstGeom prst="rect">
            <a:avLst/>
          </a:prstGeom>
          <a:ln w="12700">
            <a:miter lim="400000"/>
          </a:ln>
        </p:spPr>
      </p:pic>
      <p:sp>
        <p:nvSpPr>
          <p:cNvPr id="82"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83" name="大標題文字"/>
          <p:cNvSpPr txBox="1">
            <a:spLocks noGrp="1"/>
          </p:cNvSpPr>
          <p:nvPr>
            <p:ph type="title"/>
          </p:nvPr>
        </p:nvSpPr>
        <p:spPr>
          <a:xfrm>
            <a:off x="963084" y="4406901"/>
            <a:ext cx="10363201" cy="1362079"/>
          </a:xfrm>
          <a:prstGeom prst="rect">
            <a:avLst/>
          </a:prstGeom>
        </p:spPr>
        <p:txBody>
          <a:bodyPr/>
          <a:lstStyle>
            <a:lvl1pPr>
              <a:defRPr sz="4000" b="1" cap="all"/>
            </a:lvl1pPr>
          </a:lstStyle>
          <a:p>
            <a:r>
              <a:rPr lang="zh-TW" altLang="en-US"/>
              <a:t>按一下以編輯母片標題樣式</a:t>
            </a:r>
            <a:endParaRPr/>
          </a:p>
        </p:txBody>
      </p:sp>
      <p:sp>
        <p:nvSpPr>
          <p:cNvPr id="84" name="內文層級一…"/>
          <p:cNvSpPr txBox="1">
            <a:spLocks noGrp="1"/>
          </p:cNvSpPr>
          <p:nvPr>
            <p:ph type="body" sz="quarter" idx="1"/>
          </p:nvPr>
        </p:nvSpPr>
        <p:spPr>
          <a:xfrm>
            <a:off x="963084" y="2906713"/>
            <a:ext cx="10363201" cy="1500191"/>
          </a:xfrm>
          <a:prstGeom prst="rect">
            <a:avLst/>
          </a:prstGeom>
        </p:spPr>
        <p:txBody>
          <a:bodyPr anchor="b"/>
          <a:lstStyle>
            <a:lvl1pPr marL="0" indent="0">
              <a:spcBef>
                <a:spcPts val="400"/>
              </a:spcBef>
              <a:buSzTx/>
              <a:buNone/>
              <a:defRPr sz="2000">
                <a:solidFill>
                  <a:srgbClr val="888888"/>
                </a:solidFill>
              </a:defRPr>
            </a:lvl1pPr>
            <a:lvl2pPr marL="0" indent="0">
              <a:spcBef>
                <a:spcPts val="400"/>
              </a:spcBef>
              <a:buSzTx/>
              <a:buNone/>
              <a:defRPr sz="2000">
                <a:solidFill>
                  <a:srgbClr val="888888"/>
                </a:solidFill>
              </a:defRPr>
            </a:lvl2pPr>
            <a:lvl3pPr marL="0" indent="0">
              <a:spcBef>
                <a:spcPts val="400"/>
              </a:spcBef>
              <a:buSzTx/>
              <a:buNone/>
              <a:defRPr sz="2000">
                <a:solidFill>
                  <a:srgbClr val="888888"/>
                </a:solidFill>
              </a:defRPr>
            </a:lvl3pPr>
            <a:lvl4pPr marL="0" indent="0">
              <a:spcBef>
                <a:spcPts val="400"/>
              </a:spcBef>
              <a:buSzTx/>
              <a:buNone/>
              <a:defRPr sz="2000">
                <a:solidFill>
                  <a:srgbClr val="888888"/>
                </a:solidFill>
              </a:defRPr>
            </a:lvl4pPr>
            <a:lvl5pPr marL="0" indent="0">
              <a:spcBef>
                <a:spcPts val="400"/>
              </a:spcBef>
              <a:buSzTx/>
              <a:buNone/>
              <a:defRPr sz="2000">
                <a:solidFill>
                  <a:srgbClr val="888888"/>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85"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標題及表格">
    <p:spTree>
      <p:nvGrpSpPr>
        <p:cNvPr id="1" name=""/>
        <p:cNvGrpSpPr/>
        <p:nvPr/>
      </p:nvGrpSpPr>
      <p:grpSpPr>
        <a:xfrm>
          <a:off x="0" y="0"/>
          <a:ext cx="0" cy="0"/>
          <a:chOff x="0" y="0"/>
          <a:chExt cx="0" cy="0"/>
        </a:xfrm>
      </p:grpSpPr>
      <p:sp>
        <p:nvSpPr>
          <p:cNvPr id="913" name="Rectangle 42"/>
          <p:cNvSpPr/>
          <p:nvPr/>
        </p:nvSpPr>
        <p:spPr>
          <a:xfrm>
            <a:off x="0" y="6618288"/>
            <a:ext cx="12192000" cy="239712"/>
          </a:xfrm>
          <a:prstGeom prst="rect">
            <a:avLst/>
          </a:prstGeom>
          <a:solidFill>
            <a:srgbClr val="009FE2"/>
          </a:solidFill>
          <a:ln w="12700">
            <a:miter lim="400000"/>
          </a:ln>
        </p:spPr>
        <p:txBody>
          <a:bodyPr lIns="45718" tIns="45718" rIns="45718" bIns="45718" anchor="ctr"/>
          <a:lstStyle/>
          <a:p>
            <a:pPr algn="ctr">
              <a:defRPr>
                <a:latin typeface="Times New Roman"/>
                <a:ea typeface="Times New Roman"/>
                <a:cs typeface="Times New Roman"/>
                <a:sym typeface="Times New Roman"/>
              </a:defRPr>
            </a:pPr>
            <a:endParaRPr/>
          </a:p>
        </p:txBody>
      </p:sp>
      <p:sp>
        <p:nvSpPr>
          <p:cNvPr id="914" name="Text Box 13"/>
          <p:cNvSpPr txBox="1"/>
          <p:nvPr/>
        </p:nvSpPr>
        <p:spPr>
          <a:xfrm>
            <a:off x="45716" y="6514717"/>
            <a:ext cx="10805101" cy="348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defRPr sz="900">
                <a:solidFill>
                  <a:srgbClr val="FFFFFF"/>
                </a:solidFill>
                <a:latin typeface="微軟正黑體"/>
                <a:ea typeface="微軟正黑體"/>
                <a:cs typeface="微軟正黑體"/>
                <a:sym typeface="微軟正黑體"/>
              </a:defRPr>
            </a:pPr>
            <a:r>
              <a:t>工業技術研究院    </a:t>
            </a:r>
            <a:r>
              <a:rPr>
                <a:latin typeface="Times New Roman"/>
                <a:ea typeface="Times New Roman"/>
                <a:cs typeface="Times New Roman"/>
                <a:sym typeface="Times New Roman"/>
              </a:rPr>
              <a:t>│ ITRI  COPYRIGHT</a:t>
            </a:r>
            <a:r>
              <a:rPr sz="1800">
                <a:latin typeface="Times New Roman"/>
                <a:ea typeface="Times New Roman"/>
                <a:cs typeface="Times New Roman"/>
                <a:sym typeface="Times New Roman"/>
              </a:rPr>
              <a:t> </a:t>
            </a:r>
          </a:p>
        </p:txBody>
      </p:sp>
      <p:pic>
        <p:nvPicPr>
          <p:cNvPr id="915" name="圖片 11" descr="圖片 11"/>
          <p:cNvPicPr>
            <a:picLocks noChangeAspect="1"/>
          </p:cNvPicPr>
          <p:nvPr/>
        </p:nvPicPr>
        <p:blipFill>
          <a:blip r:embed="rId2"/>
          <a:srcRect r="31073"/>
          <a:stretch>
            <a:fillRect/>
          </a:stretch>
        </p:blipFill>
        <p:spPr>
          <a:xfrm>
            <a:off x="16933" y="-7942"/>
            <a:ext cx="1950609" cy="508008"/>
          </a:xfrm>
          <a:prstGeom prst="rect">
            <a:avLst/>
          </a:prstGeom>
          <a:ln w="12700">
            <a:miter lim="400000"/>
          </a:ln>
        </p:spPr>
      </p:pic>
      <p:sp>
        <p:nvSpPr>
          <p:cNvPr id="916" name="大標題文字"/>
          <p:cNvSpPr txBox="1">
            <a:spLocks noGrp="1"/>
          </p:cNvSpPr>
          <p:nvPr>
            <p:ph type="title"/>
          </p:nvPr>
        </p:nvSpPr>
        <p:spPr>
          <a:xfrm>
            <a:off x="609600" y="166"/>
            <a:ext cx="10972800" cy="765177"/>
          </a:xfrm>
          <a:prstGeom prst="rect">
            <a:avLst/>
          </a:prstGeom>
        </p:spPr>
        <p:txBody>
          <a:bodyPr anchor="ctr"/>
          <a:lstStyle>
            <a:lvl1pPr algn="ctr">
              <a:defRPr b="1">
                <a:solidFill>
                  <a:srgbClr val="000099"/>
                </a:solidFill>
                <a:effectLst>
                  <a:outerShdw blurRad="38100" dist="38100" dir="2700000" rotWithShape="0">
                    <a:srgbClr val="C0C0C0"/>
                  </a:outerShdw>
                </a:effectLst>
              </a:defRPr>
            </a:lvl1pPr>
          </a:lstStyle>
          <a:p>
            <a:r>
              <a:rPr lang="zh-TW" altLang="en-US"/>
              <a:t>按一下以編輯母片標題樣式</a:t>
            </a:r>
            <a:endParaRPr/>
          </a:p>
        </p:txBody>
      </p:sp>
      <p:sp>
        <p:nvSpPr>
          <p:cNvPr id="917" name="幻燈片編號"/>
          <p:cNvSpPr txBox="1">
            <a:spLocks noGrp="1"/>
          </p:cNvSpPr>
          <p:nvPr>
            <p:ph type="sldNum" sz="quarter" idx="2"/>
          </p:nvPr>
        </p:nvSpPr>
        <p:spPr>
          <a:xfrm>
            <a:off x="11918350" y="6606819"/>
            <a:ext cx="273653" cy="26425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標題，文字及兩項物件">
    <p:spTree>
      <p:nvGrpSpPr>
        <p:cNvPr id="1" name=""/>
        <p:cNvGrpSpPr/>
        <p:nvPr/>
      </p:nvGrpSpPr>
      <p:grpSpPr>
        <a:xfrm>
          <a:off x="0" y="0"/>
          <a:ext cx="0" cy="0"/>
          <a:chOff x="0" y="0"/>
          <a:chExt cx="0" cy="0"/>
        </a:xfrm>
      </p:grpSpPr>
      <p:sp>
        <p:nvSpPr>
          <p:cNvPr id="924" name="Rectangle 42"/>
          <p:cNvSpPr/>
          <p:nvPr/>
        </p:nvSpPr>
        <p:spPr>
          <a:xfrm>
            <a:off x="0" y="6618288"/>
            <a:ext cx="12192000" cy="239712"/>
          </a:xfrm>
          <a:prstGeom prst="rect">
            <a:avLst/>
          </a:prstGeom>
          <a:solidFill>
            <a:srgbClr val="009FE2"/>
          </a:solidFill>
          <a:ln w="12700">
            <a:miter lim="400000"/>
          </a:ln>
        </p:spPr>
        <p:txBody>
          <a:bodyPr lIns="45718" tIns="45718" rIns="45718" bIns="45718" anchor="ctr"/>
          <a:lstStyle/>
          <a:p>
            <a:pPr algn="ctr">
              <a:defRPr>
                <a:latin typeface="Times New Roman"/>
                <a:ea typeface="Times New Roman"/>
                <a:cs typeface="Times New Roman"/>
                <a:sym typeface="Times New Roman"/>
              </a:defRPr>
            </a:pPr>
            <a:endParaRPr/>
          </a:p>
        </p:txBody>
      </p:sp>
      <p:sp>
        <p:nvSpPr>
          <p:cNvPr id="925" name="Text Box 13"/>
          <p:cNvSpPr txBox="1"/>
          <p:nvPr/>
        </p:nvSpPr>
        <p:spPr>
          <a:xfrm>
            <a:off x="45716" y="6514717"/>
            <a:ext cx="10805101" cy="348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defRPr sz="900">
                <a:solidFill>
                  <a:srgbClr val="FFFFFF"/>
                </a:solidFill>
                <a:latin typeface="微軟正黑體"/>
                <a:ea typeface="微軟正黑體"/>
                <a:cs typeface="微軟正黑體"/>
                <a:sym typeface="微軟正黑體"/>
              </a:defRPr>
            </a:pPr>
            <a:r>
              <a:t>工業技術研究院    </a:t>
            </a:r>
            <a:r>
              <a:rPr>
                <a:latin typeface="Times New Roman"/>
                <a:ea typeface="Times New Roman"/>
                <a:cs typeface="Times New Roman"/>
                <a:sym typeface="Times New Roman"/>
              </a:rPr>
              <a:t>│ ITRI  COPYRIGHT</a:t>
            </a:r>
            <a:r>
              <a:rPr sz="1800">
                <a:latin typeface="Times New Roman"/>
                <a:ea typeface="Times New Roman"/>
                <a:cs typeface="Times New Roman"/>
                <a:sym typeface="Times New Roman"/>
              </a:rPr>
              <a:t> </a:t>
            </a:r>
          </a:p>
        </p:txBody>
      </p:sp>
      <p:pic>
        <p:nvPicPr>
          <p:cNvPr id="926" name="圖片 11" descr="圖片 11"/>
          <p:cNvPicPr>
            <a:picLocks noChangeAspect="1"/>
          </p:cNvPicPr>
          <p:nvPr/>
        </p:nvPicPr>
        <p:blipFill>
          <a:blip r:embed="rId2"/>
          <a:srcRect r="31073"/>
          <a:stretch>
            <a:fillRect/>
          </a:stretch>
        </p:blipFill>
        <p:spPr>
          <a:xfrm>
            <a:off x="16933" y="-7942"/>
            <a:ext cx="1950609" cy="508008"/>
          </a:xfrm>
          <a:prstGeom prst="rect">
            <a:avLst/>
          </a:prstGeom>
          <a:ln w="12700">
            <a:miter lim="400000"/>
          </a:ln>
        </p:spPr>
      </p:pic>
      <p:sp>
        <p:nvSpPr>
          <p:cNvPr id="927" name="大標題文字"/>
          <p:cNvSpPr txBox="1">
            <a:spLocks noGrp="1"/>
          </p:cNvSpPr>
          <p:nvPr>
            <p:ph type="title"/>
          </p:nvPr>
        </p:nvSpPr>
        <p:spPr>
          <a:xfrm>
            <a:off x="609600" y="166"/>
            <a:ext cx="10972800" cy="765177"/>
          </a:xfrm>
          <a:prstGeom prst="rect">
            <a:avLst/>
          </a:prstGeom>
        </p:spPr>
        <p:txBody>
          <a:bodyPr anchor="ctr"/>
          <a:lstStyle>
            <a:lvl1pPr algn="ctr">
              <a:defRPr b="1">
                <a:solidFill>
                  <a:srgbClr val="000099"/>
                </a:solidFill>
                <a:effectLst>
                  <a:outerShdw blurRad="38100" dist="38100" dir="2700000" rotWithShape="0">
                    <a:srgbClr val="C0C0C0"/>
                  </a:outerShdw>
                </a:effectLst>
              </a:defRPr>
            </a:lvl1pPr>
          </a:lstStyle>
          <a:p>
            <a:r>
              <a:rPr lang="zh-TW" altLang="en-US"/>
              <a:t>按一下以編輯母片標題樣式</a:t>
            </a:r>
            <a:endParaRPr/>
          </a:p>
        </p:txBody>
      </p:sp>
      <p:sp>
        <p:nvSpPr>
          <p:cNvPr id="928" name="內文層級一…"/>
          <p:cNvSpPr txBox="1">
            <a:spLocks noGrp="1"/>
          </p:cNvSpPr>
          <p:nvPr>
            <p:ph type="body" sz="half" idx="1"/>
          </p:nvPr>
        </p:nvSpPr>
        <p:spPr>
          <a:xfrm>
            <a:off x="609604" y="981075"/>
            <a:ext cx="5392617" cy="5145088"/>
          </a:xfrm>
          <a:prstGeom prst="rect">
            <a:avLst/>
          </a:prstGeom>
        </p:spPr>
        <p:txBody>
          <a:bodyPr/>
          <a:lstStyle>
            <a:lvl1pPr>
              <a:spcBef>
                <a:spcPts val="500"/>
              </a:spcBef>
              <a:buClr>
                <a:srgbClr val="FF0066"/>
              </a:buClr>
              <a:buFont typeface="Calibri"/>
              <a:buChar char="➢"/>
              <a:defRPr sz="2400" b="1">
                <a:solidFill>
                  <a:srgbClr val="0070C0"/>
                </a:solidFill>
                <a:latin typeface="+mj-lt"/>
                <a:ea typeface="+mj-ea"/>
                <a:cs typeface="+mj-cs"/>
                <a:sym typeface="Calibri"/>
              </a:defRPr>
            </a:lvl1pPr>
            <a:lvl2pPr marL="684212" indent="-342900">
              <a:spcBef>
                <a:spcPts val="500"/>
              </a:spcBef>
              <a:buClr>
                <a:srgbClr val="FF0066"/>
              </a:buClr>
              <a:buFont typeface="Calibri"/>
              <a:buChar char="✓"/>
              <a:defRPr sz="2400" b="1">
                <a:solidFill>
                  <a:srgbClr val="0070C0"/>
                </a:solidFill>
                <a:latin typeface="+mj-lt"/>
                <a:ea typeface="+mj-ea"/>
                <a:cs typeface="+mj-cs"/>
                <a:sym typeface="Calibri"/>
              </a:defRPr>
            </a:lvl2pPr>
            <a:lvl3pPr>
              <a:spcBef>
                <a:spcPts val="500"/>
              </a:spcBef>
              <a:buClr>
                <a:srgbClr val="FF0066"/>
              </a:buClr>
              <a:buFont typeface="Calibri"/>
              <a:defRPr sz="2400" b="1">
                <a:solidFill>
                  <a:srgbClr val="0070C0"/>
                </a:solidFill>
                <a:latin typeface="+mj-lt"/>
                <a:ea typeface="+mj-ea"/>
                <a:cs typeface="+mj-cs"/>
                <a:sym typeface="Calibri"/>
              </a:defRPr>
            </a:lvl3pPr>
            <a:lvl4pPr marL="1714500" indent="-342900">
              <a:spcBef>
                <a:spcPts val="500"/>
              </a:spcBef>
              <a:buClr>
                <a:srgbClr val="FF0066"/>
              </a:buClr>
              <a:buFont typeface="Calibri"/>
              <a:buChar char="p"/>
              <a:defRPr sz="2400" b="1">
                <a:solidFill>
                  <a:srgbClr val="0070C0"/>
                </a:solidFill>
                <a:latin typeface="+mj-lt"/>
                <a:ea typeface="+mj-ea"/>
                <a:cs typeface="+mj-cs"/>
                <a:sym typeface="Calibri"/>
              </a:defRPr>
            </a:lvl4pPr>
            <a:lvl5pPr marL="2103120" indent="-274320">
              <a:spcBef>
                <a:spcPts val="500"/>
              </a:spcBef>
              <a:buClr>
                <a:srgbClr val="FF0066"/>
              </a:buClr>
              <a:buFont typeface="Calibri"/>
              <a:buChar char="➢"/>
              <a:defRPr sz="2400" b="1">
                <a:solidFill>
                  <a:srgbClr val="0070C0"/>
                </a:solidFill>
                <a:latin typeface="+mj-lt"/>
                <a:ea typeface="+mj-ea"/>
                <a:cs typeface="+mj-cs"/>
                <a:sym typeface="Calibri"/>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929" name="幻燈片編號"/>
          <p:cNvSpPr txBox="1">
            <a:spLocks noGrp="1"/>
          </p:cNvSpPr>
          <p:nvPr>
            <p:ph type="sldNum" sz="quarter" idx="2"/>
          </p:nvPr>
        </p:nvSpPr>
        <p:spPr>
          <a:xfrm>
            <a:off x="11918350" y="6606819"/>
            <a:ext cx="273653" cy="26425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標題投影片">
    <p:spTree>
      <p:nvGrpSpPr>
        <p:cNvPr id="1" name=""/>
        <p:cNvGrpSpPr/>
        <p:nvPr/>
      </p:nvGrpSpPr>
      <p:grpSpPr>
        <a:xfrm>
          <a:off x="0" y="0"/>
          <a:ext cx="0" cy="0"/>
          <a:chOff x="0" y="0"/>
          <a:chExt cx="0" cy="0"/>
        </a:xfrm>
      </p:grpSpPr>
      <p:sp>
        <p:nvSpPr>
          <p:cNvPr id="936" name="Rectangle 42"/>
          <p:cNvSpPr/>
          <p:nvPr/>
        </p:nvSpPr>
        <p:spPr>
          <a:xfrm>
            <a:off x="0" y="6618288"/>
            <a:ext cx="12192000" cy="239712"/>
          </a:xfrm>
          <a:prstGeom prst="rect">
            <a:avLst/>
          </a:prstGeom>
          <a:solidFill>
            <a:srgbClr val="009FE2"/>
          </a:solidFill>
          <a:ln w="12700">
            <a:miter lim="400000"/>
          </a:ln>
        </p:spPr>
        <p:txBody>
          <a:bodyPr lIns="45718" tIns="45718" rIns="45718" bIns="45718" anchor="ctr"/>
          <a:lstStyle/>
          <a:p>
            <a:pPr algn="ctr">
              <a:defRPr>
                <a:latin typeface="Times New Roman"/>
                <a:ea typeface="Times New Roman"/>
                <a:cs typeface="Times New Roman"/>
                <a:sym typeface="Times New Roman"/>
              </a:defRPr>
            </a:pPr>
            <a:endParaRPr/>
          </a:p>
        </p:txBody>
      </p:sp>
      <p:sp>
        <p:nvSpPr>
          <p:cNvPr id="937" name="Text Box 13"/>
          <p:cNvSpPr txBox="1"/>
          <p:nvPr/>
        </p:nvSpPr>
        <p:spPr>
          <a:xfrm>
            <a:off x="45716" y="6514717"/>
            <a:ext cx="10805101" cy="348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defRPr sz="900">
                <a:solidFill>
                  <a:srgbClr val="FFFFFF"/>
                </a:solidFill>
                <a:latin typeface="微軟正黑體"/>
                <a:ea typeface="微軟正黑體"/>
                <a:cs typeface="微軟正黑體"/>
                <a:sym typeface="微軟正黑體"/>
              </a:defRPr>
            </a:pPr>
            <a:r>
              <a:t>工業技術研究院    </a:t>
            </a:r>
            <a:r>
              <a:rPr>
                <a:latin typeface="Times New Roman"/>
                <a:ea typeface="Times New Roman"/>
                <a:cs typeface="Times New Roman"/>
                <a:sym typeface="Times New Roman"/>
              </a:rPr>
              <a:t>│ ITRI  COPYRIGHT</a:t>
            </a:r>
            <a:r>
              <a:rPr sz="1800">
                <a:latin typeface="Times New Roman"/>
                <a:ea typeface="Times New Roman"/>
                <a:cs typeface="Times New Roman"/>
                <a:sym typeface="Times New Roman"/>
              </a:rPr>
              <a:t> </a:t>
            </a:r>
          </a:p>
        </p:txBody>
      </p:sp>
      <p:pic>
        <p:nvPicPr>
          <p:cNvPr id="938" name="圖片 11" descr="圖片 11"/>
          <p:cNvPicPr>
            <a:picLocks noChangeAspect="1"/>
          </p:cNvPicPr>
          <p:nvPr/>
        </p:nvPicPr>
        <p:blipFill>
          <a:blip r:embed="rId2"/>
          <a:srcRect r="31073"/>
          <a:stretch>
            <a:fillRect/>
          </a:stretch>
        </p:blipFill>
        <p:spPr>
          <a:xfrm>
            <a:off x="16933" y="-7942"/>
            <a:ext cx="1950609" cy="508008"/>
          </a:xfrm>
          <a:prstGeom prst="rect">
            <a:avLst/>
          </a:prstGeom>
          <a:ln w="12700">
            <a:miter lim="400000"/>
          </a:ln>
        </p:spPr>
      </p:pic>
      <p:sp>
        <p:nvSpPr>
          <p:cNvPr id="939" name="大標題文字"/>
          <p:cNvSpPr txBox="1">
            <a:spLocks noGrp="1"/>
          </p:cNvSpPr>
          <p:nvPr>
            <p:ph type="title"/>
          </p:nvPr>
        </p:nvSpPr>
        <p:spPr>
          <a:xfrm>
            <a:off x="914400" y="2130591"/>
            <a:ext cx="10363200" cy="1470029"/>
          </a:xfrm>
          <a:prstGeom prst="rect">
            <a:avLst/>
          </a:prstGeom>
        </p:spPr>
        <p:txBody>
          <a:bodyPr anchor="ctr"/>
          <a:lstStyle>
            <a:lvl1pPr algn="ctr">
              <a:defRPr b="1">
                <a:solidFill>
                  <a:srgbClr val="000099"/>
                </a:solidFill>
                <a:effectLst>
                  <a:outerShdw blurRad="38100" dist="38100" dir="2700000" rotWithShape="0">
                    <a:srgbClr val="C0C0C0"/>
                  </a:outerShdw>
                </a:effectLst>
              </a:defRPr>
            </a:lvl1pPr>
          </a:lstStyle>
          <a:p>
            <a:r>
              <a:rPr lang="zh-TW" altLang="en-US"/>
              <a:t>按一下以編輯母片標題樣式</a:t>
            </a:r>
            <a:endParaRPr/>
          </a:p>
        </p:txBody>
      </p:sp>
      <p:sp>
        <p:nvSpPr>
          <p:cNvPr id="940" name="內文層級一…"/>
          <p:cNvSpPr txBox="1">
            <a:spLocks noGrp="1"/>
          </p:cNvSpPr>
          <p:nvPr>
            <p:ph type="body" sz="quarter" idx="1"/>
          </p:nvPr>
        </p:nvSpPr>
        <p:spPr>
          <a:xfrm>
            <a:off x="1828800" y="3886200"/>
            <a:ext cx="8534400" cy="1752600"/>
          </a:xfrm>
          <a:prstGeom prst="rect">
            <a:avLst/>
          </a:prstGeom>
        </p:spPr>
        <p:txBody>
          <a:bodyPr/>
          <a:lstStyle>
            <a:lvl1pPr marL="0" indent="0" algn="ctr">
              <a:spcBef>
                <a:spcPts val="500"/>
              </a:spcBef>
              <a:buSzTx/>
              <a:buNone/>
              <a:defRPr sz="2400" b="1">
                <a:solidFill>
                  <a:srgbClr val="0070C0"/>
                </a:solidFill>
                <a:latin typeface="+mj-lt"/>
                <a:ea typeface="+mj-ea"/>
                <a:cs typeface="+mj-cs"/>
                <a:sym typeface="Calibri"/>
              </a:defRPr>
            </a:lvl1pPr>
            <a:lvl2pPr marL="0" indent="0" algn="ctr">
              <a:spcBef>
                <a:spcPts val="500"/>
              </a:spcBef>
              <a:buSzTx/>
              <a:buNone/>
              <a:defRPr sz="2400" b="1">
                <a:solidFill>
                  <a:srgbClr val="0070C0"/>
                </a:solidFill>
                <a:latin typeface="+mj-lt"/>
                <a:ea typeface="+mj-ea"/>
                <a:cs typeface="+mj-cs"/>
                <a:sym typeface="Calibri"/>
              </a:defRPr>
            </a:lvl2pPr>
            <a:lvl3pPr marL="0" indent="0" algn="ctr">
              <a:spcBef>
                <a:spcPts val="500"/>
              </a:spcBef>
              <a:buSzTx/>
              <a:buNone/>
              <a:defRPr sz="2400" b="1">
                <a:solidFill>
                  <a:srgbClr val="0070C0"/>
                </a:solidFill>
                <a:latin typeface="+mj-lt"/>
                <a:ea typeface="+mj-ea"/>
                <a:cs typeface="+mj-cs"/>
                <a:sym typeface="Calibri"/>
              </a:defRPr>
            </a:lvl3pPr>
            <a:lvl4pPr marL="0" indent="0" algn="ctr">
              <a:spcBef>
                <a:spcPts val="500"/>
              </a:spcBef>
              <a:buSzTx/>
              <a:buNone/>
              <a:defRPr sz="2400" b="1">
                <a:solidFill>
                  <a:srgbClr val="0070C0"/>
                </a:solidFill>
                <a:latin typeface="+mj-lt"/>
                <a:ea typeface="+mj-ea"/>
                <a:cs typeface="+mj-cs"/>
                <a:sym typeface="Calibri"/>
              </a:defRPr>
            </a:lvl4pPr>
            <a:lvl5pPr marL="0" indent="0" algn="ctr">
              <a:spcBef>
                <a:spcPts val="500"/>
              </a:spcBef>
              <a:buSzTx/>
              <a:buNone/>
              <a:defRPr sz="2400" b="1">
                <a:solidFill>
                  <a:srgbClr val="0070C0"/>
                </a:solidFill>
                <a:latin typeface="+mj-lt"/>
                <a:ea typeface="+mj-ea"/>
                <a:cs typeface="+mj-cs"/>
                <a:sym typeface="Calibri"/>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941" name="幻燈片編號"/>
          <p:cNvSpPr txBox="1">
            <a:spLocks noGrp="1"/>
          </p:cNvSpPr>
          <p:nvPr>
            <p:ph type="sldNum" sz="quarter" idx="2"/>
          </p:nvPr>
        </p:nvSpPr>
        <p:spPr>
          <a:xfrm>
            <a:off x="11918350" y="6606819"/>
            <a:ext cx="273653" cy="26425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兩項物件">
    <p:spTree>
      <p:nvGrpSpPr>
        <p:cNvPr id="1" name=""/>
        <p:cNvGrpSpPr/>
        <p:nvPr/>
      </p:nvGrpSpPr>
      <p:grpSpPr>
        <a:xfrm>
          <a:off x="0" y="0"/>
          <a:ext cx="0" cy="0"/>
          <a:chOff x="0" y="0"/>
          <a:chExt cx="0" cy="0"/>
        </a:xfrm>
      </p:grpSpPr>
      <p:sp>
        <p:nvSpPr>
          <p:cNvPr id="948" name="Rectangle 42"/>
          <p:cNvSpPr/>
          <p:nvPr/>
        </p:nvSpPr>
        <p:spPr>
          <a:xfrm>
            <a:off x="0" y="6618288"/>
            <a:ext cx="12192000" cy="239712"/>
          </a:xfrm>
          <a:prstGeom prst="rect">
            <a:avLst/>
          </a:prstGeom>
          <a:solidFill>
            <a:srgbClr val="009FE2"/>
          </a:solidFill>
          <a:ln w="12700">
            <a:miter lim="400000"/>
          </a:ln>
        </p:spPr>
        <p:txBody>
          <a:bodyPr lIns="45718" tIns="45718" rIns="45718" bIns="45718" anchor="ctr"/>
          <a:lstStyle/>
          <a:p>
            <a:pPr algn="ctr">
              <a:defRPr>
                <a:latin typeface="Times New Roman"/>
                <a:ea typeface="Times New Roman"/>
                <a:cs typeface="Times New Roman"/>
                <a:sym typeface="Times New Roman"/>
              </a:defRPr>
            </a:pPr>
            <a:endParaRPr/>
          </a:p>
        </p:txBody>
      </p:sp>
      <p:sp>
        <p:nvSpPr>
          <p:cNvPr id="949" name="Text Box 13"/>
          <p:cNvSpPr txBox="1"/>
          <p:nvPr/>
        </p:nvSpPr>
        <p:spPr>
          <a:xfrm>
            <a:off x="45716" y="6514717"/>
            <a:ext cx="10805101" cy="348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defRPr sz="900">
                <a:solidFill>
                  <a:srgbClr val="FFFFFF"/>
                </a:solidFill>
                <a:latin typeface="微軟正黑體"/>
                <a:ea typeface="微軟正黑體"/>
                <a:cs typeface="微軟正黑體"/>
                <a:sym typeface="微軟正黑體"/>
              </a:defRPr>
            </a:pPr>
            <a:r>
              <a:t>工業技術研究院    </a:t>
            </a:r>
            <a:r>
              <a:rPr>
                <a:latin typeface="Times New Roman"/>
                <a:ea typeface="Times New Roman"/>
                <a:cs typeface="Times New Roman"/>
                <a:sym typeface="Times New Roman"/>
              </a:rPr>
              <a:t>│ ITRI  COPYRIGHT</a:t>
            </a:r>
            <a:r>
              <a:rPr sz="1800">
                <a:latin typeface="Times New Roman"/>
                <a:ea typeface="Times New Roman"/>
                <a:cs typeface="Times New Roman"/>
                <a:sym typeface="Times New Roman"/>
              </a:rPr>
              <a:t> </a:t>
            </a:r>
          </a:p>
        </p:txBody>
      </p:sp>
      <p:pic>
        <p:nvPicPr>
          <p:cNvPr id="950" name="圖片 11" descr="圖片 11"/>
          <p:cNvPicPr>
            <a:picLocks noChangeAspect="1"/>
          </p:cNvPicPr>
          <p:nvPr/>
        </p:nvPicPr>
        <p:blipFill>
          <a:blip r:embed="rId2"/>
          <a:srcRect r="31073"/>
          <a:stretch>
            <a:fillRect/>
          </a:stretch>
        </p:blipFill>
        <p:spPr>
          <a:xfrm>
            <a:off x="16933" y="-7942"/>
            <a:ext cx="1950609" cy="508008"/>
          </a:xfrm>
          <a:prstGeom prst="rect">
            <a:avLst/>
          </a:prstGeom>
          <a:ln w="12700">
            <a:miter lim="400000"/>
          </a:ln>
        </p:spPr>
      </p:pic>
      <p:sp>
        <p:nvSpPr>
          <p:cNvPr id="951" name="大標題文字"/>
          <p:cNvSpPr txBox="1">
            <a:spLocks noGrp="1"/>
          </p:cNvSpPr>
          <p:nvPr>
            <p:ph type="title"/>
          </p:nvPr>
        </p:nvSpPr>
        <p:spPr>
          <a:xfrm>
            <a:off x="609600" y="166"/>
            <a:ext cx="10972800" cy="765177"/>
          </a:xfrm>
          <a:prstGeom prst="rect">
            <a:avLst/>
          </a:prstGeom>
        </p:spPr>
        <p:txBody>
          <a:bodyPr anchor="ctr"/>
          <a:lstStyle>
            <a:lvl1pPr algn="ctr">
              <a:defRPr b="1">
                <a:solidFill>
                  <a:srgbClr val="000099"/>
                </a:solidFill>
                <a:effectLst>
                  <a:outerShdw blurRad="38100" dist="38100" dir="2700000" rotWithShape="0">
                    <a:srgbClr val="C0C0C0"/>
                  </a:outerShdw>
                </a:effectLst>
              </a:defRPr>
            </a:lvl1pPr>
          </a:lstStyle>
          <a:p>
            <a:r>
              <a:rPr lang="zh-TW" altLang="en-US"/>
              <a:t>按一下以編輯母片標題樣式</a:t>
            </a:r>
            <a:endParaRPr/>
          </a:p>
        </p:txBody>
      </p:sp>
      <p:sp>
        <p:nvSpPr>
          <p:cNvPr id="952" name="內文層級一…"/>
          <p:cNvSpPr txBox="1">
            <a:spLocks noGrp="1"/>
          </p:cNvSpPr>
          <p:nvPr>
            <p:ph type="body" sz="half" idx="1"/>
          </p:nvPr>
        </p:nvSpPr>
        <p:spPr>
          <a:xfrm>
            <a:off x="609604" y="981075"/>
            <a:ext cx="5392617" cy="5145088"/>
          </a:xfrm>
          <a:prstGeom prst="rect">
            <a:avLst/>
          </a:prstGeom>
        </p:spPr>
        <p:txBody>
          <a:bodyPr/>
          <a:lstStyle>
            <a:lvl1pPr>
              <a:spcBef>
                <a:spcPts val="600"/>
              </a:spcBef>
              <a:buClr>
                <a:srgbClr val="FF0066"/>
              </a:buClr>
              <a:buFont typeface="Calibri"/>
              <a:buChar char="➢"/>
              <a:defRPr sz="2800" b="1">
                <a:solidFill>
                  <a:srgbClr val="0070C0"/>
                </a:solidFill>
                <a:latin typeface="+mj-lt"/>
                <a:ea typeface="+mj-ea"/>
                <a:cs typeface="+mj-cs"/>
                <a:sym typeface="Calibri"/>
              </a:defRPr>
            </a:lvl1pPr>
            <a:lvl2pPr marL="674687" indent="-333375">
              <a:spcBef>
                <a:spcPts val="600"/>
              </a:spcBef>
              <a:buClr>
                <a:srgbClr val="FF0066"/>
              </a:buClr>
              <a:buFont typeface="Calibri"/>
              <a:buChar char="✓"/>
              <a:defRPr sz="2800" b="1">
                <a:solidFill>
                  <a:srgbClr val="0070C0"/>
                </a:solidFill>
                <a:latin typeface="+mj-lt"/>
                <a:ea typeface="+mj-ea"/>
                <a:cs typeface="+mj-cs"/>
                <a:sym typeface="Calibri"/>
              </a:defRPr>
            </a:lvl2pPr>
            <a:lvl3pPr marL="1234438" indent="-320038">
              <a:spcBef>
                <a:spcPts val="600"/>
              </a:spcBef>
              <a:buClr>
                <a:srgbClr val="FF0066"/>
              </a:buClr>
              <a:buFont typeface="Calibri"/>
              <a:defRPr sz="2800" b="1">
                <a:solidFill>
                  <a:srgbClr val="0070C0"/>
                </a:solidFill>
                <a:latin typeface="+mj-lt"/>
                <a:ea typeface="+mj-ea"/>
                <a:cs typeface="+mj-cs"/>
                <a:sym typeface="Calibri"/>
              </a:defRPr>
            </a:lvl3pPr>
            <a:lvl4pPr marL="1727200" indent="-355600">
              <a:spcBef>
                <a:spcPts val="600"/>
              </a:spcBef>
              <a:buClr>
                <a:srgbClr val="FF0066"/>
              </a:buClr>
              <a:buFont typeface="Calibri"/>
              <a:buChar char="p"/>
              <a:defRPr sz="2800" b="1">
                <a:solidFill>
                  <a:srgbClr val="0070C0"/>
                </a:solidFill>
                <a:latin typeface="+mj-lt"/>
                <a:ea typeface="+mj-ea"/>
                <a:cs typeface="+mj-cs"/>
                <a:sym typeface="Calibri"/>
              </a:defRPr>
            </a:lvl4pPr>
            <a:lvl5pPr marL="2184400" indent="-355600">
              <a:spcBef>
                <a:spcPts val="600"/>
              </a:spcBef>
              <a:buClr>
                <a:srgbClr val="FF0066"/>
              </a:buClr>
              <a:buFont typeface="Calibri"/>
              <a:buChar char="➢"/>
              <a:defRPr sz="2800" b="1">
                <a:solidFill>
                  <a:srgbClr val="0070C0"/>
                </a:solidFill>
                <a:latin typeface="+mj-lt"/>
                <a:ea typeface="+mj-ea"/>
                <a:cs typeface="+mj-cs"/>
                <a:sym typeface="Calibri"/>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953" name="幻燈片編號"/>
          <p:cNvSpPr txBox="1">
            <a:spLocks noGrp="1"/>
          </p:cNvSpPr>
          <p:nvPr>
            <p:ph type="sldNum" sz="quarter" idx="2"/>
          </p:nvPr>
        </p:nvSpPr>
        <p:spPr>
          <a:xfrm>
            <a:off x="11918350" y="6606819"/>
            <a:ext cx="273653" cy="26425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物件">
    <p:spTree>
      <p:nvGrpSpPr>
        <p:cNvPr id="1" name=""/>
        <p:cNvGrpSpPr/>
        <p:nvPr/>
      </p:nvGrpSpPr>
      <p:grpSpPr>
        <a:xfrm>
          <a:off x="0" y="0"/>
          <a:ext cx="0" cy="0"/>
          <a:chOff x="0" y="0"/>
          <a:chExt cx="0" cy="0"/>
        </a:xfrm>
      </p:grpSpPr>
      <p:sp>
        <p:nvSpPr>
          <p:cNvPr id="960" name="Rectangle 42"/>
          <p:cNvSpPr/>
          <p:nvPr/>
        </p:nvSpPr>
        <p:spPr>
          <a:xfrm>
            <a:off x="0" y="6618288"/>
            <a:ext cx="12192000" cy="239712"/>
          </a:xfrm>
          <a:prstGeom prst="rect">
            <a:avLst/>
          </a:prstGeom>
          <a:solidFill>
            <a:srgbClr val="009FE2"/>
          </a:solidFill>
          <a:ln w="12700">
            <a:miter lim="400000"/>
          </a:ln>
        </p:spPr>
        <p:txBody>
          <a:bodyPr lIns="45718" tIns="45718" rIns="45718" bIns="45718" anchor="ctr"/>
          <a:lstStyle/>
          <a:p>
            <a:pPr algn="ctr">
              <a:defRPr>
                <a:latin typeface="Times New Roman"/>
                <a:ea typeface="Times New Roman"/>
                <a:cs typeface="Times New Roman"/>
                <a:sym typeface="Times New Roman"/>
              </a:defRPr>
            </a:pPr>
            <a:endParaRPr/>
          </a:p>
        </p:txBody>
      </p:sp>
      <p:sp>
        <p:nvSpPr>
          <p:cNvPr id="961" name="Text Box 13"/>
          <p:cNvSpPr txBox="1"/>
          <p:nvPr/>
        </p:nvSpPr>
        <p:spPr>
          <a:xfrm>
            <a:off x="45716" y="6514717"/>
            <a:ext cx="10805101" cy="348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defRPr sz="900">
                <a:solidFill>
                  <a:srgbClr val="FFFFFF"/>
                </a:solidFill>
                <a:latin typeface="微軟正黑體"/>
                <a:ea typeface="微軟正黑體"/>
                <a:cs typeface="微軟正黑體"/>
                <a:sym typeface="微軟正黑體"/>
              </a:defRPr>
            </a:pPr>
            <a:r>
              <a:t>工業技術研究院    </a:t>
            </a:r>
            <a:r>
              <a:rPr>
                <a:latin typeface="Times New Roman"/>
                <a:ea typeface="Times New Roman"/>
                <a:cs typeface="Times New Roman"/>
                <a:sym typeface="Times New Roman"/>
              </a:rPr>
              <a:t>│ ITRI  COPYRIGHT</a:t>
            </a:r>
            <a:r>
              <a:rPr sz="1800">
                <a:latin typeface="Times New Roman"/>
                <a:ea typeface="Times New Roman"/>
                <a:cs typeface="Times New Roman"/>
                <a:sym typeface="Times New Roman"/>
              </a:rPr>
              <a:t> </a:t>
            </a:r>
          </a:p>
        </p:txBody>
      </p:sp>
      <p:pic>
        <p:nvPicPr>
          <p:cNvPr id="962" name="圖片 11" descr="圖片 11"/>
          <p:cNvPicPr>
            <a:picLocks noChangeAspect="1"/>
          </p:cNvPicPr>
          <p:nvPr/>
        </p:nvPicPr>
        <p:blipFill>
          <a:blip r:embed="rId2"/>
          <a:srcRect r="31073"/>
          <a:stretch>
            <a:fillRect/>
          </a:stretch>
        </p:blipFill>
        <p:spPr>
          <a:xfrm>
            <a:off x="16933" y="-7942"/>
            <a:ext cx="1950609" cy="508008"/>
          </a:xfrm>
          <a:prstGeom prst="rect">
            <a:avLst/>
          </a:prstGeom>
          <a:ln w="12700">
            <a:miter lim="400000"/>
          </a:ln>
        </p:spPr>
      </p:pic>
      <p:sp>
        <p:nvSpPr>
          <p:cNvPr id="963" name="內文層級一…"/>
          <p:cNvSpPr txBox="1">
            <a:spLocks noGrp="1"/>
          </p:cNvSpPr>
          <p:nvPr>
            <p:ph type="body" idx="1"/>
          </p:nvPr>
        </p:nvSpPr>
        <p:spPr>
          <a:xfrm>
            <a:off x="609600" y="166"/>
            <a:ext cx="10972800" cy="6126163"/>
          </a:xfrm>
          <a:prstGeom prst="rect">
            <a:avLst/>
          </a:prstGeom>
        </p:spPr>
        <p:txBody>
          <a:bodyPr/>
          <a:lstStyle>
            <a:lvl1pPr>
              <a:spcBef>
                <a:spcPts val="500"/>
              </a:spcBef>
              <a:buClr>
                <a:srgbClr val="FF0066"/>
              </a:buClr>
              <a:buFont typeface="Calibri"/>
              <a:buChar char="➢"/>
              <a:defRPr sz="2400" b="1">
                <a:solidFill>
                  <a:srgbClr val="0070C0"/>
                </a:solidFill>
                <a:latin typeface="+mj-lt"/>
                <a:ea typeface="+mj-ea"/>
                <a:cs typeface="+mj-cs"/>
                <a:sym typeface="Calibri"/>
              </a:defRPr>
            </a:lvl1pPr>
            <a:lvl2pPr marL="684212" indent="-342900">
              <a:spcBef>
                <a:spcPts val="500"/>
              </a:spcBef>
              <a:buClr>
                <a:srgbClr val="FF0066"/>
              </a:buClr>
              <a:buFont typeface="Calibri"/>
              <a:buChar char="✓"/>
              <a:defRPr sz="2400" b="1">
                <a:solidFill>
                  <a:srgbClr val="0070C0"/>
                </a:solidFill>
                <a:latin typeface="+mj-lt"/>
                <a:ea typeface="+mj-ea"/>
                <a:cs typeface="+mj-cs"/>
                <a:sym typeface="Calibri"/>
              </a:defRPr>
            </a:lvl2pPr>
            <a:lvl3pPr>
              <a:spcBef>
                <a:spcPts val="500"/>
              </a:spcBef>
              <a:buClr>
                <a:srgbClr val="FF0066"/>
              </a:buClr>
              <a:buFont typeface="Calibri"/>
              <a:defRPr sz="2400" b="1">
                <a:solidFill>
                  <a:srgbClr val="0070C0"/>
                </a:solidFill>
                <a:latin typeface="+mj-lt"/>
                <a:ea typeface="+mj-ea"/>
                <a:cs typeface="+mj-cs"/>
                <a:sym typeface="Calibri"/>
              </a:defRPr>
            </a:lvl3pPr>
            <a:lvl4pPr marL="1714500" indent="-342900">
              <a:spcBef>
                <a:spcPts val="500"/>
              </a:spcBef>
              <a:buClr>
                <a:srgbClr val="FF0066"/>
              </a:buClr>
              <a:buFont typeface="Calibri"/>
              <a:buChar char="p"/>
              <a:defRPr sz="2400" b="1">
                <a:solidFill>
                  <a:srgbClr val="0070C0"/>
                </a:solidFill>
                <a:latin typeface="+mj-lt"/>
                <a:ea typeface="+mj-ea"/>
                <a:cs typeface="+mj-cs"/>
                <a:sym typeface="Calibri"/>
              </a:defRPr>
            </a:lvl4pPr>
            <a:lvl5pPr marL="2103120" indent="-274320">
              <a:spcBef>
                <a:spcPts val="500"/>
              </a:spcBef>
              <a:buClr>
                <a:srgbClr val="FF0066"/>
              </a:buClr>
              <a:buFont typeface="Calibri"/>
              <a:buChar char="➢"/>
              <a:defRPr sz="2400" b="1">
                <a:solidFill>
                  <a:srgbClr val="0070C0"/>
                </a:solidFill>
                <a:latin typeface="+mj-lt"/>
                <a:ea typeface="+mj-ea"/>
                <a:cs typeface="+mj-cs"/>
                <a:sym typeface="Calibri"/>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964" name="幻燈片編號"/>
          <p:cNvSpPr txBox="1">
            <a:spLocks noGrp="1"/>
          </p:cNvSpPr>
          <p:nvPr>
            <p:ph type="sldNum" sz="quarter" idx="2"/>
          </p:nvPr>
        </p:nvSpPr>
        <p:spPr>
          <a:xfrm>
            <a:off x="11918350" y="6606819"/>
            <a:ext cx="273653" cy="26425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15_標題及物件">
    <p:spTree>
      <p:nvGrpSpPr>
        <p:cNvPr id="1" name=""/>
        <p:cNvGrpSpPr/>
        <p:nvPr/>
      </p:nvGrpSpPr>
      <p:grpSpPr>
        <a:xfrm>
          <a:off x="0" y="0"/>
          <a:ext cx="0" cy="0"/>
          <a:chOff x="0" y="0"/>
          <a:chExt cx="0" cy="0"/>
        </a:xfrm>
      </p:grpSpPr>
      <p:sp>
        <p:nvSpPr>
          <p:cNvPr id="971" name="Rectangle 42"/>
          <p:cNvSpPr/>
          <p:nvPr/>
        </p:nvSpPr>
        <p:spPr>
          <a:xfrm>
            <a:off x="0" y="6618288"/>
            <a:ext cx="12192000" cy="239712"/>
          </a:xfrm>
          <a:prstGeom prst="rect">
            <a:avLst/>
          </a:prstGeom>
          <a:solidFill>
            <a:srgbClr val="009FE2"/>
          </a:solidFill>
          <a:ln w="12700">
            <a:miter lim="400000"/>
          </a:ln>
        </p:spPr>
        <p:txBody>
          <a:bodyPr lIns="45718" tIns="45718" rIns="45718" bIns="45718" anchor="ctr"/>
          <a:lstStyle/>
          <a:p>
            <a:pPr algn="ctr">
              <a:defRPr>
                <a:latin typeface="Times New Roman"/>
                <a:ea typeface="Times New Roman"/>
                <a:cs typeface="Times New Roman"/>
                <a:sym typeface="Times New Roman"/>
              </a:defRPr>
            </a:pPr>
            <a:endParaRPr/>
          </a:p>
        </p:txBody>
      </p:sp>
      <p:sp>
        <p:nvSpPr>
          <p:cNvPr id="972" name="Text Box 13"/>
          <p:cNvSpPr txBox="1"/>
          <p:nvPr/>
        </p:nvSpPr>
        <p:spPr>
          <a:xfrm>
            <a:off x="45716" y="6514717"/>
            <a:ext cx="10805101" cy="348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defRPr sz="900">
                <a:solidFill>
                  <a:srgbClr val="FFFFFF"/>
                </a:solidFill>
                <a:latin typeface="微軟正黑體"/>
                <a:ea typeface="微軟正黑體"/>
                <a:cs typeface="微軟正黑體"/>
                <a:sym typeface="微軟正黑體"/>
              </a:defRPr>
            </a:pPr>
            <a:r>
              <a:t>工業技術研究院    </a:t>
            </a:r>
            <a:r>
              <a:rPr>
                <a:latin typeface="Times New Roman"/>
                <a:ea typeface="Times New Roman"/>
                <a:cs typeface="Times New Roman"/>
                <a:sym typeface="Times New Roman"/>
              </a:rPr>
              <a:t>│ ITRI  COPYRIGHT</a:t>
            </a:r>
            <a:r>
              <a:rPr sz="1800">
                <a:latin typeface="Times New Roman"/>
                <a:ea typeface="Times New Roman"/>
                <a:cs typeface="Times New Roman"/>
                <a:sym typeface="Times New Roman"/>
              </a:rPr>
              <a:t> </a:t>
            </a:r>
          </a:p>
        </p:txBody>
      </p:sp>
      <p:pic>
        <p:nvPicPr>
          <p:cNvPr id="973" name="圖片 11" descr="圖片 11"/>
          <p:cNvPicPr>
            <a:picLocks noChangeAspect="1"/>
          </p:cNvPicPr>
          <p:nvPr/>
        </p:nvPicPr>
        <p:blipFill>
          <a:blip r:embed="rId2"/>
          <a:srcRect r="31073"/>
          <a:stretch>
            <a:fillRect/>
          </a:stretch>
        </p:blipFill>
        <p:spPr>
          <a:xfrm>
            <a:off x="16933" y="-7942"/>
            <a:ext cx="1950609" cy="508008"/>
          </a:xfrm>
          <a:prstGeom prst="rect">
            <a:avLst/>
          </a:prstGeom>
          <a:ln w="12700">
            <a:miter lim="400000"/>
          </a:ln>
        </p:spPr>
      </p:pic>
      <p:sp>
        <p:nvSpPr>
          <p:cNvPr id="974" name="大標題文字"/>
          <p:cNvSpPr txBox="1">
            <a:spLocks noGrp="1"/>
          </p:cNvSpPr>
          <p:nvPr>
            <p:ph type="title"/>
          </p:nvPr>
        </p:nvSpPr>
        <p:spPr>
          <a:xfrm>
            <a:off x="0" y="208799"/>
            <a:ext cx="12192000" cy="1008004"/>
          </a:xfrm>
          <a:prstGeom prst="rect">
            <a:avLst/>
          </a:prstGeom>
        </p:spPr>
        <p:txBody>
          <a:bodyPr anchor="ctr"/>
          <a:lstStyle>
            <a:lvl1pPr algn="ctr">
              <a:defRPr sz="3200" b="1">
                <a:solidFill>
                  <a:srgbClr val="000099"/>
                </a:solidFill>
                <a:effectLst>
                  <a:outerShdw blurRad="38100" dist="38100" dir="2700000" rotWithShape="0">
                    <a:srgbClr val="C0C0C0"/>
                  </a:outerShdw>
                </a:effectLst>
              </a:defRPr>
            </a:lvl1pPr>
          </a:lstStyle>
          <a:p>
            <a:r>
              <a:rPr lang="zh-TW" altLang="en-US"/>
              <a:t>按一下以編輯母片標題樣式</a:t>
            </a:r>
            <a:endParaRPr/>
          </a:p>
        </p:txBody>
      </p:sp>
      <p:sp>
        <p:nvSpPr>
          <p:cNvPr id="975" name="內文層級一…"/>
          <p:cNvSpPr txBox="1">
            <a:spLocks noGrp="1"/>
          </p:cNvSpPr>
          <p:nvPr>
            <p:ph type="body" idx="1"/>
          </p:nvPr>
        </p:nvSpPr>
        <p:spPr>
          <a:xfrm>
            <a:off x="609600" y="858413"/>
            <a:ext cx="10972800" cy="5267755"/>
          </a:xfrm>
          <a:prstGeom prst="rect">
            <a:avLst/>
          </a:prstGeom>
        </p:spPr>
        <p:txBody>
          <a:bodyPr/>
          <a:lstStyle>
            <a:lvl1pPr>
              <a:spcBef>
                <a:spcPts val="500"/>
              </a:spcBef>
              <a:buClr>
                <a:srgbClr val="FF0066"/>
              </a:buClr>
              <a:buFont typeface="Calibri"/>
              <a:buChar char="➢"/>
              <a:defRPr sz="2400" b="1">
                <a:solidFill>
                  <a:srgbClr val="0070C0"/>
                </a:solidFill>
                <a:latin typeface="+mj-lt"/>
                <a:ea typeface="+mj-ea"/>
                <a:cs typeface="+mj-cs"/>
                <a:sym typeface="Calibri"/>
              </a:defRPr>
            </a:lvl1pPr>
            <a:lvl2pPr marL="684212" indent="-342900">
              <a:spcBef>
                <a:spcPts val="500"/>
              </a:spcBef>
              <a:buClr>
                <a:srgbClr val="FF0066"/>
              </a:buClr>
              <a:buFont typeface="Calibri"/>
              <a:buChar char="✓"/>
              <a:defRPr sz="2400" b="1">
                <a:solidFill>
                  <a:srgbClr val="0070C0"/>
                </a:solidFill>
                <a:latin typeface="+mj-lt"/>
                <a:ea typeface="+mj-ea"/>
                <a:cs typeface="+mj-cs"/>
                <a:sym typeface="Calibri"/>
              </a:defRPr>
            </a:lvl2pPr>
            <a:lvl3pPr>
              <a:spcBef>
                <a:spcPts val="500"/>
              </a:spcBef>
              <a:buClr>
                <a:srgbClr val="FF0066"/>
              </a:buClr>
              <a:buFont typeface="Calibri"/>
              <a:defRPr sz="2400" b="1">
                <a:solidFill>
                  <a:srgbClr val="0070C0"/>
                </a:solidFill>
                <a:latin typeface="+mj-lt"/>
                <a:ea typeface="+mj-ea"/>
                <a:cs typeface="+mj-cs"/>
                <a:sym typeface="Calibri"/>
              </a:defRPr>
            </a:lvl3pPr>
            <a:lvl4pPr marL="1714500" indent="-342900">
              <a:spcBef>
                <a:spcPts val="500"/>
              </a:spcBef>
              <a:buClr>
                <a:srgbClr val="FF0066"/>
              </a:buClr>
              <a:buFont typeface="Calibri"/>
              <a:buChar char="p"/>
              <a:defRPr sz="2400" b="1">
                <a:solidFill>
                  <a:srgbClr val="0070C0"/>
                </a:solidFill>
                <a:latin typeface="+mj-lt"/>
                <a:ea typeface="+mj-ea"/>
                <a:cs typeface="+mj-cs"/>
                <a:sym typeface="Calibri"/>
              </a:defRPr>
            </a:lvl4pPr>
            <a:lvl5pPr marL="2103120" indent="-274320">
              <a:spcBef>
                <a:spcPts val="500"/>
              </a:spcBef>
              <a:buClr>
                <a:srgbClr val="FF0066"/>
              </a:buClr>
              <a:buFont typeface="Calibri"/>
              <a:buChar char="➢"/>
              <a:defRPr sz="2400" b="1">
                <a:solidFill>
                  <a:srgbClr val="0070C0"/>
                </a:solidFill>
                <a:latin typeface="+mj-lt"/>
                <a:ea typeface="+mj-ea"/>
                <a:cs typeface="+mj-cs"/>
                <a:sym typeface="Calibri"/>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976" name="文字版面配置區 8"/>
          <p:cNvSpPr>
            <a:spLocks noGrp="1"/>
          </p:cNvSpPr>
          <p:nvPr>
            <p:ph type="body" sz="quarter" idx="21"/>
          </p:nvPr>
        </p:nvSpPr>
        <p:spPr>
          <a:xfrm>
            <a:off x="96000" y="6650297"/>
            <a:ext cx="4415965" cy="188645"/>
          </a:xfrm>
          <a:prstGeom prst="rect">
            <a:avLst/>
          </a:prstGeom>
        </p:spPr>
        <p:txBody>
          <a:bodyPr lIns="0" tIns="0" rIns="0" bIns="0" anchor="ctr"/>
          <a:lstStyle/>
          <a:p>
            <a:pPr marL="147447" lvl="0" indent="-147447" defTabSz="393192">
              <a:spcBef>
                <a:spcPts val="300"/>
              </a:spcBef>
              <a:defRPr sz="1376"/>
            </a:pPr>
            <a:r>
              <a:rPr lang="zh-TW" altLang="en-US"/>
              <a:t>按一下以編輯母片文字樣式</a:t>
            </a:r>
          </a:p>
        </p:txBody>
      </p:sp>
      <p:sp>
        <p:nvSpPr>
          <p:cNvPr id="977" name="幻燈片編號"/>
          <p:cNvSpPr txBox="1">
            <a:spLocks noGrp="1"/>
          </p:cNvSpPr>
          <p:nvPr>
            <p:ph type="sldNum" sz="quarter" idx="2"/>
          </p:nvPr>
        </p:nvSpPr>
        <p:spPr>
          <a:xfrm>
            <a:off x="11918350" y="6606819"/>
            <a:ext cx="273653" cy="26425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1_標題投影片">
    <p:spTree>
      <p:nvGrpSpPr>
        <p:cNvPr id="1" name=""/>
        <p:cNvGrpSpPr/>
        <p:nvPr/>
      </p:nvGrpSpPr>
      <p:grpSpPr>
        <a:xfrm>
          <a:off x="0" y="0"/>
          <a:ext cx="0" cy="0"/>
          <a:chOff x="0" y="0"/>
          <a:chExt cx="0" cy="0"/>
        </a:xfrm>
      </p:grpSpPr>
      <p:sp>
        <p:nvSpPr>
          <p:cNvPr id="984" name="Rectangle 42"/>
          <p:cNvSpPr/>
          <p:nvPr/>
        </p:nvSpPr>
        <p:spPr>
          <a:xfrm>
            <a:off x="0" y="6618288"/>
            <a:ext cx="12192000" cy="239712"/>
          </a:xfrm>
          <a:prstGeom prst="rect">
            <a:avLst/>
          </a:prstGeom>
          <a:solidFill>
            <a:srgbClr val="009FE2"/>
          </a:solidFill>
          <a:ln w="12700">
            <a:miter lim="400000"/>
          </a:ln>
        </p:spPr>
        <p:txBody>
          <a:bodyPr lIns="45718" tIns="45718" rIns="45718" bIns="45718" anchor="ctr"/>
          <a:lstStyle/>
          <a:p>
            <a:pPr algn="ctr">
              <a:defRPr>
                <a:latin typeface="Times New Roman"/>
                <a:ea typeface="Times New Roman"/>
                <a:cs typeface="Times New Roman"/>
                <a:sym typeface="Times New Roman"/>
              </a:defRPr>
            </a:pPr>
            <a:endParaRPr/>
          </a:p>
        </p:txBody>
      </p:sp>
      <p:sp>
        <p:nvSpPr>
          <p:cNvPr id="985" name="Text Box 13"/>
          <p:cNvSpPr txBox="1"/>
          <p:nvPr/>
        </p:nvSpPr>
        <p:spPr>
          <a:xfrm>
            <a:off x="45716" y="6514717"/>
            <a:ext cx="10805101" cy="348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defRPr sz="900">
                <a:solidFill>
                  <a:srgbClr val="FFFFFF"/>
                </a:solidFill>
                <a:latin typeface="微軟正黑體"/>
                <a:ea typeface="微軟正黑體"/>
                <a:cs typeface="微軟正黑體"/>
                <a:sym typeface="微軟正黑體"/>
              </a:defRPr>
            </a:pPr>
            <a:r>
              <a:t>工業技術研究院    </a:t>
            </a:r>
            <a:r>
              <a:rPr>
                <a:latin typeface="Times New Roman"/>
                <a:ea typeface="Times New Roman"/>
                <a:cs typeface="Times New Roman"/>
                <a:sym typeface="Times New Roman"/>
              </a:rPr>
              <a:t>│ ITRI  COPYRIGHT</a:t>
            </a:r>
            <a:r>
              <a:rPr sz="1800">
                <a:latin typeface="Times New Roman"/>
                <a:ea typeface="Times New Roman"/>
                <a:cs typeface="Times New Roman"/>
                <a:sym typeface="Times New Roman"/>
              </a:rPr>
              <a:t> </a:t>
            </a:r>
          </a:p>
        </p:txBody>
      </p:sp>
      <p:pic>
        <p:nvPicPr>
          <p:cNvPr id="986" name="圖片 11" descr="圖片 11"/>
          <p:cNvPicPr>
            <a:picLocks noChangeAspect="1"/>
          </p:cNvPicPr>
          <p:nvPr/>
        </p:nvPicPr>
        <p:blipFill>
          <a:blip r:embed="rId2"/>
          <a:srcRect r="31073"/>
          <a:stretch>
            <a:fillRect/>
          </a:stretch>
        </p:blipFill>
        <p:spPr>
          <a:xfrm>
            <a:off x="16933" y="-7942"/>
            <a:ext cx="1950609" cy="508008"/>
          </a:xfrm>
          <a:prstGeom prst="rect">
            <a:avLst/>
          </a:prstGeom>
          <a:ln w="12700">
            <a:miter lim="400000"/>
          </a:ln>
        </p:spPr>
      </p:pic>
      <p:sp>
        <p:nvSpPr>
          <p:cNvPr id="987" name="大標題文字"/>
          <p:cNvSpPr txBox="1">
            <a:spLocks noGrp="1"/>
          </p:cNvSpPr>
          <p:nvPr>
            <p:ph type="title"/>
          </p:nvPr>
        </p:nvSpPr>
        <p:spPr>
          <a:xfrm>
            <a:off x="914400" y="2130567"/>
            <a:ext cx="10363200" cy="1470029"/>
          </a:xfrm>
          <a:prstGeom prst="rect">
            <a:avLst/>
          </a:prstGeom>
        </p:spPr>
        <p:txBody>
          <a:bodyPr anchor="ctr"/>
          <a:lstStyle>
            <a:lvl1pPr algn="ctr">
              <a:defRPr b="1">
                <a:solidFill>
                  <a:srgbClr val="000099"/>
                </a:solidFill>
                <a:effectLst>
                  <a:outerShdw blurRad="38100" dist="38100" dir="2700000" rotWithShape="0">
                    <a:srgbClr val="C0C0C0"/>
                  </a:outerShdw>
                </a:effectLst>
              </a:defRPr>
            </a:lvl1pPr>
          </a:lstStyle>
          <a:p>
            <a:r>
              <a:rPr lang="zh-TW" altLang="en-US"/>
              <a:t>按一下以編輯母片標題樣式</a:t>
            </a:r>
            <a:endParaRPr/>
          </a:p>
        </p:txBody>
      </p:sp>
      <p:sp>
        <p:nvSpPr>
          <p:cNvPr id="988" name="內文層級一…"/>
          <p:cNvSpPr txBox="1">
            <a:spLocks noGrp="1"/>
          </p:cNvSpPr>
          <p:nvPr>
            <p:ph type="body" sz="quarter" idx="1"/>
          </p:nvPr>
        </p:nvSpPr>
        <p:spPr>
          <a:xfrm>
            <a:off x="1828800" y="3886200"/>
            <a:ext cx="8534400" cy="1752600"/>
          </a:xfrm>
          <a:prstGeom prst="rect">
            <a:avLst/>
          </a:prstGeom>
        </p:spPr>
        <p:txBody>
          <a:bodyPr/>
          <a:lstStyle>
            <a:lvl1pPr marL="0" indent="0" algn="ctr">
              <a:spcBef>
                <a:spcPts val="500"/>
              </a:spcBef>
              <a:buSzTx/>
              <a:buNone/>
              <a:defRPr sz="2400" b="1">
                <a:solidFill>
                  <a:srgbClr val="0070C0"/>
                </a:solidFill>
                <a:latin typeface="+mj-lt"/>
                <a:ea typeface="+mj-ea"/>
                <a:cs typeface="+mj-cs"/>
                <a:sym typeface="Calibri"/>
              </a:defRPr>
            </a:lvl1pPr>
            <a:lvl2pPr marL="0" indent="0" algn="ctr">
              <a:spcBef>
                <a:spcPts val="500"/>
              </a:spcBef>
              <a:buSzTx/>
              <a:buNone/>
              <a:defRPr sz="2400" b="1">
                <a:solidFill>
                  <a:srgbClr val="0070C0"/>
                </a:solidFill>
                <a:latin typeface="+mj-lt"/>
                <a:ea typeface="+mj-ea"/>
                <a:cs typeface="+mj-cs"/>
                <a:sym typeface="Calibri"/>
              </a:defRPr>
            </a:lvl2pPr>
            <a:lvl3pPr marL="0" indent="0" algn="ctr">
              <a:spcBef>
                <a:spcPts val="500"/>
              </a:spcBef>
              <a:buSzTx/>
              <a:buNone/>
              <a:defRPr sz="2400" b="1">
                <a:solidFill>
                  <a:srgbClr val="0070C0"/>
                </a:solidFill>
                <a:latin typeface="+mj-lt"/>
                <a:ea typeface="+mj-ea"/>
                <a:cs typeface="+mj-cs"/>
                <a:sym typeface="Calibri"/>
              </a:defRPr>
            </a:lvl3pPr>
            <a:lvl4pPr marL="0" indent="0" algn="ctr">
              <a:spcBef>
                <a:spcPts val="500"/>
              </a:spcBef>
              <a:buSzTx/>
              <a:buNone/>
              <a:defRPr sz="2400" b="1">
                <a:solidFill>
                  <a:srgbClr val="0070C0"/>
                </a:solidFill>
                <a:latin typeface="+mj-lt"/>
                <a:ea typeface="+mj-ea"/>
                <a:cs typeface="+mj-cs"/>
                <a:sym typeface="Calibri"/>
              </a:defRPr>
            </a:lvl4pPr>
            <a:lvl5pPr marL="0" indent="0" algn="ctr">
              <a:spcBef>
                <a:spcPts val="500"/>
              </a:spcBef>
              <a:buSzTx/>
              <a:buNone/>
              <a:defRPr sz="2400" b="1">
                <a:solidFill>
                  <a:srgbClr val="0070C0"/>
                </a:solidFill>
                <a:latin typeface="+mj-lt"/>
                <a:ea typeface="+mj-ea"/>
                <a:cs typeface="+mj-cs"/>
                <a:sym typeface="Calibri"/>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989" name="幻燈片編號"/>
          <p:cNvSpPr txBox="1">
            <a:spLocks noGrp="1"/>
          </p:cNvSpPr>
          <p:nvPr>
            <p:ph type="sldNum" sz="quarter" idx="2"/>
          </p:nvPr>
        </p:nvSpPr>
        <p:spPr>
          <a:xfrm>
            <a:off x="11918350" y="6606819"/>
            <a:ext cx="273653" cy="26425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1_標題及物件">
    <p:spTree>
      <p:nvGrpSpPr>
        <p:cNvPr id="1" name=""/>
        <p:cNvGrpSpPr/>
        <p:nvPr/>
      </p:nvGrpSpPr>
      <p:grpSpPr>
        <a:xfrm>
          <a:off x="0" y="0"/>
          <a:ext cx="0" cy="0"/>
          <a:chOff x="0" y="0"/>
          <a:chExt cx="0" cy="0"/>
        </a:xfrm>
      </p:grpSpPr>
      <p:sp>
        <p:nvSpPr>
          <p:cNvPr id="996" name="Rectangle 42"/>
          <p:cNvSpPr/>
          <p:nvPr/>
        </p:nvSpPr>
        <p:spPr>
          <a:xfrm>
            <a:off x="0" y="6618288"/>
            <a:ext cx="12192000" cy="239712"/>
          </a:xfrm>
          <a:prstGeom prst="rect">
            <a:avLst/>
          </a:prstGeom>
          <a:solidFill>
            <a:srgbClr val="009FE2"/>
          </a:solidFill>
          <a:ln w="12700">
            <a:miter lim="400000"/>
          </a:ln>
        </p:spPr>
        <p:txBody>
          <a:bodyPr lIns="45718" tIns="45718" rIns="45718" bIns="45718" anchor="ctr"/>
          <a:lstStyle/>
          <a:p>
            <a:pPr algn="ctr">
              <a:defRPr>
                <a:latin typeface="Times New Roman"/>
                <a:ea typeface="Times New Roman"/>
                <a:cs typeface="Times New Roman"/>
                <a:sym typeface="Times New Roman"/>
              </a:defRPr>
            </a:pPr>
            <a:endParaRPr/>
          </a:p>
        </p:txBody>
      </p:sp>
      <p:sp>
        <p:nvSpPr>
          <p:cNvPr id="997" name="Text Box 13"/>
          <p:cNvSpPr txBox="1"/>
          <p:nvPr/>
        </p:nvSpPr>
        <p:spPr>
          <a:xfrm>
            <a:off x="45716" y="6514717"/>
            <a:ext cx="10805101" cy="348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defRPr sz="900">
                <a:solidFill>
                  <a:srgbClr val="FFFFFF"/>
                </a:solidFill>
                <a:latin typeface="微軟正黑體"/>
                <a:ea typeface="微軟正黑體"/>
                <a:cs typeface="微軟正黑體"/>
                <a:sym typeface="微軟正黑體"/>
              </a:defRPr>
            </a:pPr>
            <a:r>
              <a:t>工業技術研究院    </a:t>
            </a:r>
            <a:r>
              <a:rPr>
                <a:latin typeface="Times New Roman"/>
                <a:ea typeface="Times New Roman"/>
                <a:cs typeface="Times New Roman"/>
                <a:sym typeface="Times New Roman"/>
              </a:rPr>
              <a:t>│ ITRI  COPYRIGHT</a:t>
            </a:r>
            <a:r>
              <a:rPr sz="1800">
                <a:latin typeface="Times New Roman"/>
                <a:ea typeface="Times New Roman"/>
                <a:cs typeface="Times New Roman"/>
                <a:sym typeface="Times New Roman"/>
              </a:rPr>
              <a:t> </a:t>
            </a:r>
          </a:p>
        </p:txBody>
      </p:sp>
      <p:pic>
        <p:nvPicPr>
          <p:cNvPr id="998" name="圖片 11" descr="圖片 11"/>
          <p:cNvPicPr>
            <a:picLocks noChangeAspect="1"/>
          </p:cNvPicPr>
          <p:nvPr/>
        </p:nvPicPr>
        <p:blipFill>
          <a:blip r:embed="rId2"/>
          <a:srcRect r="31073"/>
          <a:stretch>
            <a:fillRect/>
          </a:stretch>
        </p:blipFill>
        <p:spPr>
          <a:xfrm>
            <a:off x="16933" y="-7942"/>
            <a:ext cx="1950609" cy="508008"/>
          </a:xfrm>
          <a:prstGeom prst="rect">
            <a:avLst/>
          </a:prstGeom>
          <a:ln w="12700">
            <a:miter lim="400000"/>
          </a:ln>
        </p:spPr>
      </p:pic>
      <p:sp>
        <p:nvSpPr>
          <p:cNvPr id="999" name="內文層級一…"/>
          <p:cNvSpPr txBox="1">
            <a:spLocks noGrp="1"/>
          </p:cNvSpPr>
          <p:nvPr>
            <p:ph type="body" idx="1"/>
          </p:nvPr>
        </p:nvSpPr>
        <p:spPr>
          <a:xfrm>
            <a:off x="609604" y="1278467"/>
            <a:ext cx="11152717" cy="4919134"/>
          </a:xfrm>
          <a:prstGeom prst="rect">
            <a:avLst/>
          </a:prstGeom>
        </p:spPr>
        <p:txBody>
          <a:bodyPr/>
          <a:lstStyle>
            <a:lvl1pPr>
              <a:spcBef>
                <a:spcPts val="500"/>
              </a:spcBef>
              <a:buClr>
                <a:srgbClr val="FF0066"/>
              </a:buClr>
              <a:buFont typeface="Arial"/>
              <a:buChar char="➢"/>
              <a:defRPr sz="2400" b="1">
                <a:solidFill>
                  <a:srgbClr val="0070C0"/>
                </a:solidFill>
              </a:defRPr>
            </a:lvl1pPr>
            <a:lvl2pPr marL="684212" indent="-342900">
              <a:spcBef>
                <a:spcPts val="500"/>
              </a:spcBef>
              <a:buClr>
                <a:srgbClr val="FF0066"/>
              </a:buClr>
              <a:buFont typeface="Arial"/>
              <a:buChar char="✓"/>
              <a:defRPr sz="2400" b="1">
                <a:solidFill>
                  <a:srgbClr val="0070C0"/>
                </a:solidFill>
              </a:defRPr>
            </a:lvl2pPr>
            <a:lvl3pPr>
              <a:spcBef>
                <a:spcPts val="500"/>
              </a:spcBef>
              <a:buClr>
                <a:srgbClr val="FF0066"/>
              </a:buClr>
              <a:buFont typeface="Arial"/>
              <a:defRPr sz="2400" b="1">
                <a:solidFill>
                  <a:srgbClr val="0070C0"/>
                </a:solidFill>
              </a:defRPr>
            </a:lvl3pPr>
            <a:lvl4pPr marL="1676400" indent="-304800">
              <a:spcBef>
                <a:spcPts val="500"/>
              </a:spcBef>
              <a:buClr>
                <a:srgbClr val="FF0066"/>
              </a:buClr>
              <a:buFont typeface="Arial"/>
              <a:buChar char="p"/>
              <a:defRPr sz="2400" b="1">
                <a:solidFill>
                  <a:srgbClr val="0070C0"/>
                </a:solidFill>
              </a:defRPr>
            </a:lvl4pPr>
            <a:lvl5pPr marL="2171700" indent="-342900">
              <a:spcBef>
                <a:spcPts val="500"/>
              </a:spcBef>
              <a:buClr>
                <a:srgbClr val="FF0066"/>
              </a:buClr>
              <a:buFont typeface="Arial"/>
              <a:buChar char="➢"/>
              <a:defRPr sz="2400" b="1">
                <a:solidFill>
                  <a:srgbClr val="0070C0"/>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1000" name="大標題文字"/>
          <p:cNvSpPr txBox="1">
            <a:spLocks noGrp="1"/>
          </p:cNvSpPr>
          <p:nvPr>
            <p:ph type="title"/>
          </p:nvPr>
        </p:nvSpPr>
        <p:spPr>
          <a:xfrm>
            <a:off x="0" y="405142"/>
            <a:ext cx="12192000" cy="775761"/>
          </a:xfrm>
          <a:prstGeom prst="rect">
            <a:avLst/>
          </a:prstGeom>
        </p:spPr>
        <p:txBody>
          <a:bodyPr anchor="ctr"/>
          <a:lstStyle>
            <a:lvl1pPr algn="ctr">
              <a:defRPr b="1">
                <a:solidFill>
                  <a:srgbClr val="000099"/>
                </a:solidFill>
                <a:effectLst>
                  <a:outerShdw blurRad="38100" dist="38100" dir="2700000" rotWithShape="0">
                    <a:srgbClr val="C0C0C0"/>
                  </a:outerShdw>
                </a:effectLst>
              </a:defRPr>
            </a:lvl1pPr>
          </a:lstStyle>
          <a:p>
            <a:r>
              <a:rPr lang="zh-TW" altLang="en-US"/>
              <a:t>按一下以編輯母片標題樣式</a:t>
            </a:r>
            <a:endParaRPr/>
          </a:p>
        </p:txBody>
      </p:sp>
      <p:sp>
        <p:nvSpPr>
          <p:cNvPr id="1001" name="幻燈片編號"/>
          <p:cNvSpPr txBox="1">
            <a:spLocks noGrp="1"/>
          </p:cNvSpPr>
          <p:nvPr>
            <p:ph type="sldNum" sz="quarter" idx="2"/>
          </p:nvPr>
        </p:nvSpPr>
        <p:spPr>
          <a:xfrm>
            <a:off x="11918350" y="6606819"/>
            <a:ext cx="273653" cy="26425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1_兩項物件">
    <p:spTree>
      <p:nvGrpSpPr>
        <p:cNvPr id="1" name=""/>
        <p:cNvGrpSpPr/>
        <p:nvPr/>
      </p:nvGrpSpPr>
      <p:grpSpPr>
        <a:xfrm>
          <a:off x="0" y="0"/>
          <a:ext cx="0" cy="0"/>
          <a:chOff x="0" y="0"/>
          <a:chExt cx="0" cy="0"/>
        </a:xfrm>
      </p:grpSpPr>
      <p:sp>
        <p:nvSpPr>
          <p:cNvPr id="1008" name="Rectangle 42"/>
          <p:cNvSpPr/>
          <p:nvPr/>
        </p:nvSpPr>
        <p:spPr>
          <a:xfrm>
            <a:off x="0" y="6618288"/>
            <a:ext cx="12192000" cy="239712"/>
          </a:xfrm>
          <a:prstGeom prst="rect">
            <a:avLst/>
          </a:prstGeom>
          <a:solidFill>
            <a:srgbClr val="009FE2"/>
          </a:solidFill>
          <a:ln w="12700">
            <a:miter lim="400000"/>
          </a:ln>
        </p:spPr>
        <p:txBody>
          <a:bodyPr lIns="45718" tIns="45718" rIns="45718" bIns="45718" anchor="ctr"/>
          <a:lstStyle/>
          <a:p>
            <a:pPr algn="ctr">
              <a:defRPr>
                <a:latin typeface="Times New Roman"/>
                <a:ea typeface="Times New Roman"/>
                <a:cs typeface="Times New Roman"/>
                <a:sym typeface="Times New Roman"/>
              </a:defRPr>
            </a:pPr>
            <a:endParaRPr/>
          </a:p>
        </p:txBody>
      </p:sp>
      <p:sp>
        <p:nvSpPr>
          <p:cNvPr id="1009" name="Text Box 13"/>
          <p:cNvSpPr txBox="1"/>
          <p:nvPr/>
        </p:nvSpPr>
        <p:spPr>
          <a:xfrm>
            <a:off x="45716" y="6514717"/>
            <a:ext cx="10805101" cy="348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defRPr sz="900">
                <a:solidFill>
                  <a:srgbClr val="FFFFFF"/>
                </a:solidFill>
                <a:latin typeface="微軟正黑體"/>
                <a:ea typeface="微軟正黑體"/>
                <a:cs typeface="微軟正黑體"/>
                <a:sym typeface="微軟正黑體"/>
              </a:defRPr>
            </a:pPr>
            <a:r>
              <a:t>工業技術研究院    </a:t>
            </a:r>
            <a:r>
              <a:rPr>
                <a:latin typeface="Times New Roman"/>
                <a:ea typeface="Times New Roman"/>
                <a:cs typeface="Times New Roman"/>
                <a:sym typeface="Times New Roman"/>
              </a:rPr>
              <a:t>│ ITRI  COPYRIGHT</a:t>
            </a:r>
            <a:r>
              <a:rPr sz="1800">
                <a:latin typeface="Times New Roman"/>
                <a:ea typeface="Times New Roman"/>
                <a:cs typeface="Times New Roman"/>
                <a:sym typeface="Times New Roman"/>
              </a:rPr>
              <a:t> </a:t>
            </a:r>
          </a:p>
        </p:txBody>
      </p:sp>
      <p:pic>
        <p:nvPicPr>
          <p:cNvPr id="1010" name="圖片 11" descr="圖片 11"/>
          <p:cNvPicPr>
            <a:picLocks noChangeAspect="1"/>
          </p:cNvPicPr>
          <p:nvPr/>
        </p:nvPicPr>
        <p:blipFill>
          <a:blip r:embed="rId2"/>
          <a:srcRect r="31073"/>
          <a:stretch>
            <a:fillRect/>
          </a:stretch>
        </p:blipFill>
        <p:spPr>
          <a:xfrm>
            <a:off x="16933" y="-7942"/>
            <a:ext cx="1950609" cy="508008"/>
          </a:xfrm>
          <a:prstGeom prst="rect">
            <a:avLst/>
          </a:prstGeom>
          <a:ln w="12700">
            <a:miter lim="400000"/>
          </a:ln>
        </p:spPr>
      </p:pic>
      <p:sp>
        <p:nvSpPr>
          <p:cNvPr id="1011" name="大標題文字"/>
          <p:cNvSpPr txBox="1">
            <a:spLocks noGrp="1"/>
          </p:cNvSpPr>
          <p:nvPr>
            <p:ph type="title"/>
          </p:nvPr>
        </p:nvSpPr>
        <p:spPr>
          <a:xfrm>
            <a:off x="457209" y="308091"/>
            <a:ext cx="11317114" cy="614366"/>
          </a:xfrm>
          <a:prstGeom prst="rect">
            <a:avLst/>
          </a:prstGeom>
        </p:spPr>
        <p:txBody>
          <a:bodyPr anchor="ctr"/>
          <a:lstStyle>
            <a:lvl1pPr algn="ctr">
              <a:defRPr b="1">
                <a:solidFill>
                  <a:srgbClr val="000099"/>
                </a:solidFill>
                <a:effectLst>
                  <a:outerShdw blurRad="38100" dist="38100" dir="2700000" rotWithShape="0">
                    <a:srgbClr val="C0C0C0"/>
                  </a:outerShdw>
                </a:effectLst>
              </a:defRPr>
            </a:lvl1pPr>
          </a:lstStyle>
          <a:p>
            <a:r>
              <a:rPr lang="zh-TW" altLang="en-US"/>
              <a:t>按一下以編輯母片標題樣式</a:t>
            </a:r>
            <a:endParaRPr/>
          </a:p>
        </p:txBody>
      </p:sp>
      <p:sp>
        <p:nvSpPr>
          <p:cNvPr id="1012" name="內文層級一…"/>
          <p:cNvSpPr txBox="1">
            <a:spLocks noGrp="1"/>
          </p:cNvSpPr>
          <p:nvPr>
            <p:ph type="body" idx="1"/>
          </p:nvPr>
        </p:nvSpPr>
        <p:spPr>
          <a:xfrm>
            <a:off x="457201" y="1090244"/>
            <a:ext cx="11324492" cy="5249013"/>
          </a:xfrm>
          <a:prstGeom prst="rect">
            <a:avLst/>
          </a:prstGeom>
        </p:spPr>
        <p:txBody>
          <a:bodyPr/>
          <a:lstStyle>
            <a:lvl1pPr marL="273050" indent="-273050">
              <a:spcBef>
                <a:spcPts val="500"/>
              </a:spcBef>
              <a:buClr>
                <a:srgbClr val="FF0066"/>
              </a:buClr>
              <a:buFont typeface="Times New Roman"/>
              <a:buChar char="➢"/>
              <a:defRPr sz="2400" b="1">
                <a:solidFill>
                  <a:srgbClr val="0070C0"/>
                </a:solidFill>
                <a:latin typeface="Times New Roman"/>
                <a:ea typeface="Times New Roman"/>
                <a:cs typeface="Times New Roman"/>
                <a:sym typeface="Times New Roman"/>
              </a:defRPr>
            </a:lvl1pPr>
            <a:lvl2pPr marL="694055" indent="-421005">
              <a:spcBef>
                <a:spcPts val="500"/>
              </a:spcBef>
              <a:buClr>
                <a:srgbClr val="FF0066"/>
              </a:buClr>
              <a:buFont typeface="Times New Roman"/>
              <a:buChar char="✓"/>
              <a:defRPr sz="2400" b="1">
                <a:solidFill>
                  <a:srgbClr val="0070C0"/>
                </a:solidFill>
                <a:latin typeface="Times New Roman"/>
                <a:ea typeface="Times New Roman"/>
                <a:cs typeface="Times New Roman"/>
                <a:sym typeface="Times New Roman"/>
              </a:defRPr>
            </a:lvl2pPr>
            <a:lvl3pPr marL="951548" indent="-327658">
              <a:spcBef>
                <a:spcPts val="500"/>
              </a:spcBef>
              <a:buClr>
                <a:srgbClr val="FF0066"/>
              </a:buClr>
              <a:buFont typeface="Times New Roman"/>
              <a:defRPr sz="2400" b="1">
                <a:solidFill>
                  <a:srgbClr val="0070C0"/>
                </a:solidFill>
                <a:latin typeface="Times New Roman"/>
                <a:ea typeface="Times New Roman"/>
                <a:cs typeface="Times New Roman"/>
                <a:sym typeface="Times New Roman"/>
              </a:defRPr>
            </a:lvl3pPr>
            <a:lvl4pPr marL="1224598" indent="-327658">
              <a:spcBef>
                <a:spcPts val="500"/>
              </a:spcBef>
              <a:buClr>
                <a:srgbClr val="FF0066"/>
              </a:buClr>
              <a:buFont typeface="Times New Roman"/>
              <a:buChar char="p"/>
              <a:defRPr sz="2400" b="1">
                <a:solidFill>
                  <a:srgbClr val="0070C0"/>
                </a:solidFill>
                <a:latin typeface="Times New Roman"/>
                <a:ea typeface="Times New Roman"/>
                <a:cs typeface="Times New Roman"/>
                <a:sym typeface="Times New Roman"/>
              </a:defRPr>
            </a:lvl4pPr>
            <a:lvl5pPr marL="2133600" indent="-304800">
              <a:spcBef>
                <a:spcPts val="500"/>
              </a:spcBef>
              <a:buClr>
                <a:srgbClr val="FF0066"/>
              </a:buClr>
              <a:buFont typeface="Times New Roman"/>
              <a:buChar char="➢"/>
              <a:defRPr sz="2400" b="1">
                <a:solidFill>
                  <a:srgbClr val="0070C0"/>
                </a:solidFill>
                <a:latin typeface="Times New Roman"/>
                <a:ea typeface="Times New Roman"/>
                <a:cs typeface="Times New Roman"/>
                <a:sym typeface="Times New Roman"/>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1013" name="幻燈片編號"/>
          <p:cNvSpPr txBox="1">
            <a:spLocks noGrp="1"/>
          </p:cNvSpPr>
          <p:nvPr>
            <p:ph type="sldNum" sz="quarter" idx="2"/>
          </p:nvPr>
        </p:nvSpPr>
        <p:spPr>
          <a:xfrm>
            <a:off x="11918350" y="6606819"/>
            <a:ext cx="273653" cy="26425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4_標題及物件">
    <p:spTree>
      <p:nvGrpSpPr>
        <p:cNvPr id="1" name=""/>
        <p:cNvGrpSpPr/>
        <p:nvPr/>
      </p:nvGrpSpPr>
      <p:grpSpPr>
        <a:xfrm>
          <a:off x="0" y="0"/>
          <a:ext cx="0" cy="0"/>
          <a:chOff x="0" y="0"/>
          <a:chExt cx="0" cy="0"/>
        </a:xfrm>
      </p:grpSpPr>
      <p:sp>
        <p:nvSpPr>
          <p:cNvPr id="1020" name="Rectangle 42"/>
          <p:cNvSpPr/>
          <p:nvPr/>
        </p:nvSpPr>
        <p:spPr>
          <a:xfrm>
            <a:off x="0" y="6618288"/>
            <a:ext cx="12192000" cy="239712"/>
          </a:xfrm>
          <a:prstGeom prst="rect">
            <a:avLst/>
          </a:prstGeom>
          <a:solidFill>
            <a:srgbClr val="009FE2"/>
          </a:solidFill>
          <a:ln w="12700">
            <a:miter lim="400000"/>
          </a:ln>
        </p:spPr>
        <p:txBody>
          <a:bodyPr lIns="45718" tIns="45718" rIns="45718" bIns="45718" anchor="ctr"/>
          <a:lstStyle/>
          <a:p>
            <a:pPr algn="ctr">
              <a:defRPr>
                <a:latin typeface="Times New Roman"/>
                <a:ea typeface="Times New Roman"/>
                <a:cs typeface="Times New Roman"/>
                <a:sym typeface="Times New Roman"/>
              </a:defRPr>
            </a:pPr>
            <a:endParaRPr/>
          </a:p>
        </p:txBody>
      </p:sp>
      <p:sp>
        <p:nvSpPr>
          <p:cNvPr id="1021" name="Text Box 13"/>
          <p:cNvSpPr txBox="1"/>
          <p:nvPr/>
        </p:nvSpPr>
        <p:spPr>
          <a:xfrm>
            <a:off x="45716" y="6514717"/>
            <a:ext cx="10805101" cy="348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defRPr sz="900">
                <a:solidFill>
                  <a:srgbClr val="FFFFFF"/>
                </a:solidFill>
                <a:latin typeface="微軟正黑體"/>
                <a:ea typeface="微軟正黑體"/>
                <a:cs typeface="微軟正黑體"/>
                <a:sym typeface="微軟正黑體"/>
              </a:defRPr>
            </a:pPr>
            <a:r>
              <a:t>工業技術研究院    </a:t>
            </a:r>
            <a:r>
              <a:rPr>
                <a:latin typeface="Times New Roman"/>
                <a:ea typeface="Times New Roman"/>
                <a:cs typeface="Times New Roman"/>
                <a:sym typeface="Times New Roman"/>
              </a:rPr>
              <a:t>│ ITRI  COPYRIGHT</a:t>
            </a:r>
            <a:r>
              <a:rPr sz="1800">
                <a:latin typeface="Times New Roman"/>
                <a:ea typeface="Times New Roman"/>
                <a:cs typeface="Times New Roman"/>
                <a:sym typeface="Times New Roman"/>
              </a:rPr>
              <a:t> </a:t>
            </a:r>
          </a:p>
        </p:txBody>
      </p:sp>
      <p:pic>
        <p:nvPicPr>
          <p:cNvPr id="1022" name="圖片 11" descr="圖片 11"/>
          <p:cNvPicPr>
            <a:picLocks noChangeAspect="1"/>
          </p:cNvPicPr>
          <p:nvPr/>
        </p:nvPicPr>
        <p:blipFill>
          <a:blip r:embed="rId2"/>
          <a:srcRect r="31073"/>
          <a:stretch>
            <a:fillRect/>
          </a:stretch>
        </p:blipFill>
        <p:spPr>
          <a:xfrm>
            <a:off x="16933" y="-7942"/>
            <a:ext cx="1950609" cy="508008"/>
          </a:xfrm>
          <a:prstGeom prst="rect">
            <a:avLst/>
          </a:prstGeom>
          <a:ln w="12700">
            <a:miter lim="400000"/>
          </a:ln>
        </p:spPr>
      </p:pic>
      <p:sp>
        <p:nvSpPr>
          <p:cNvPr id="1023" name="大標題文字"/>
          <p:cNvSpPr txBox="1">
            <a:spLocks noGrp="1"/>
          </p:cNvSpPr>
          <p:nvPr>
            <p:ph type="title"/>
          </p:nvPr>
        </p:nvSpPr>
        <p:spPr>
          <a:xfrm>
            <a:off x="609600" y="-3"/>
            <a:ext cx="10972800" cy="744390"/>
          </a:xfrm>
          <a:prstGeom prst="rect">
            <a:avLst/>
          </a:prstGeom>
        </p:spPr>
        <p:txBody>
          <a:bodyPr anchor="ctr"/>
          <a:lstStyle>
            <a:lvl1pPr algn="ctr">
              <a:defRPr>
                <a:solidFill>
                  <a:srgbClr val="000099"/>
                </a:solidFill>
                <a:latin typeface="+mj-lt"/>
                <a:ea typeface="+mj-ea"/>
                <a:cs typeface="+mj-cs"/>
                <a:sym typeface="Calibri"/>
              </a:defRPr>
            </a:lvl1pPr>
          </a:lstStyle>
          <a:p>
            <a:r>
              <a:rPr lang="zh-TW" altLang="en-US"/>
              <a:t>按一下以編輯母片標題樣式</a:t>
            </a:r>
            <a:endParaRPr/>
          </a:p>
        </p:txBody>
      </p:sp>
      <p:pic>
        <p:nvPicPr>
          <p:cNvPr id="1024" name="Picture 60" descr="Picture 60"/>
          <p:cNvPicPr>
            <a:picLocks noChangeAspect="1"/>
          </p:cNvPicPr>
          <p:nvPr/>
        </p:nvPicPr>
        <p:blipFill>
          <a:blip r:embed="rId3"/>
          <a:stretch>
            <a:fillRect/>
          </a:stretch>
        </p:blipFill>
        <p:spPr>
          <a:xfrm>
            <a:off x="8509000" y="3866591"/>
            <a:ext cx="3683000" cy="2747966"/>
          </a:xfrm>
          <a:prstGeom prst="rect">
            <a:avLst/>
          </a:prstGeom>
          <a:ln w="12700">
            <a:miter lim="400000"/>
          </a:ln>
        </p:spPr>
      </p:pic>
      <p:sp>
        <p:nvSpPr>
          <p:cNvPr id="1025" name="內文層級一…"/>
          <p:cNvSpPr txBox="1">
            <a:spLocks noGrp="1"/>
          </p:cNvSpPr>
          <p:nvPr>
            <p:ph type="body" idx="1"/>
          </p:nvPr>
        </p:nvSpPr>
        <p:spPr>
          <a:xfrm>
            <a:off x="601132" y="1285591"/>
            <a:ext cx="11159068" cy="5100364"/>
          </a:xfrm>
          <a:prstGeom prst="rect">
            <a:avLst/>
          </a:prstGeom>
        </p:spPr>
        <p:txBody>
          <a:bodyPr/>
          <a:lstStyle>
            <a:lvl1pPr>
              <a:spcBef>
                <a:spcPts val="500"/>
              </a:spcBef>
              <a:buClr>
                <a:srgbClr val="FF0066"/>
              </a:buClr>
              <a:buFont typeface="Calibri"/>
              <a:buChar char="➢"/>
              <a:defRPr sz="2400" b="1">
                <a:solidFill>
                  <a:srgbClr val="0070C0"/>
                </a:solidFill>
                <a:latin typeface="+mj-lt"/>
                <a:ea typeface="+mj-ea"/>
                <a:cs typeface="+mj-cs"/>
                <a:sym typeface="Calibri"/>
              </a:defRPr>
            </a:lvl1pPr>
            <a:lvl2pPr marL="770255" indent="-325755">
              <a:spcBef>
                <a:spcPts val="500"/>
              </a:spcBef>
              <a:buClr>
                <a:srgbClr val="FF0066"/>
              </a:buClr>
              <a:buFont typeface="Calibri"/>
              <a:buChar char="−"/>
              <a:defRPr sz="2400" b="1">
                <a:solidFill>
                  <a:srgbClr val="0070C0"/>
                </a:solidFill>
                <a:latin typeface="+mj-lt"/>
                <a:ea typeface="+mj-ea"/>
                <a:cs typeface="+mj-cs"/>
                <a:sym typeface="Calibri"/>
              </a:defRPr>
            </a:lvl2pPr>
            <a:lvl3pPr marL="1260475" indent="-457200">
              <a:spcBef>
                <a:spcPts val="500"/>
              </a:spcBef>
              <a:buClr>
                <a:srgbClr val="FF0066"/>
              </a:buClr>
              <a:buFont typeface="Calibri"/>
              <a:buChar char="➢"/>
              <a:defRPr sz="2400" b="1">
                <a:solidFill>
                  <a:srgbClr val="0070C0"/>
                </a:solidFill>
                <a:latin typeface="+mj-lt"/>
                <a:ea typeface="+mj-ea"/>
                <a:cs typeface="+mj-cs"/>
                <a:sym typeface="Calibri"/>
              </a:defRPr>
            </a:lvl3pPr>
            <a:lvl4pPr marL="1714500" indent="-342900">
              <a:spcBef>
                <a:spcPts val="500"/>
              </a:spcBef>
              <a:buClr>
                <a:srgbClr val="FF0066"/>
              </a:buClr>
              <a:buFont typeface="Calibri"/>
              <a:buChar char="p"/>
              <a:defRPr sz="2400" b="1">
                <a:solidFill>
                  <a:srgbClr val="0070C0"/>
                </a:solidFill>
                <a:latin typeface="+mj-lt"/>
                <a:ea typeface="+mj-ea"/>
                <a:cs typeface="+mj-cs"/>
                <a:sym typeface="Calibri"/>
              </a:defRPr>
            </a:lvl4pPr>
            <a:lvl5pPr marL="1816100" indent="-381000">
              <a:spcBef>
                <a:spcPts val="500"/>
              </a:spcBef>
              <a:buClr>
                <a:srgbClr val="FF0066"/>
              </a:buClr>
              <a:buFont typeface="Calibri"/>
              <a:buChar char="✓"/>
              <a:defRPr sz="2400" b="1">
                <a:solidFill>
                  <a:srgbClr val="0070C0"/>
                </a:solidFill>
                <a:latin typeface="+mj-lt"/>
                <a:ea typeface="+mj-ea"/>
                <a:cs typeface="+mj-cs"/>
                <a:sym typeface="Calibri"/>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1026" name="幻燈片編號"/>
          <p:cNvSpPr txBox="1">
            <a:spLocks noGrp="1"/>
          </p:cNvSpPr>
          <p:nvPr>
            <p:ph type="sldNum" sz="quarter" idx="2"/>
          </p:nvPr>
        </p:nvSpPr>
        <p:spPr>
          <a:xfrm>
            <a:off x="11918350" y="6606819"/>
            <a:ext cx="273653" cy="26425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兩項物件">
    <p:spTree>
      <p:nvGrpSpPr>
        <p:cNvPr id="1" name=""/>
        <p:cNvGrpSpPr/>
        <p:nvPr/>
      </p:nvGrpSpPr>
      <p:grpSpPr>
        <a:xfrm>
          <a:off x="0" y="0"/>
          <a:ext cx="0" cy="0"/>
          <a:chOff x="0" y="0"/>
          <a:chExt cx="0" cy="0"/>
        </a:xfrm>
      </p:grpSpPr>
      <p:sp>
        <p:nvSpPr>
          <p:cNvPr id="92" name="Rectangle 27"/>
          <p:cNvSpPr/>
          <p:nvPr/>
        </p:nvSpPr>
        <p:spPr>
          <a:xfrm>
            <a:off x="0" y="6618288"/>
            <a:ext cx="12192000" cy="239712"/>
          </a:xfrm>
          <a:prstGeom prst="rect">
            <a:avLst/>
          </a:prstGeom>
          <a:solidFill>
            <a:srgbClr val="009FE2"/>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93" name="Picture 49" descr="Picture 49"/>
          <p:cNvPicPr>
            <a:picLocks noChangeAspect="1"/>
          </p:cNvPicPr>
          <p:nvPr/>
        </p:nvPicPr>
        <p:blipFill>
          <a:blip r:embed="rId2"/>
          <a:stretch>
            <a:fillRect/>
          </a:stretch>
        </p:blipFill>
        <p:spPr>
          <a:xfrm>
            <a:off x="261408" y="83626"/>
            <a:ext cx="1667936" cy="400756"/>
          </a:xfrm>
          <a:prstGeom prst="rect">
            <a:avLst/>
          </a:prstGeom>
          <a:ln w="12700">
            <a:miter lim="400000"/>
          </a:ln>
        </p:spPr>
      </p:pic>
      <p:pic>
        <p:nvPicPr>
          <p:cNvPr id="94" name="圖片 11" descr="圖片 11"/>
          <p:cNvPicPr>
            <a:picLocks noChangeAspect="1"/>
          </p:cNvPicPr>
          <p:nvPr/>
        </p:nvPicPr>
        <p:blipFill>
          <a:blip r:embed="rId3"/>
          <a:stretch>
            <a:fillRect/>
          </a:stretch>
        </p:blipFill>
        <p:spPr>
          <a:xfrm>
            <a:off x="11020280" y="103449"/>
            <a:ext cx="910316" cy="380934"/>
          </a:xfrm>
          <a:prstGeom prst="rect">
            <a:avLst/>
          </a:prstGeom>
          <a:ln w="12700">
            <a:miter lim="400000"/>
          </a:ln>
        </p:spPr>
      </p:pic>
      <p:sp>
        <p:nvSpPr>
          <p:cNvPr id="95"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96" name="內文層級一…"/>
          <p:cNvSpPr txBox="1">
            <a:spLocks noGrp="1"/>
          </p:cNvSpPr>
          <p:nvPr>
            <p:ph type="body" sz="half" idx="1"/>
          </p:nvPr>
        </p:nvSpPr>
        <p:spPr>
          <a:xfrm>
            <a:off x="609601" y="1542734"/>
            <a:ext cx="5473702" cy="4757738"/>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97" name="大標題文字"/>
          <p:cNvSpPr txBox="1">
            <a:spLocks noGrp="1"/>
          </p:cNvSpPr>
          <p:nvPr>
            <p:ph type="title"/>
          </p:nvPr>
        </p:nvSpPr>
        <p:spPr>
          <a:prstGeom prst="rect">
            <a:avLst/>
          </a:prstGeom>
        </p:spPr>
        <p:txBody>
          <a:bodyPr/>
          <a:lstStyle/>
          <a:p>
            <a:r>
              <a:rPr lang="zh-TW" altLang="en-US"/>
              <a:t>按一下以編輯母片標題樣式</a:t>
            </a:r>
            <a:endParaRPr/>
          </a:p>
        </p:txBody>
      </p:sp>
      <p:sp>
        <p:nvSpPr>
          <p:cNvPr id="98"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比對">
    <p:spTree>
      <p:nvGrpSpPr>
        <p:cNvPr id="1" name=""/>
        <p:cNvGrpSpPr/>
        <p:nvPr/>
      </p:nvGrpSpPr>
      <p:grpSpPr>
        <a:xfrm>
          <a:off x="0" y="0"/>
          <a:ext cx="0" cy="0"/>
          <a:chOff x="0" y="0"/>
          <a:chExt cx="0" cy="0"/>
        </a:xfrm>
      </p:grpSpPr>
      <p:sp>
        <p:nvSpPr>
          <p:cNvPr id="105" name="Rectangle 27"/>
          <p:cNvSpPr/>
          <p:nvPr/>
        </p:nvSpPr>
        <p:spPr>
          <a:xfrm>
            <a:off x="0" y="6618288"/>
            <a:ext cx="12192000" cy="239712"/>
          </a:xfrm>
          <a:prstGeom prst="rect">
            <a:avLst/>
          </a:prstGeom>
          <a:solidFill>
            <a:srgbClr val="009FE2"/>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106" name="Picture 49" descr="Picture 49"/>
          <p:cNvPicPr>
            <a:picLocks noChangeAspect="1"/>
          </p:cNvPicPr>
          <p:nvPr/>
        </p:nvPicPr>
        <p:blipFill>
          <a:blip r:embed="rId2"/>
          <a:stretch>
            <a:fillRect/>
          </a:stretch>
        </p:blipFill>
        <p:spPr>
          <a:xfrm>
            <a:off x="261408" y="83626"/>
            <a:ext cx="1667936" cy="400756"/>
          </a:xfrm>
          <a:prstGeom prst="rect">
            <a:avLst/>
          </a:prstGeom>
          <a:ln w="12700">
            <a:miter lim="400000"/>
          </a:ln>
        </p:spPr>
      </p:pic>
      <p:pic>
        <p:nvPicPr>
          <p:cNvPr id="107" name="圖片 11" descr="圖片 11"/>
          <p:cNvPicPr>
            <a:picLocks noChangeAspect="1"/>
          </p:cNvPicPr>
          <p:nvPr/>
        </p:nvPicPr>
        <p:blipFill>
          <a:blip r:embed="rId3"/>
          <a:stretch>
            <a:fillRect/>
          </a:stretch>
        </p:blipFill>
        <p:spPr>
          <a:xfrm>
            <a:off x="11020280" y="103449"/>
            <a:ext cx="910316" cy="380934"/>
          </a:xfrm>
          <a:prstGeom prst="rect">
            <a:avLst/>
          </a:prstGeom>
          <a:ln w="12700">
            <a:miter lim="400000"/>
          </a:ln>
        </p:spPr>
      </p:pic>
      <p:sp>
        <p:nvSpPr>
          <p:cNvPr id="108"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109" name="內文層級一…"/>
          <p:cNvSpPr txBox="1">
            <a:spLocks noGrp="1"/>
          </p:cNvSpPr>
          <p:nvPr>
            <p:ph type="body" sz="quarter" idx="1"/>
          </p:nvPr>
        </p:nvSpPr>
        <p:spPr>
          <a:xfrm>
            <a:off x="609600" y="1535112"/>
            <a:ext cx="5386917" cy="639763"/>
          </a:xfrm>
          <a:prstGeom prst="rect">
            <a:avLst/>
          </a:prstGeom>
        </p:spPr>
        <p:txBody>
          <a:bodyPr anchor="b"/>
          <a:lstStyle>
            <a:lvl1pPr marL="0" indent="0">
              <a:spcBef>
                <a:spcPts val="500"/>
              </a:spcBef>
              <a:buSzTx/>
              <a:buNone/>
              <a:defRPr sz="2400" b="1"/>
            </a:lvl1pPr>
            <a:lvl2pPr marL="0" indent="0">
              <a:spcBef>
                <a:spcPts val="500"/>
              </a:spcBef>
              <a:buSzTx/>
              <a:buNone/>
              <a:defRPr sz="2400" b="1"/>
            </a:lvl2pPr>
            <a:lvl3pPr marL="0" indent="0">
              <a:spcBef>
                <a:spcPts val="500"/>
              </a:spcBef>
              <a:buSzTx/>
              <a:buNone/>
              <a:defRPr sz="2400" b="1"/>
            </a:lvl3pPr>
            <a:lvl4pPr marL="0" indent="0">
              <a:spcBef>
                <a:spcPts val="500"/>
              </a:spcBef>
              <a:buSzTx/>
              <a:buNone/>
              <a:defRPr sz="2400" b="1"/>
            </a:lvl4pPr>
            <a:lvl5pPr marL="0" indent="0">
              <a:spcBef>
                <a:spcPts val="500"/>
              </a:spcBef>
              <a:buSzTx/>
              <a:buNone/>
              <a:defRPr sz="2400" b="1"/>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a:p>
        </p:txBody>
      </p:sp>
      <p:sp>
        <p:nvSpPr>
          <p:cNvPr id="110" name="文字版面配置區 4"/>
          <p:cNvSpPr>
            <a:spLocks noGrp="1"/>
          </p:cNvSpPr>
          <p:nvPr>
            <p:ph type="body" sz="quarter" idx="21"/>
          </p:nvPr>
        </p:nvSpPr>
        <p:spPr>
          <a:xfrm>
            <a:off x="6193366" y="1535111"/>
            <a:ext cx="5389039" cy="639767"/>
          </a:xfrm>
          <a:prstGeom prst="rect">
            <a:avLst/>
          </a:prstGeom>
        </p:spPr>
        <p:txBody>
          <a:bodyPr anchor="b"/>
          <a:lstStyle/>
          <a:p>
            <a:pPr lvl="0"/>
            <a:r>
              <a:rPr lang="zh-TW" altLang="en-US"/>
              <a:t>按一下以編輯母片文字樣式</a:t>
            </a:r>
          </a:p>
        </p:txBody>
      </p:sp>
      <p:sp>
        <p:nvSpPr>
          <p:cNvPr id="111" name="大標題文字"/>
          <p:cNvSpPr txBox="1">
            <a:spLocks noGrp="1"/>
          </p:cNvSpPr>
          <p:nvPr>
            <p:ph type="title"/>
          </p:nvPr>
        </p:nvSpPr>
        <p:spPr>
          <a:prstGeom prst="rect">
            <a:avLst/>
          </a:prstGeom>
        </p:spPr>
        <p:txBody>
          <a:bodyPr/>
          <a:lstStyle/>
          <a:p>
            <a:r>
              <a:rPr lang="zh-TW" altLang="en-US"/>
              <a:t>按一下以編輯母片標題樣式</a:t>
            </a:r>
            <a:endParaRPr/>
          </a:p>
        </p:txBody>
      </p:sp>
      <p:sp>
        <p:nvSpPr>
          <p:cNvPr id="112"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空白">
    <p:spTree>
      <p:nvGrpSpPr>
        <p:cNvPr id="1" name=""/>
        <p:cNvGrpSpPr/>
        <p:nvPr/>
      </p:nvGrpSpPr>
      <p:grpSpPr>
        <a:xfrm>
          <a:off x="0" y="0"/>
          <a:ext cx="0" cy="0"/>
          <a:chOff x="0" y="0"/>
          <a:chExt cx="0" cy="0"/>
        </a:xfrm>
      </p:grpSpPr>
      <p:sp>
        <p:nvSpPr>
          <p:cNvPr id="119" name="Rectangle 27"/>
          <p:cNvSpPr/>
          <p:nvPr/>
        </p:nvSpPr>
        <p:spPr>
          <a:xfrm>
            <a:off x="0" y="6618288"/>
            <a:ext cx="12192000" cy="239712"/>
          </a:xfrm>
          <a:prstGeom prst="rect">
            <a:avLst/>
          </a:prstGeom>
          <a:solidFill>
            <a:srgbClr val="009FE2"/>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120" name="Picture 49" descr="Picture 49"/>
          <p:cNvPicPr>
            <a:picLocks noChangeAspect="1"/>
          </p:cNvPicPr>
          <p:nvPr/>
        </p:nvPicPr>
        <p:blipFill>
          <a:blip r:embed="rId2"/>
          <a:stretch>
            <a:fillRect/>
          </a:stretch>
        </p:blipFill>
        <p:spPr>
          <a:xfrm>
            <a:off x="261408" y="83626"/>
            <a:ext cx="1667936" cy="400756"/>
          </a:xfrm>
          <a:prstGeom prst="rect">
            <a:avLst/>
          </a:prstGeom>
          <a:ln w="12700">
            <a:miter lim="400000"/>
          </a:ln>
        </p:spPr>
      </p:pic>
      <p:pic>
        <p:nvPicPr>
          <p:cNvPr id="121" name="圖片 11" descr="圖片 11"/>
          <p:cNvPicPr>
            <a:picLocks noChangeAspect="1"/>
          </p:cNvPicPr>
          <p:nvPr/>
        </p:nvPicPr>
        <p:blipFill>
          <a:blip r:embed="rId3"/>
          <a:stretch>
            <a:fillRect/>
          </a:stretch>
        </p:blipFill>
        <p:spPr>
          <a:xfrm>
            <a:off x="11020280" y="103449"/>
            <a:ext cx="910316" cy="380934"/>
          </a:xfrm>
          <a:prstGeom prst="rect">
            <a:avLst/>
          </a:prstGeom>
          <a:ln w="12700">
            <a:miter lim="400000"/>
          </a:ln>
        </p:spPr>
      </p:pic>
      <p:sp>
        <p:nvSpPr>
          <p:cNvPr id="122"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123" name="大標題文字"/>
          <p:cNvSpPr txBox="1">
            <a:spLocks noGrp="1"/>
          </p:cNvSpPr>
          <p:nvPr>
            <p:ph type="title"/>
          </p:nvPr>
        </p:nvSpPr>
        <p:spPr>
          <a:prstGeom prst="rect">
            <a:avLst/>
          </a:prstGeom>
        </p:spPr>
        <p:txBody>
          <a:bodyPr/>
          <a:lstStyle/>
          <a:p>
            <a:r>
              <a:rPr lang="zh-TW" altLang="en-US"/>
              <a:t>按一下以編輯母片標題樣式</a:t>
            </a:r>
            <a:endParaRPr/>
          </a:p>
        </p:txBody>
      </p:sp>
      <p:sp>
        <p:nvSpPr>
          <p:cNvPr id="124"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2.jpe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7"/>
          <p:cNvSpPr/>
          <p:nvPr/>
        </p:nvSpPr>
        <p:spPr>
          <a:xfrm>
            <a:off x="0" y="6618288"/>
            <a:ext cx="12192000" cy="239712"/>
          </a:xfrm>
          <a:prstGeom prst="rect">
            <a:avLst/>
          </a:prstGeom>
          <a:solidFill>
            <a:srgbClr val="009FE2"/>
          </a:solidFill>
          <a:ln w="12700">
            <a:miter lim="400000"/>
          </a:ln>
        </p:spPr>
        <p:txBody>
          <a:bodyPr lIns="45718" tIns="45718" rIns="45718" bIns="45718" anchor="ctr"/>
          <a:lstStyle/>
          <a:p>
            <a:pPr algn="ctr">
              <a:defRPr>
                <a:latin typeface="Arial"/>
                <a:ea typeface="Arial"/>
                <a:cs typeface="Arial"/>
                <a:sym typeface="Arial"/>
              </a:defRPr>
            </a:pPr>
            <a:endParaRPr/>
          </a:p>
        </p:txBody>
      </p:sp>
      <p:pic>
        <p:nvPicPr>
          <p:cNvPr id="3" name="Picture 49" descr="Picture 49"/>
          <p:cNvPicPr>
            <a:picLocks noChangeAspect="1"/>
          </p:cNvPicPr>
          <p:nvPr/>
        </p:nvPicPr>
        <p:blipFill>
          <a:blip r:embed="rId71"/>
          <a:stretch>
            <a:fillRect/>
          </a:stretch>
        </p:blipFill>
        <p:spPr>
          <a:xfrm>
            <a:off x="261408" y="83626"/>
            <a:ext cx="1667936" cy="400756"/>
          </a:xfrm>
          <a:prstGeom prst="rect">
            <a:avLst/>
          </a:prstGeom>
          <a:ln w="12700">
            <a:miter lim="400000"/>
          </a:ln>
        </p:spPr>
      </p:pic>
      <p:pic>
        <p:nvPicPr>
          <p:cNvPr id="4" name="圖片 11" descr="圖片 11"/>
          <p:cNvPicPr>
            <a:picLocks noChangeAspect="1"/>
          </p:cNvPicPr>
          <p:nvPr/>
        </p:nvPicPr>
        <p:blipFill>
          <a:blip r:embed="rId72"/>
          <a:stretch>
            <a:fillRect/>
          </a:stretch>
        </p:blipFill>
        <p:spPr>
          <a:xfrm>
            <a:off x="11020280" y="103449"/>
            <a:ext cx="910316" cy="380934"/>
          </a:xfrm>
          <a:prstGeom prst="rect">
            <a:avLst/>
          </a:prstGeom>
          <a:ln w="12700">
            <a:miter lim="400000"/>
          </a:ln>
        </p:spPr>
      </p:pic>
      <p:sp>
        <p:nvSpPr>
          <p:cNvPr id="5" name="Text Box 48"/>
          <p:cNvSpPr txBox="1"/>
          <p:nvPr/>
        </p:nvSpPr>
        <p:spPr>
          <a:xfrm>
            <a:off x="30384" y="6610191"/>
            <a:ext cx="9404447" cy="269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000">
                <a:solidFill>
                  <a:srgbClr val="FFFFFF"/>
                </a:solidFill>
                <a:latin typeface="微軟正黑體"/>
                <a:ea typeface="微軟正黑體"/>
                <a:cs typeface="微軟正黑體"/>
                <a:sym typeface="微軟正黑體"/>
              </a:defRPr>
            </a:lvl1pPr>
          </a:lstStyle>
          <a:p>
            <a:r>
              <a:t>工業技術研究院機密資料 禁止複製、轉載、外流 ITRI CONFIDENTIAL DOCUMENT DO NOT COPY OR DISTRIBUTE</a:t>
            </a:r>
          </a:p>
        </p:txBody>
      </p:sp>
      <p:sp>
        <p:nvSpPr>
          <p:cNvPr id="6" name="內文層級一…"/>
          <p:cNvSpPr txBox="1">
            <a:spLocks noGrp="1"/>
          </p:cNvSpPr>
          <p:nvPr>
            <p:ph type="body" idx="1"/>
          </p:nvPr>
        </p:nvSpPr>
        <p:spPr>
          <a:xfrm>
            <a:off x="609600" y="1439862"/>
            <a:ext cx="11152717" cy="47577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內文層級一</a:t>
            </a:r>
          </a:p>
          <a:p>
            <a:pPr lvl="1"/>
            <a:r>
              <a:t>內文層級二</a:t>
            </a:r>
          </a:p>
          <a:p>
            <a:pPr lvl="2"/>
            <a:r>
              <a:t>內文層級三</a:t>
            </a:r>
          </a:p>
          <a:p>
            <a:pPr lvl="3"/>
            <a:r>
              <a:t>內文層級四</a:t>
            </a:r>
          </a:p>
          <a:p>
            <a:pPr lvl="4"/>
            <a:r>
              <a:t>內文層級五</a:t>
            </a:r>
          </a:p>
        </p:txBody>
      </p:sp>
      <p:sp>
        <p:nvSpPr>
          <p:cNvPr id="7" name="大標題文字"/>
          <p:cNvSpPr txBox="1">
            <a:spLocks noGrp="1"/>
          </p:cNvSpPr>
          <p:nvPr>
            <p:ph type="title"/>
          </p:nvPr>
        </p:nvSpPr>
        <p:spPr>
          <a:xfrm>
            <a:off x="601132" y="316990"/>
            <a:ext cx="11159068" cy="8895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大標題文字</a:t>
            </a:r>
          </a:p>
        </p:txBody>
      </p:sp>
      <p:sp>
        <p:nvSpPr>
          <p:cNvPr id="8" name="幻燈片編號"/>
          <p:cNvSpPr txBox="1">
            <a:spLocks noGrp="1"/>
          </p:cNvSpPr>
          <p:nvPr>
            <p:ph type="sldNum" sz="quarter" idx="2"/>
          </p:nvPr>
        </p:nvSpPr>
        <p:spPr>
          <a:xfrm>
            <a:off x="11918350" y="6606813"/>
            <a:ext cx="273652" cy="264251"/>
          </a:xfrm>
          <a:prstGeom prst="rect">
            <a:avLst/>
          </a:prstGeom>
          <a:ln w="12700">
            <a:miter lim="400000"/>
          </a:ln>
        </p:spPr>
        <p:txBody>
          <a:bodyPr wrap="none" lIns="45718" tIns="45718" rIns="45718" bIns="45718" anchor="ctr">
            <a:spAutoFit/>
          </a:bodyPr>
          <a:lstStyle>
            <a:lvl1pPr algn="r">
              <a:defRPr sz="1200">
                <a:solidFill>
                  <a:srgbClr val="FFFFFF"/>
                </a:solidFill>
                <a:latin typeface="Arial"/>
                <a:ea typeface="Arial"/>
                <a:cs typeface="Arial"/>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transition spd="med"/>
  <p:txStyles>
    <p:titleStyle>
      <a:lvl1pPr marL="0" marR="0" indent="0" algn="l" defTabSz="914400" rtl="0" eaLnBrk="1" latinLnBrk="0" hangingPunct="1">
        <a:lnSpc>
          <a:spcPct val="100000"/>
        </a:lnSpc>
        <a:spcBef>
          <a:spcPts val="0"/>
        </a:spcBef>
        <a:spcAft>
          <a:spcPts val="0"/>
        </a:spcAft>
        <a:buClrTx/>
        <a:buSzTx/>
        <a:buFontTx/>
        <a:buNone/>
        <a:tabLst/>
        <a:defRPr sz="3600" b="0" i="0" u="none" strike="noStrike" cap="none" spc="0" baseline="0">
          <a:solidFill>
            <a:srgbClr val="404040"/>
          </a:solidFill>
          <a:uFillTx/>
          <a:latin typeface="Arial"/>
          <a:ea typeface="Arial"/>
          <a:cs typeface="Arial"/>
          <a:sym typeface="Arial"/>
        </a:defRPr>
      </a:lvl1pPr>
      <a:lvl2pPr marL="0" marR="0" indent="0" algn="l" defTabSz="914400" rtl="0" eaLnBrk="1" latinLnBrk="0" hangingPunct="1">
        <a:lnSpc>
          <a:spcPct val="100000"/>
        </a:lnSpc>
        <a:spcBef>
          <a:spcPts val="0"/>
        </a:spcBef>
        <a:spcAft>
          <a:spcPts val="0"/>
        </a:spcAft>
        <a:buClrTx/>
        <a:buSzTx/>
        <a:buFontTx/>
        <a:buNone/>
        <a:tabLst/>
        <a:defRPr sz="3600" b="0" i="0" u="none" strike="noStrike" cap="none" spc="0" baseline="0">
          <a:solidFill>
            <a:srgbClr val="404040"/>
          </a:solidFill>
          <a:uFillTx/>
          <a:latin typeface="Arial"/>
          <a:ea typeface="Arial"/>
          <a:cs typeface="Arial"/>
          <a:sym typeface="Arial"/>
        </a:defRPr>
      </a:lvl2pPr>
      <a:lvl3pPr marL="0" marR="0" indent="0" algn="l" defTabSz="914400" rtl="0" eaLnBrk="1" latinLnBrk="0" hangingPunct="1">
        <a:lnSpc>
          <a:spcPct val="100000"/>
        </a:lnSpc>
        <a:spcBef>
          <a:spcPts val="0"/>
        </a:spcBef>
        <a:spcAft>
          <a:spcPts val="0"/>
        </a:spcAft>
        <a:buClrTx/>
        <a:buSzTx/>
        <a:buFontTx/>
        <a:buNone/>
        <a:tabLst/>
        <a:defRPr sz="3600" b="0" i="0" u="none" strike="noStrike" cap="none" spc="0" baseline="0">
          <a:solidFill>
            <a:srgbClr val="404040"/>
          </a:solidFill>
          <a:uFillTx/>
          <a:latin typeface="Arial"/>
          <a:ea typeface="Arial"/>
          <a:cs typeface="Arial"/>
          <a:sym typeface="Arial"/>
        </a:defRPr>
      </a:lvl3pPr>
      <a:lvl4pPr marL="0" marR="0" indent="0" algn="l" defTabSz="914400" rtl="0" eaLnBrk="1" latinLnBrk="0" hangingPunct="1">
        <a:lnSpc>
          <a:spcPct val="100000"/>
        </a:lnSpc>
        <a:spcBef>
          <a:spcPts val="0"/>
        </a:spcBef>
        <a:spcAft>
          <a:spcPts val="0"/>
        </a:spcAft>
        <a:buClrTx/>
        <a:buSzTx/>
        <a:buFontTx/>
        <a:buNone/>
        <a:tabLst/>
        <a:defRPr sz="3600" b="0" i="0" u="none" strike="noStrike" cap="none" spc="0" baseline="0">
          <a:solidFill>
            <a:srgbClr val="404040"/>
          </a:solidFill>
          <a:uFillTx/>
          <a:latin typeface="Arial"/>
          <a:ea typeface="Arial"/>
          <a:cs typeface="Arial"/>
          <a:sym typeface="Arial"/>
        </a:defRPr>
      </a:lvl4pPr>
      <a:lvl5pPr marL="0" marR="0" indent="0" algn="l" defTabSz="914400" rtl="0" eaLnBrk="1" latinLnBrk="0" hangingPunct="1">
        <a:lnSpc>
          <a:spcPct val="100000"/>
        </a:lnSpc>
        <a:spcBef>
          <a:spcPts val="0"/>
        </a:spcBef>
        <a:spcAft>
          <a:spcPts val="0"/>
        </a:spcAft>
        <a:buClrTx/>
        <a:buSzTx/>
        <a:buFontTx/>
        <a:buNone/>
        <a:tabLst/>
        <a:defRPr sz="3600" b="0" i="0" u="none" strike="noStrike" cap="none" spc="0" baseline="0">
          <a:solidFill>
            <a:srgbClr val="404040"/>
          </a:solidFill>
          <a:uFillTx/>
          <a:latin typeface="Arial"/>
          <a:ea typeface="Arial"/>
          <a:cs typeface="Arial"/>
          <a:sym typeface="Arial"/>
        </a:defRPr>
      </a:lvl5pPr>
      <a:lvl6pPr marL="0" marR="0" indent="0" algn="l" defTabSz="914400" rtl="0" eaLnBrk="1" latinLnBrk="0" hangingPunct="1">
        <a:lnSpc>
          <a:spcPct val="100000"/>
        </a:lnSpc>
        <a:spcBef>
          <a:spcPts val="0"/>
        </a:spcBef>
        <a:spcAft>
          <a:spcPts val="0"/>
        </a:spcAft>
        <a:buClrTx/>
        <a:buSzTx/>
        <a:buFontTx/>
        <a:buNone/>
        <a:tabLst/>
        <a:defRPr sz="3600" b="0" i="0" u="none" strike="noStrike" cap="none" spc="0" baseline="0">
          <a:solidFill>
            <a:srgbClr val="404040"/>
          </a:solidFill>
          <a:uFillTx/>
          <a:latin typeface="Arial"/>
          <a:ea typeface="Arial"/>
          <a:cs typeface="Arial"/>
          <a:sym typeface="Arial"/>
        </a:defRPr>
      </a:lvl6pPr>
      <a:lvl7pPr marL="0" marR="0" indent="0" algn="l" defTabSz="914400" rtl="0" eaLnBrk="1" latinLnBrk="0" hangingPunct="1">
        <a:lnSpc>
          <a:spcPct val="100000"/>
        </a:lnSpc>
        <a:spcBef>
          <a:spcPts val="0"/>
        </a:spcBef>
        <a:spcAft>
          <a:spcPts val="0"/>
        </a:spcAft>
        <a:buClrTx/>
        <a:buSzTx/>
        <a:buFontTx/>
        <a:buNone/>
        <a:tabLst/>
        <a:defRPr sz="3600" b="0" i="0" u="none" strike="noStrike" cap="none" spc="0" baseline="0">
          <a:solidFill>
            <a:srgbClr val="404040"/>
          </a:solidFill>
          <a:uFillTx/>
          <a:latin typeface="Arial"/>
          <a:ea typeface="Arial"/>
          <a:cs typeface="Arial"/>
          <a:sym typeface="Arial"/>
        </a:defRPr>
      </a:lvl7pPr>
      <a:lvl8pPr marL="0" marR="0" indent="0" algn="l" defTabSz="914400" rtl="0" eaLnBrk="1" latinLnBrk="0" hangingPunct="1">
        <a:lnSpc>
          <a:spcPct val="100000"/>
        </a:lnSpc>
        <a:spcBef>
          <a:spcPts val="0"/>
        </a:spcBef>
        <a:spcAft>
          <a:spcPts val="0"/>
        </a:spcAft>
        <a:buClrTx/>
        <a:buSzTx/>
        <a:buFontTx/>
        <a:buNone/>
        <a:tabLst/>
        <a:defRPr sz="3600" b="0" i="0" u="none" strike="noStrike" cap="none" spc="0" baseline="0">
          <a:solidFill>
            <a:srgbClr val="404040"/>
          </a:solidFill>
          <a:uFillTx/>
          <a:latin typeface="Arial"/>
          <a:ea typeface="Arial"/>
          <a:cs typeface="Arial"/>
          <a:sym typeface="Arial"/>
        </a:defRPr>
      </a:lvl8pPr>
      <a:lvl9pPr marL="0" marR="0" indent="0" algn="l" defTabSz="914400" rtl="0" eaLnBrk="1" latinLnBrk="0" hangingPunct="1">
        <a:lnSpc>
          <a:spcPct val="100000"/>
        </a:lnSpc>
        <a:spcBef>
          <a:spcPts val="0"/>
        </a:spcBef>
        <a:spcAft>
          <a:spcPts val="0"/>
        </a:spcAft>
        <a:buClrTx/>
        <a:buSzTx/>
        <a:buFontTx/>
        <a:buNone/>
        <a:tabLst/>
        <a:defRPr sz="3600" b="0" i="0" u="none" strike="noStrike" cap="none" spc="0" baseline="0">
          <a:solidFill>
            <a:srgbClr val="404040"/>
          </a:solidFill>
          <a:uFillTx/>
          <a:latin typeface="Arial"/>
          <a:ea typeface="Arial"/>
          <a:cs typeface="Arial"/>
          <a:sym typeface="Arial"/>
        </a:defRPr>
      </a:lvl9pPr>
    </p:titleStyle>
    <p:bodyStyle>
      <a:lvl1pPr marL="342900" marR="0" indent="-342900"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1pPr>
      <a:lvl2pPr marL="783771" marR="0" indent="-326571"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2pPr>
      <a:lvl3pPr marL="1219200" marR="0" indent="-304800"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3pPr>
      <a:lvl4pPr marL="1737360" marR="0" indent="-365760"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4pPr>
      <a:lvl5pPr marL="2194560" marR="0" indent="-365760"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5pPr>
      <a:lvl6pPr marL="2651760" marR="0" indent="-365760"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6pPr>
      <a:lvl7pPr marL="3108960" marR="0" indent="-365760"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7pPr>
      <a:lvl8pPr marL="3566159" marR="0" indent="-365759"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8pPr>
      <a:lvl9pPr marL="4023359" marR="0" indent="-365759" algn="l" defTabSz="914400" rtl="0" eaLnBrk="1" latinLnBrk="0" hangingPunct="1">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tw/url?sa=i&amp;rct=j&amp;q=&amp;esrc=s&amp;source=images&amp;cd=&amp;cad=rja&amp;uact=8&amp;ved=0ahUKEwjgiJSr3-fMAhViJKYKHf9gC0QQjRwIBw&amp;url=http://wvxu.org/post/thank-you-0&amp;psig=AFQjCNEFf3v131zec-vSexWQcazTcexfoQ&amp;ust=1463802316683452"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Rectangle 2"/>
          <p:cNvSpPr txBox="1">
            <a:spLocks noGrp="1"/>
          </p:cNvSpPr>
          <p:nvPr>
            <p:ph type="title"/>
          </p:nvPr>
        </p:nvSpPr>
        <p:spPr>
          <a:xfrm>
            <a:off x="2614245" y="2060848"/>
            <a:ext cx="6963510" cy="1728188"/>
          </a:xfrm>
          <a:prstGeom prst="rect">
            <a:avLst/>
          </a:prstGeom>
        </p:spPr>
        <p:txBody>
          <a:bodyPr anchor="ctr"/>
          <a:lstStyle/>
          <a:p>
            <a:pPr algn="ctr">
              <a:lnSpc>
                <a:spcPct val="150000"/>
              </a:lnSpc>
              <a:defRPr sz="4000" u="sng">
                <a:solidFill>
                  <a:srgbClr val="000099"/>
                </a:solidFill>
                <a:effectLst>
                  <a:outerShdw blurRad="38100" dist="38100" dir="2700000" rotWithShape="0">
                    <a:srgbClr val="C0C0C0"/>
                  </a:outerShdw>
                </a:effectLst>
                <a:latin typeface="微軟正黑體"/>
                <a:ea typeface="微軟正黑體"/>
                <a:cs typeface="微軟正黑體"/>
                <a:sym typeface="微軟正黑體"/>
              </a:defRPr>
            </a:pPr>
            <a:r>
              <a:rPr dirty="0" err="1"/>
              <a:t>S</a:t>
            </a:r>
            <a:r>
              <a:rPr u="none" dirty="0" err="1"/>
              <a:t>組核心業務報告</a:t>
            </a:r>
            <a:br>
              <a:rPr u="none" dirty="0"/>
            </a:br>
            <a:r>
              <a:rPr sz="3200" u="none" dirty="0"/>
              <a:t>(113年</a:t>
            </a:r>
            <a:r>
              <a:rPr lang="en-US" altLang="zh-TW" sz="3200" u="none" dirty="0"/>
              <a:t>4</a:t>
            </a:r>
            <a:r>
              <a:rPr sz="3200" u="none" dirty="0"/>
              <a:t>月份)</a:t>
            </a:r>
          </a:p>
        </p:txBody>
      </p:sp>
      <p:sp>
        <p:nvSpPr>
          <p:cNvPr id="1036" name="文字方塊 11"/>
          <p:cNvSpPr txBox="1"/>
          <p:nvPr/>
        </p:nvSpPr>
        <p:spPr>
          <a:xfrm>
            <a:off x="5091555" y="4669371"/>
            <a:ext cx="2246765" cy="907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spcBef>
                <a:spcPts val="600"/>
              </a:spcBef>
              <a:defRPr sz="2400" b="1">
                <a:latin typeface="微軟正黑體"/>
                <a:ea typeface="微軟正黑體"/>
                <a:cs typeface="微軟正黑體"/>
                <a:sym typeface="微軟正黑體"/>
              </a:defRPr>
            </a:pPr>
            <a:r>
              <a:rPr dirty="0" err="1"/>
              <a:t>報告人：林宏墩</a:t>
            </a:r>
            <a:endParaRPr dirty="0"/>
          </a:p>
          <a:p>
            <a:pPr algn="ctr">
              <a:spcBef>
                <a:spcPts val="600"/>
              </a:spcBef>
              <a:defRPr sz="2400" b="1">
                <a:latin typeface="微軟正黑體"/>
                <a:ea typeface="微軟正黑體"/>
                <a:cs typeface="微軟正黑體"/>
                <a:sym typeface="微軟正黑體"/>
              </a:defRPr>
            </a:pPr>
            <a:r>
              <a:t>113.0</a:t>
            </a:r>
            <a:r>
              <a:rPr lang="en-US" altLang="zh-TW"/>
              <a:t>4</a:t>
            </a:r>
            <a:r>
              <a:t>.</a:t>
            </a:r>
            <a:r>
              <a:rPr lang="en-US" altLang="zh-TW"/>
              <a:t>29</a:t>
            </a:r>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 name="投影片編號版面配置區 3"/>
          <p:cNvSpPr txBox="1">
            <a:spLocks noGrp="1"/>
          </p:cNvSpPr>
          <p:nvPr>
            <p:ph type="sldNum" sz="quarter" idx="4294967295"/>
          </p:nvPr>
        </p:nvSpPr>
        <p:spPr>
          <a:xfrm>
            <a:off x="12003102" y="6604317"/>
            <a:ext cx="188894" cy="2692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微軟正黑體"/>
                <a:ea typeface="微軟正黑體"/>
                <a:cs typeface="微軟正黑體"/>
                <a:sym typeface="微軟正黑體"/>
              </a:defRPr>
            </a:lvl1pPr>
          </a:lstStyle>
          <a:p>
            <a:fld id="{86CB4B4D-7CA3-9044-876B-883B54F8677D}" type="slidenum">
              <a:t>10</a:t>
            </a:fld>
            <a:endParaRPr/>
          </a:p>
        </p:txBody>
      </p:sp>
      <p:sp>
        <p:nvSpPr>
          <p:cNvPr id="1075" name="標題 1"/>
          <p:cNvSpPr txBox="1">
            <a:spLocks noGrp="1"/>
          </p:cNvSpPr>
          <p:nvPr>
            <p:ph type="title"/>
          </p:nvPr>
        </p:nvSpPr>
        <p:spPr>
          <a:xfrm>
            <a:off x="1991548" y="37678"/>
            <a:ext cx="8370276" cy="775374"/>
          </a:xfrm>
          <a:prstGeom prst="rect">
            <a:avLst/>
          </a:prstGeom>
        </p:spPr>
        <p:txBody>
          <a:bodyPr/>
          <a:lstStyle>
            <a:lvl1pPr algn="ctr">
              <a:defRPr b="1">
                <a:solidFill>
                  <a:srgbClr val="000099"/>
                </a:solidFill>
                <a:latin typeface="微軟正黑體"/>
                <a:ea typeface="微軟正黑體"/>
                <a:cs typeface="微軟正黑體"/>
                <a:sym typeface="微軟正黑體"/>
              </a:defRPr>
            </a:lvl1pPr>
          </a:lstStyle>
          <a:p>
            <a:r>
              <a:t>重要業務推廣案件 (民營)</a:t>
            </a:r>
          </a:p>
        </p:txBody>
      </p:sp>
      <p:sp>
        <p:nvSpPr>
          <p:cNvPr id="1076" name="文字方塊 5"/>
          <p:cNvSpPr txBox="1"/>
          <p:nvPr/>
        </p:nvSpPr>
        <p:spPr>
          <a:xfrm>
            <a:off x="7469969" y="656636"/>
            <a:ext cx="4417231" cy="369328"/>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b="1">
                <a:latin typeface="微軟正黑體"/>
                <a:ea typeface="微軟正黑體"/>
                <a:cs typeface="微軟正黑體"/>
                <a:sym typeface="微軟正黑體"/>
              </a:defRPr>
            </a:pPr>
            <a:r>
              <a:rPr lang="zh-TW" altLang="en-US" dirty="0"/>
              <a:t>簽約：</a:t>
            </a:r>
            <a:r>
              <a:rPr lang="en-US" altLang="zh-TW" dirty="0"/>
              <a:t>1,083</a:t>
            </a:r>
            <a:r>
              <a:rPr lang="zh-TW" altLang="en-US" dirty="0"/>
              <a:t>萬元</a:t>
            </a:r>
            <a:r>
              <a:rPr lang="en-US" altLang="zh-TW" dirty="0"/>
              <a:t>/</a:t>
            </a:r>
            <a:r>
              <a:rPr dirty="0"/>
              <a:t>努力與洽談中</a:t>
            </a:r>
            <a:r>
              <a:rPr lang="en-US" dirty="0"/>
              <a:t>2,</a:t>
            </a:r>
            <a:r>
              <a:rPr lang="en-US" altLang="zh-TW" dirty="0"/>
              <a:t>97</a:t>
            </a:r>
            <a:r>
              <a:rPr lang="en-US" dirty="0"/>
              <a:t>0</a:t>
            </a:r>
            <a:r>
              <a:rPr dirty="0"/>
              <a:t>萬元</a:t>
            </a:r>
          </a:p>
        </p:txBody>
      </p:sp>
      <p:graphicFrame>
        <p:nvGraphicFramePr>
          <p:cNvPr id="1077" name="內容版面配置區 6"/>
          <p:cNvGraphicFramePr/>
          <p:nvPr>
            <p:extLst>
              <p:ext uri="{D42A27DB-BD31-4B8C-83A1-F6EECF244321}">
                <p14:modId xmlns:p14="http://schemas.microsoft.com/office/powerpoint/2010/main" val="3429369103"/>
              </p:ext>
            </p:extLst>
          </p:nvPr>
        </p:nvGraphicFramePr>
        <p:xfrm>
          <a:off x="304799" y="1025964"/>
          <a:ext cx="11582401" cy="5322472"/>
        </p:xfrm>
        <a:graphic>
          <a:graphicData uri="http://schemas.openxmlformats.org/drawingml/2006/table">
            <a:tbl>
              <a:tblPr firstRow="1" bandRow="1">
                <a:tableStyleId>{4C3C2611-4C71-4FC5-86AE-919BDF0F9419}</a:tableStyleId>
              </a:tblPr>
              <a:tblGrid>
                <a:gridCol w="2324101">
                  <a:extLst>
                    <a:ext uri="{9D8B030D-6E8A-4147-A177-3AD203B41FA5}">
                      <a16:colId xmlns:a16="http://schemas.microsoft.com/office/drawing/2014/main" val="20000"/>
                    </a:ext>
                  </a:extLst>
                </a:gridCol>
                <a:gridCol w="1095375">
                  <a:extLst>
                    <a:ext uri="{9D8B030D-6E8A-4147-A177-3AD203B41FA5}">
                      <a16:colId xmlns:a16="http://schemas.microsoft.com/office/drawing/2014/main" val="20001"/>
                    </a:ext>
                  </a:extLst>
                </a:gridCol>
                <a:gridCol w="1344580">
                  <a:extLst>
                    <a:ext uri="{9D8B030D-6E8A-4147-A177-3AD203B41FA5}">
                      <a16:colId xmlns:a16="http://schemas.microsoft.com/office/drawing/2014/main" val="20002"/>
                    </a:ext>
                  </a:extLst>
                </a:gridCol>
                <a:gridCol w="2556653">
                  <a:extLst>
                    <a:ext uri="{9D8B030D-6E8A-4147-A177-3AD203B41FA5}">
                      <a16:colId xmlns:a16="http://schemas.microsoft.com/office/drawing/2014/main" val="20003"/>
                    </a:ext>
                  </a:extLst>
                </a:gridCol>
                <a:gridCol w="4261692">
                  <a:extLst>
                    <a:ext uri="{9D8B030D-6E8A-4147-A177-3AD203B41FA5}">
                      <a16:colId xmlns:a16="http://schemas.microsoft.com/office/drawing/2014/main" val="20004"/>
                    </a:ext>
                  </a:extLst>
                </a:gridCol>
              </a:tblGrid>
              <a:tr h="433470">
                <a:tc>
                  <a:txBody>
                    <a:bodyPr/>
                    <a:lstStyle/>
                    <a:p>
                      <a:pPr algn="ctr" defTabSz="686004">
                        <a:defRPr sz="1800" b="0"/>
                      </a:pPr>
                      <a:r>
                        <a:rPr sz="1600" b="1" dirty="0" err="1">
                          <a:solidFill>
                            <a:srgbClr val="FFFFFF"/>
                          </a:solidFill>
                          <a:latin typeface="微軟正黑體" panose="020B0604030504040204" pitchFamily="34" charset="-120"/>
                          <a:ea typeface="微軟正黑體" panose="020B0604030504040204" pitchFamily="34" charset="-120"/>
                          <a:cs typeface="微軟正黑體"/>
                          <a:sym typeface="微軟正黑體"/>
                        </a:rPr>
                        <a:t>推廣中案件</a:t>
                      </a:r>
                      <a:endParaRPr sz="1600" b="1" dirty="0">
                        <a:solidFill>
                          <a:srgbClr val="FFFFFF"/>
                        </a:solidFill>
                        <a:latin typeface="微軟正黑體" panose="020B0604030504040204" pitchFamily="34" charset="-120"/>
                        <a:ea typeface="微軟正黑體" panose="020B0604030504040204" pitchFamily="34" charset="-120"/>
                        <a:cs typeface="微軟正黑體"/>
                        <a:sym typeface="微軟正黑體"/>
                      </a:endParaRPr>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0D4CA1"/>
                    </a:solidFill>
                  </a:tcPr>
                </a:tc>
                <a:tc>
                  <a:txBody>
                    <a:bodyPr/>
                    <a:lstStyle/>
                    <a:p>
                      <a:pPr algn="ctr" defTabSz="686004">
                        <a:defRPr sz="1800" b="0"/>
                      </a:pPr>
                      <a:r>
                        <a:rPr sz="1600" b="1">
                          <a:solidFill>
                            <a:srgbClr val="FFFFFF"/>
                          </a:solidFill>
                          <a:latin typeface="微軟正黑體" panose="020B0604030504040204" pitchFamily="34" charset="-120"/>
                          <a:ea typeface="微軟正黑體" panose="020B0604030504040204" pitchFamily="34" charset="-120"/>
                          <a:cs typeface="微軟正黑體"/>
                          <a:sym typeface="微軟正黑體"/>
                        </a:rPr>
                        <a:t>標的廠商</a:t>
                      </a:r>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0D4CA1"/>
                    </a:solidFill>
                  </a:tcPr>
                </a:tc>
                <a:tc>
                  <a:txBody>
                    <a:bodyPr/>
                    <a:lstStyle/>
                    <a:p>
                      <a:pPr algn="ctr" defTabSz="686004">
                        <a:defRPr sz="1800" b="0"/>
                      </a:pPr>
                      <a:r>
                        <a:rPr sz="1600" b="1">
                          <a:solidFill>
                            <a:srgbClr val="FFFFFF"/>
                          </a:solidFill>
                          <a:latin typeface="微軟正黑體" panose="020B0604030504040204" pitchFamily="34" charset="-120"/>
                          <a:ea typeface="微軟正黑體" panose="020B0604030504040204" pitchFamily="34" charset="-120"/>
                          <a:cs typeface="微軟正黑體"/>
                          <a:sym typeface="微軟正黑體"/>
                        </a:rPr>
                        <a:t>簽約規劃</a:t>
                      </a:r>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0D4CA1"/>
                    </a:solidFill>
                  </a:tcPr>
                </a:tc>
                <a:tc>
                  <a:txBody>
                    <a:bodyPr/>
                    <a:lstStyle/>
                    <a:p>
                      <a:pPr algn="ctr" defTabSz="686004">
                        <a:defRPr sz="1800" b="0"/>
                      </a:pPr>
                      <a:r>
                        <a:rPr sz="1600" b="1">
                          <a:solidFill>
                            <a:srgbClr val="FFFFFF"/>
                          </a:solidFill>
                          <a:latin typeface="微軟正黑體" panose="020B0604030504040204" pitchFamily="34" charset="-120"/>
                          <a:ea typeface="微軟正黑體" panose="020B0604030504040204" pitchFamily="34" charset="-120"/>
                          <a:cs typeface="微軟正黑體"/>
                          <a:sym typeface="微軟正黑體"/>
                        </a:rPr>
                        <a:t>合作內容</a:t>
                      </a:r>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0D4CA1"/>
                    </a:solidFill>
                  </a:tcPr>
                </a:tc>
                <a:tc>
                  <a:txBody>
                    <a:bodyPr/>
                    <a:lstStyle/>
                    <a:p>
                      <a:pPr algn="ctr" defTabSz="686004">
                        <a:defRPr sz="1800" b="0"/>
                      </a:pPr>
                      <a:r>
                        <a:rPr sz="1600" b="1" dirty="0">
                          <a:solidFill>
                            <a:srgbClr val="FFFFFF"/>
                          </a:solidFill>
                          <a:latin typeface="微軟正黑體" panose="020B0604030504040204" pitchFamily="34" charset="-120"/>
                          <a:ea typeface="微軟正黑體" panose="020B0604030504040204" pitchFamily="34" charset="-120"/>
                          <a:cs typeface="微軟正黑體"/>
                          <a:sym typeface="微軟正黑體"/>
                        </a:rPr>
                        <a:t>Status</a:t>
                      </a:r>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0D4CA1"/>
                    </a:solidFill>
                  </a:tcPr>
                </a:tc>
                <a:extLst>
                  <a:ext uri="{0D108BD9-81ED-4DB2-BD59-A6C34878D82A}">
                    <a16:rowId xmlns:a16="http://schemas.microsoft.com/office/drawing/2014/main" val="10000"/>
                  </a:ext>
                </a:extLst>
              </a:tr>
              <a:tr h="652511">
                <a:tc>
                  <a:txBody>
                    <a:bodyPr/>
                    <a:lstStyle/>
                    <a:p>
                      <a:pPr algn="l">
                        <a:defRPr sz="1800"/>
                      </a:pPr>
                      <a:r>
                        <a:rPr sz="1600" dirty="0">
                          <a:latin typeface="微軟正黑體" panose="020B0604030504040204" pitchFamily="34" charset="-120"/>
                          <a:ea typeface="微軟正黑體" panose="020B0604030504040204" pitchFamily="34" charset="-120"/>
                          <a:cs typeface="微軟正黑體"/>
                          <a:sym typeface="微軟正黑體"/>
                        </a:rPr>
                        <a:t>FY112-113臺史博文化數據指標研究與分析</a:t>
                      </a:r>
                    </a:p>
                  </a:txBody>
                  <a:tcPr marL="36000" marR="36000" marT="36000" marB="36000" anchor="ctr" horzOverflow="overflow">
                    <a:lnL w="12700">
                      <a:solidFill>
                        <a:srgbClr val="FFFFFF"/>
                      </a:solidFill>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tcPr>
                </a:tc>
                <a:tc>
                  <a:txBody>
                    <a:bodyPr/>
                    <a:lstStyle/>
                    <a:p>
                      <a:pPr algn="l" defTabSz="686004">
                        <a:defRPr sz="1800"/>
                      </a:pPr>
                      <a:r>
                        <a:rPr sz="1600" dirty="0" err="1">
                          <a:latin typeface="微軟正黑體" panose="020B0604030504040204" pitchFamily="34" charset="-120"/>
                          <a:ea typeface="微軟正黑體" panose="020B0604030504040204" pitchFamily="34" charset="-120"/>
                          <a:cs typeface="微軟正黑體"/>
                          <a:sym typeface="微軟正黑體"/>
                        </a:rPr>
                        <a:t>鈕酷樂</a:t>
                      </a:r>
                      <a:endParaRPr sz="1600" dirty="0">
                        <a:latin typeface="微軟正黑體" panose="020B0604030504040204" pitchFamily="34" charset="-120"/>
                        <a:ea typeface="微軟正黑體" panose="020B0604030504040204" pitchFamily="34" charset="-120"/>
                        <a:cs typeface="微軟正黑體"/>
                        <a:sym typeface="微軟正黑體"/>
                      </a:endParaRPr>
                    </a:p>
                  </a:txBody>
                  <a:tcPr marL="36000" marR="36000" marT="36000" marB="36000" anchor="ctr" horzOverflow="overflow">
                    <a:lnL w="12700">
                      <a:solidFill>
                        <a:srgbClr val="FFFFFF"/>
                      </a:solidFill>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tcPr>
                </a:tc>
                <a:tc>
                  <a:txBody>
                    <a:bodyPr/>
                    <a:lstStyle/>
                    <a:p>
                      <a:pPr algn="ctr" defTabSz="686004">
                        <a:defRPr sz="1800"/>
                      </a:pPr>
                      <a:r>
                        <a:rPr sz="1600" dirty="0">
                          <a:latin typeface="微軟正黑體" panose="020B0604030504040204" pitchFamily="34" charset="-120"/>
                          <a:ea typeface="微軟正黑體" panose="020B0604030504040204" pitchFamily="34" charset="-120"/>
                          <a:cs typeface="微軟正黑體"/>
                          <a:sym typeface="微軟正黑體"/>
                        </a:rPr>
                        <a:t> 126萬</a:t>
                      </a:r>
                      <a:r>
                        <a:rPr lang="zh-TW" altLang="en-US" sz="1600" dirty="0">
                          <a:latin typeface="微軟正黑體" panose="020B0604030504040204" pitchFamily="34" charset="-120"/>
                          <a:ea typeface="微軟正黑體" panose="020B0604030504040204" pitchFamily="34" charset="-120"/>
                          <a:cs typeface="微軟正黑體"/>
                          <a:sym typeface="微軟正黑體"/>
                        </a:rPr>
                        <a:t>元</a:t>
                      </a:r>
                      <a:endParaRPr sz="1600" dirty="0">
                        <a:latin typeface="微軟正黑體" panose="020B0604030504040204" pitchFamily="34" charset="-120"/>
                        <a:ea typeface="微軟正黑體" panose="020B0604030504040204" pitchFamily="34" charset="-120"/>
                        <a:cs typeface="微軟正黑體"/>
                        <a:sym typeface="微軟正黑體"/>
                      </a:endParaRPr>
                    </a:p>
                  </a:txBody>
                  <a:tcPr marL="36000" marR="36000" marT="36000" marB="36000" anchor="ctr" horzOverflow="overflow">
                    <a:lnL w="12700">
                      <a:solidFill>
                        <a:srgbClr val="FFFFFF"/>
                      </a:solidFill>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tcPr>
                </a:tc>
                <a:tc>
                  <a:txBody>
                    <a:bodyPr/>
                    <a:lstStyle/>
                    <a:p>
                      <a:pPr algn="l" defTabSz="686004">
                        <a:defRPr sz="1800"/>
                      </a:pPr>
                      <a:r>
                        <a:rPr sz="1600" dirty="0" err="1">
                          <a:latin typeface="微軟正黑體" panose="020B0604030504040204" pitchFamily="34" charset="-120"/>
                          <a:ea typeface="微軟正黑體" panose="020B0604030504040204" pitchFamily="34" charset="-120"/>
                          <a:cs typeface="微軟正黑體"/>
                          <a:sym typeface="微軟正黑體"/>
                        </a:rPr>
                        <a:t>博物館文化數據指標研究與分析</a:t>
                      </a:r>
                      <a:endParaRPr sz="1600" dirty="0">
                        <a:latin typeface="微軟正黑體" panose="020B0604030504040204" pitchFamily="34" charset="-120"/>
                        <a:ea typeface="微軟正黑體" panose="020B0604030504040204" pitchFamily="34" charset="-120"/>
                        <a:cs typeface="微軟正黑體"/>
                        <a:sym typeface="微軟正黑體"/>
                      </a:endParaRPr>
                    </a:p>
                  </a:txBody>
                  <a:tcPr marL="36000" marR="36000" marT="36000" marB="36000" anchor="ctr" horzOverflow="overflow">
                    <a:lnL w="12700">
                      <a:solidFill>
                        <a:srgbClr val="FFFFFF"/>
                      </a:solidFill>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tcPr>
                </a:tc>
                <a:tc>
                  <a:txBody>
                    <a:bodyPr/>
                    <a:lstStyle/>
                    <a:p>
                      <a:pPr algn="l" defTabSz="686004">
                        <a:defRPr sz="1600">
                          <a:solidFill>
                            <a:srgbClr val="000099"/>
                          </a:solidFill>
                          <a:latin typeface="微軟正黑體"/>
                          <a:ea typeface="微軟正黑體"/>
                          <a:cs typeface="微軟正黑體"/>
                          <a:sym typeface="微軟正黑體"/>
                        </a:defRPr>
                      </a:pPr>
                      <a:r>
                        <a:rPr dirty="0" err="1">
                          <a:solidFill>
                            <a:schemeClr val="tx1"/>
                          </a:solidFill>
                          <a:latin typeface="微軟正黑體" panose="020B0604030504040204" pitchFamily="34" charset="-120"/>
                          <a:ea typeface="微軟正黑體" panose="020B0604030504040204" pitchFamily="34" charset="-120"/>
                        </a:rPr>
                        <a:t>已簽約</a:t>
                      </a:r>
                      <a:endParaRPr dirty="0">
                        <a:solidFill>
                          <a:schemeClr val="tx1"/>
                        </a:solidFill>
                        <a:latin typeface="微軟正黑體" panose="020B0604030504040204" pitchFamily="34" charset="-120"/>
                        <a:ea typeface="微軟正黑體" panose="020B0604030504040204" pitchFamily="34" charset="-120"/>
                      </a:endParaRPr>
                    </a:p>
                  </a:txBody>
                  <a:tcPr marL="36000" marR="36000" marT="36000" marB="36000" anchor="ctr" horzOverflow="overflow">
                    <a:lnL w="12700">
                      <a:solidFill>
                        <a:srgbClr val="FFFFFF"/>
                      </a:solidFill>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652511">
                <a:tc>
                  <a:txBody>
                    <a:bodyPr/>
                    <a:lstStyle/>
                    <a:p>
                      <a:pPr algn="l" defTabSz="686004">
                        <a:defRPr sz="1800"/>
                      </a:pPr>
                      <a:r>
                        <a:rPr sz="1600">
                          <a:latin typeface="微軟正黑體" panose="020B0604030504040204" pitchFamily="34" charset="-120"/>
                          <a:ea typeface="微軟正黑體" panose="020B0604030504040204" pitchFamily="34" charset="-120"/>
                          <a:cs typeface="微軟正黑體"/>
                          <a:sym typeface="微軟正黑體"/>
                        </a:rPr>
                        <a:t>iStimUweaR試量產計畫</a:t>
                      </a:r>
                    </a:p>
                  </a:txBody>
                  <a:tcPr marL="36000" marR="36000" marT="36000" marB="36000" anchor="ctr" horzOverflow="overflow">
                    <a:lnL w="12700">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tcPr>
                </a:tc>
                <a:tc>
                  <a:txBody>
                    <a:bodyPr/>
                    <a:lstStyle/>
                    <a:p>
                      <a:pPr algn="l" defTabSz="686004">
                        <a:defRPr sz="1800"/>
                      </a:pPr>
                      <a:r>
                        <a:rPr sz="1600">
                          <a:latin typeface="微軟正黑體" panose="020B0604030504040204" pitchFamily="34" charset="-120"/>
                          <a:ea typeface="微軟正黑體" panose="020B0604030504040204" pitchFamily="34" charset="-120"/>
                          <a:cs typeface="微軟正黑體"/>
                          <a:sym typeface="微軟正黑體"/>
                        </a:rPr>
                        <a:t>AFIT</a:t>
                      </a:r>
                    </a:p>
                  </a:txBody>
                  <a:tcPr marL="36000" marR="36000" marT="36000" marB="36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tcPr>
                </a:tc>
                <a:tc>
                  <a:txBody>
                    <a:bodyPr/>
                    <a:lstStyle/>
                    <a:p>
                      <a:pPr algn="ctr" defTabSz="686004">
                        <a:defRPr sz="1800"/>
                      </a:pPr>
                      <a:r>
                        <a:rPr sz="1600" dirty="0">
                          <a:latin typeface="微軟正黑體" panose="020B0604030504040204" pitchFamily="34" charset="-120"/>
                          <a:ea typeface="微軟正黑體" panose="020B0604030504040204" pitchFamily="34" charset="-120"/>
                          <a:cs typeface="微軟正黑體"/>
                          <a:sym typeface="微軟正黑體"/>
                        </a:rPr>
                        <a:t>22萬元</a:t>
                      </a:r>
                    </a:p>
                  </a:txBody>
                  <a:tcPr marL="36000" marR="36000" marT="36000" marB="36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tcPr>
                </a:tc>
                <a:tc>
                  <a:txBody>
                    <a:bodyPr/>
                    <a:lstStyle/>
                    <a:p>
                      <a:pPr algn="l" defTabSz="686004">
                        <a:defRPr sz="1800"/>
                      </a:pPr>
                      <a:r>
                        <a:rPr sz="1600">
                          <a:latin typeface="微軟正黑體" panose="020B0604030504040204" pitchFamily="34" charset="-120"/>
                          <a:ea typeface="微軟正黑體" panose="020B0604030504040204" pitchFamily="34" charset="-120"/>
                          <a:cs typeface="微軟正黑體"/>
                          <a:sym typeface="微軟正黑體"/>
                        </a:rPr>
                        <a:t>智慧電刺激腿部輔具設計與試量產1K</a:t>
                      </a:r>
                    </a:p>
                  </a:txBody>
                  <a:tcPr marL="36000" marR="36000" marT="36000" marB="36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tcPr>
                </a:tc>
                <a:tc>
                  <a:txBody>
                    <a:bodyPr/>
                    <a:lstStyle/>
                    <a:p>
                      <a:pPr algn="l" defTabSz="686004">
                        <a:defRPr sz="1800"/>
                      </a:pPr>
                      <a:r>
                        <a:rPr lang="zh-TW" altLang="en-US" sz="1600" dirty="0">
                          <a:solidFill>
                            <a:schemeClr val="tx1"/>
                          </a:solidFill>
                          <a:latin typeface="微軟正黑體" panose="020B0604030504040204" pitchFamily="34" charset="-120"/>
                          <a:ea typeface="微軟正黑體" panose="020B0604030504040204" pitchFamily="34" charset="-120"/>
                        </a:rPr>
                        <a:t>已簽約</a:t>
                      </a:r>
                      <a:endParaRPr sz="1600" dirty="0">
                        <a:solidFill>
                          <a:schemeClr val="tx1"/>
                        </a:solidFill>
                        <a:latin typeface="微軟正黑體" panose="020B0604030504040204" pitchFamily="34" charset="-120"/>
                        <a:ea typeface="微軟正黑體" panose="020B0604030504040204" pitchFamily="34" charset="-120"/>
                        <a:cs typeface="微軟正黑體"/>
                        <a:sym typeface="微軟正黑體"/>
                      </a:endParaRPr>
                    </a:p>
                  </a:txBody>
                  <a:tcPr marL="36000" marR="36000" marT="36000" marB="36000" anchor="ctr" horzOverflow="overflow">
                    <a:lnL w="12700" cap="flat" cmpd="sng" algn="ctr">
                      <a:solidFill>
                        <a:srgbClr val="FFFFFF"/>
                      </a:solidFill>
                      <a:prstDash val="solid"/>
                      <a:round/>
                      <a:headEnd type="none" w="med" len="med"/>
                      <a:tailEnd type="none" w="med" len="med"/>
                    </a:lnL>
                    <a:lnR w="12700">
                      <a:solidFill>
                        <a:srgbClr val="FFFFFF"/>
                      </a:solidFill>
                    </a:lnR>
                    <a:lnT w="12700" cap="flat" cmpd="sng" algn="ctr">
                      <a:solidFill>
                        <a:srgbClr val="FFFFFF"/>
                      </a:solidFill>
                      <a:prstDash val="solid"/>
                      <a:round/>
                      <a:headEnd type="none" w="med" len="med"/>
                      <a:tailEnd type="none" w="med" len="med"/>
                    </a:lnT>
                    <a:lnB w="12700">
                      <a:solidFill>
                        <a:srgbClr val="FFFFFF"/>
                      </a:solidFill>
                    </a:lnB>
                  </a:tcPr>
                </a:tc>
                <a:extLst>
                  <a:ext uri="{0D108BD9-81ED-4DB2-BD59-A6C34878D82A}">
                    <a16:rowId xmlns:a16="http://schemas.microsoft.com/office/drawing/2014/main" val="3980252761"/>
                  </a:ext>
                </a:extLst>
              </a:tr>
              <a:tr h="644479">
                <a:tc>
                  <a:txBody>
                    <a:bodyPr/>
                    <a:lstStyle/>
                    <a:p>
                      <a:pPr algn="l" defTabSz="686004">
                        <a:defRPr sz="1600">
                          <a:latin typeface="微軟正黑體"/>
                          <a:ea typeface="微軟正黑體"/>
                          <a:cs typeface="微軟正黑體"/>
                          <a:sym typeface="微軟正黑體"/>
                        </a:defRPr>
                      </a:pPr>
                      <a:r>
                        <a:rPr dirty="0" err="1">
                          <a:latin typeface="微軟正黑體" panose="020B0604030504040204" pitchFamily="34" charset="-120"/>
                          <a:ea typeface="微軟正黑體" panose="020B0604030504040204" pitchFamily="34" charset="-120"/>
                        </a:rPr>
                        <a:t>和訊智慧寵物項圈試量產III</a:t>
                      </a:r>
                      <a:endParaRPr dirty="0">
                        <a:latin typeface="微軟正黑體" panose="020B0604030504040204" pitchFamily="34" charset="-120"/>
                        <a:ea typeface="微軟正黑體" panose="020B0604030504040204" pitchFamily="34" charset="-120"/>
                      </a:endParaRPr>
                    </a:p>
                  </a:txBody>
                  <a:tcPr marL="36000" marR="36000" marT="36000" marB="36000" anchor="ctr" horzOverflow="overflow">
                    <a:lnL w="12700">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tcPr>
                </a:tc>
                <a:tc>
                  <a:txBody>
                    <a:bodyPr/>
                    <a:lstStyle/>
                    <a:p>
                      <a:pPr algn="l" defTabSz="686004">
                        <a:defRPr sz="1800"/>
                      </a:pPr>
                      <a:r>
                        <a:rPr lang="zh-TW" altLang="en-US" sz="1600" dirty="0">
                          <a:latin typeface="微軟正黑體" panose="020B0604030504040204" pitchFamily="34" charset="-120"/>
                          <a:ea typeface="微軟正黑體" panose="020B0604030504040204" pitchFamily="34" charset="-120"/>
                          <a:cs typeface="微軟正黑體"/>
                          <a:sym typeface="微軟正黑體"/>
                        </a:rPr>
                        <a:t>傑萌</a:t>
                      </a:r>
                      <a:endParaRPr sz="1600" dirty="0">
                        <a:latin typeface="微軟正黑體" panose="020B0604030504040204" pitchFamily="34" charset="-120"/>
                        <a:ea typeface="微軟正黑體" panose="020B0604030504040204" pitchFamily="34" charset="-120"/>
                        <a:cs typeface="微軟正黑體"/>
                        <a:sym typeface="微軟正黑體"/>
                      </a:endParaRPr>
                    </a:p>
                  </a:txBody>
                  <a:tcPr marL="36000" marR="36000" marT="36000" marB="36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tcPr>
                </a:tc>
                <a:tc>
                  <a:txBody>
                    <a:bodyPr/>
                    <a:lstStyle/>
                    <a:p>
                      <a:pPr algn="ctr" defTabSz="686004">
                        <a:defRPr sz="1800"/>
                      </a:pPr>
                      <a:r>
                        <a:rPr sz="1600" dirty="0">
                          <a:latin typeface="微軟正黑體" panose="020B0604030504040204" pitchFamily="34" charset="-120"/>
                          <a:ea typeface="微軟正黑體" panose="020B0604030504040204" pitchFamily="34" charset="-120"/>
                          <a:cs typeface="微軟正黑體"/>
                          <a:sym typeface="微軟正黑體"/>
                        </a:rPr>
                        <a:t>500萬元</a:t>
                      </a:r>
                    </a:p>
                  </a:txBody>
                  <a:tcPr marL="36000" marR="36000" marT="36000" marB="36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tcPr>
                </a:tc>
                <a:tc>
                  <a:txBody>
                    <a:bodyPr/>
                    <a:lstStyle/>
                    <a:p>
                      <a:pPr algn="l" defTabSz="686004">
                        <a:defRPr sz="1800"/>
                      </a:pPr>
                      <a:r>
                        <a:rPr sz="1600" dirty="0" err="1">
                          <a:latin typeface="微軟正黑體" panose="020B0604030504040204" pitchFamily="34" charset="-120"/>
                          <a:ea typeface="微軟正黑體" panose="020B0604030504040204" pitchFamily="34" charset="-120"/>
                          <a:cs typeface="微軟正黑體"/>
                          <a:sym typeface="微軟正黑體"/>
                        </a:rPr>
                        <a:t>寵物居家健康照護應用</a:t>
                      </a:r>
                      <a:endParaRPr sz="1600" dirty="0">
                        <a:latin typeface="微軟正黑體" panose="020B0604030504040204" pitchFamily="34" charset="-120"/>
                        <a:ea typeface="微軟正黑體" panose="020B0604030504040204" pitchFamily="34" charset="-120"/>
                        <a:cs typeface="微軟正黑體"/>
                        <a:sym typeface="微軟正黑體"/>
                      </a:endParaRPr>
                    </a:p>
                  </a:txBody>
                  <a:tcPr marL="36000" marR="36000" marT="36000" marB="36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tcPr>
                </a:tc>
                <a:tc>
                  <a:txBody>
                    <a:bodyPr/>
                    <a:lstStyle/>
                    <a:p>
                      <a:pPr algn="l" defTabSz="686004">
                        <a:defRPr sz="1600">
                          <a:solidFill>
                            <a:srgbClr val="000099"/>
                          </a:solidFill>
                          <a:latin typeface="微軟正黑體"/>
                          <a:ea typeface="微軟正黑體"/>
                          <a:cs typeface="微軟正黑體"/>
                          <a:sym typeface="微軟正黑體"/>
                        </a:defRPr>
                      </a:pPr>
                      <a:r>
                        <a:rPr lang="zh-TW" altLang="en-US" dirty="0">
                          <a:solidFill>
                            <a:schemeClr val="tx1"/>
                          </a:solidFill>
                          <a:latin typeface="微軟正黑體" panose="020B0604030504040204" pitchFamily="34" charset="-120"/>
                          <a:ea typeface="微軟正黑體" panose="020B0604030504040204" pitchFamily="34" charset="-120"/>
                        </a:rPr>
                        <a:t>用印中</a:t>
                      </a:r>
                      <a:endParaRPr dirty="0">
                        <a:solidFill>
                          <a:schemeClr val="tx1"/>
                        </a:solidFill>
                        <a:latin typeface="微軟正黑體" panose="020B0604030504040204" pitchFamily="34" charset="-120"/>
                        <a:ea typeface="微軟正黑體" panose="020B0604030504040204" pitchFamily="34" charset="-120"/>
                      </a:endParaRPr>
                    </a:p>
                  </a:txBody>
                  <a:tcPr marL="36000" marR="36000" marT="36000" marB="36000" anchor="ctr" horzOverflow="overflow">
                    <a:lnL w="12700" cap="flat" cmpd="sng" algn="ctr">
                      <a:solidFill>
                        <a:srgbClr val="FFFFFF"/>
                      </a:solidFill>
                      <a:prstDash val="solid"/>
                      <a:round/>
                      <a:headEnd type="none" w="med" len="med"/>
                      <a:tailEnd type="none" w="med" len="med"/>
                    </a:lnL>
                    <a:lnR w="12700">
                      <a:solidFill>
                        <a:srgbClr val="FFFFFF"/>
                      </a:solidFill>
                    </a:lnR>
                    <a:lnT w="12700" cap="flat" cmpd="sng" algn="ctr">
                      <a:solidFill>
                        <a:srgbClr val="FFFFFF"/>
                      </a:solidFill>
                      <a:prstDash val="solid"/>
                      <a:round/>
                      <a:headEnd type="none" w="med" len="med"/>
                      <a:tailEnd type="none" w="med" len="med"/>
                    </a:lnT>
                    <a:lnB w="12700">
                      <a:solidFill>
                        <a:srgbClr val="FFFFFF"/>
                      </a:solidFill>
                    </a:lnB>
                  </a:tcPr>
                </a:tc>
                <a:extLst>
                  <a:ext uri="{0D108BD9-81ED-4DB2-BD59-A6C34878D82A}">
                    <a16:rowId xmlns:a16="http://schemas.microsoft.com/office/drawing/2014/main" val="10003"/>
                  </a:ext>
                </a:extLst>
              </a:tr>
              <a:tr h="844781">
                <a:tc>
                  <a:txBody>
                    <a:bodyPr/>
                    <a:lstStyle/>
                    <a:p>
                      <a:pPr algn="l" defTabSz="686004">
                        <a:defRPr sz="1800"/>
                      </a:pPr>
                      <a:r>
                        <a:rPr sz="1600">
                          <a:latin typeface="微軟正黑體" panose="020B0604030504040204" pitchFamily="34" charset="-120"/>
                          <a:ea typeface="微軟正黑體" panose="020B0604030504040204" pitchFamily="34" charset="-120"/>
                          <a:cs typeface="微軟正黑體"/>
                          <a:sym typeface="微軟正黑體"/>
                        </a:rPr>
                        <a:t>台灣手語語料庫建置/人文司/中正大學</a:t>
                      </a:r>
                    </a:p>
                  </a:txBody>
                  <a:tcPr marL="36000" marR="36000" marT="36000" marB="36000" anchor="ctr"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l" defTabSz="686004">
                        <a:defRPr sz="1800"/>
                      </a:pPr>
                      <a:r>
                        <a:rPr sz="1600">
                          <a:latin typeface="微軟正黑體" panose="020B0604030504040204" pitchFamily="34" charset="-120"/>
                          <a:ea typeface="微軟正黑體" panose="020B0604030504040204" pitchFamily="34" charset="-120"/>
                          <a:cs typeface="微軟正黑體"/>
                          <a:sym typeface="微軟正黑體"/>
                        </a:rPr>
                        <a:t>捷徑文化</a:t>
                      </a:r>
                    </a:p>
                  </a:txBody>
                  <a:tcPr marL="36000" marR="36000" marT="36000" marB="36000" anchor="ctr"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686004">
                        <a:defRPr sz="1800"/>
                      </a:pPr>
                      <a:r>
                        <a:rPr sz="1600">
                          <a:latin typeface="微軟正黑體" panose="020B0604030504040204" pitchFamily="34" charset="-120"/>
                          <a:ea typeface="微軟正黑體" panose="020B0604030504040204" pitchFamily="34" charset="-120"/>
                          <a:cs typeface="微軟正黑體"/>
                          <a:sym typeface="微軟正黑體"/>
                        </a:rPr>
                        <a:t>325萬元</a:t>
                      </a:r>
                    </a:p>
                  </a:txBody>
                  <a:tcPr marL="36000" marR="36000" marT="36000" marB="36000" anchor="ctr"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l" defTabSz="686004">
                        <a:defRPr sz="1800"/>
                      </a:pPr>
                      <a:r>
                        <a:rPr sz="1600" dirty="0" err="1">
                          <a:latin typeface="微軟正黑體" panose="020B0604030504040204" pitchFamily="34" charset="-120"/>
                          <a:ea typeface="微軟正黑體" panose="020B0604030504040204" pitchFamily="34" charset="-120"/>
                          <a:cs typeface="微軟正黑體"/>
                          <a:sym typeface="微軟正黑體"/>
                        </a:rPr>
                        <a:t>新型手語語料建置</a:t>
                      </a:r>
                      <a:r>
                        <a:rPr sz="1600" dirty="0">
                          <a:latin typeface="微軟正黑體" panose="020B0604030504040204" pitchFamily="34" charset="-120"/>
                          <a:ea typeface="微軟正黑體" panose="020B0604030504040204" pitchFamily="34" charset="-120"/>
                          <a:cs typeface="微軟正黑體"/>
                          <a:sym typeface="微軟正黑體"/>
                        </a:rPr>
                        <a:t>/</a:t>
                      </a:r>
                      <a:r>
                        <a:rPr sz="1600" dirty="0" err="1">
                          <a:latin typeface="微軟正黑體" panose="020B0604030504040204" pitchFamily="34" charset="-120"/>
                          <a:ea typeface="微軟正黑體" panose="020B0604030504040204" pitchFamily="34" charset="-120"/>
                          <a:cs typeface="微軟正黑體"/>
                          <a:sym typeface="微軟正黑體"/>
                        </a:rPr>
                        <a:t>虛擬人</a:t>
                      </a:r>
                      <a:endParaRPr sz="1600" dirty="0">
                        <a:latin typeface="微軟正黑體" panose="020B0604030504040204" pitchFamily="34" charset="-120"/>
                        <a:ea typeface="微軟正黑體" panose="020B0604030504040204" pitchFamily="34" charset="-120"/>
                        <a:cs typeface="微軟正黑體"/>
                        <a:sym typeface="微軟正黑體"/>
                      </a:endParaRPr>
                    </a:p>
                  </a:txBody>
                  <a:tcPr marL="36000" marR="36000" marT="36000" marB="36000" anchor="ctr"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marL="0" marR="0" lvl="0" indent="0" algn="l" defTabSz="686004" rtl="0" eaLnBrk="1" fontAlgn="auto" latinLnBrk="0" hangingPunct="1">
                        <a:lnSpc>
                          <a:spcPct val="100000"/>
                        </a:lnSpc>
                        <a:spcBef>
                          <a:spcPts val="0"/>
                        </a:spcBef>
                        <a:spcAft>
                          <a:spcPts val="0"/>
                        </a:spcAft>
                        <a:buClrTx/>
                        <a:buSzTx/>
                        <a:buFontTx/>
                        <a:buNone/>
                        <a:tabLst/>
                        <a:defRPr sz="1600">
                          <a:solidFill>
                            <a:srgbClr val="000099"/>
                          </a:solidFill>
                          <a:latin typeface="微軟正黑體"/>
                          <a:ea typeface="微軟正黑體"/>
                          <a:cs typeface="微軟正黑體"/>
                          <a:sym typeface="微軟正黑體"/>
                        </a:defRPr>
                      </a:pPr>
                      <a:r>
                        <a:rPr lang="zh-TW" altLang="en-US" dirty="0">
                          <a:solidFill>
                            <a:schemeClr val="tx1"/>
                          </a:solidFill>
                          <a:latin typeface="微軟正黑體" panose="020B0604030504040204" pitchFamily="34" charset="-120"/>
                          <a:ea typeface="微軟正黑體" panose="020B0604030504040204" pitchFamily="34" charset="-120"/>
                        </a:rPr>
                        <a:t>用印中，預計</a:t>
                      </a:r>
                      <a:r>
                        <a:rPr lang="en-US" altLang="zh-TW" dirty="0">
                          <a:solidFill>
                            <a:schemeClr val="tx1"/>
                          </a:solidFill>
                          <a:latin typeface="微軟正黑體" panose="020B0604030504040204" pitchFamily="34" charset="-120"/>
                          <a:ea typeface="微軟正黑體" panose="020B0604030504040204" pitchFamily="34" charset="-120"/>
                        </a:rPr>
                        <a:t>5/2</a:t>
                      </a:r>
                      <a:r>
                        <a:rPr lang="zh-CN" altLang="en-US" dirty="0">
                          <a:solidFill>
                            <a:schemeClr val="tx1"/>
                          </a:solidFill>
                          <a:latin typeface="微軟正黑體" panose="020B0604030504040204" pitchFamily="34" charset="-120"/>
                          <a:ea typeface="微軟正黑體" panose="020B0604030504040204" pitchFamily="34" charset="-120"/>
                        </a:rPr>
                        <a:t>完成</a:t>
                      </a:r>
                      <a:endParaRPr lang="zh-TW" altLang="en-US" dirty="0">
                        <a:solidFill>
                          <a:schemeClr val="tx1"/>
                        </a:solidFill>
                        <a:latin typeface="微軟正黑體" panose="020B0604030504040204" pitchFamily="34" charset="-120"/>
                        <a:ea typeface="微軟正黑體" panose="020B0604030504040204" pitchFamily="34" charset="-120"/>
                      </a:endParaRPr>
                    </a:p>
                  </a:txBody>
                  <a:tcPr marL="36000" marR="36000" marT="36000" marB="36000" anchor="ctr" horzOverflow="overflow">
                    <a:lnL w="12700">
                      <a:solidFill>
                        <a:srgbClr val="FFFFFF"/>
                      </a:solidFill>
                    </a:lnL>
                    <a:lnR w="12700">
                      <a:solidFill>
                        <a:srgbClr val="FFFFFF"/>
                      </a:solidFill>
                    </a:lnR>
                    <a:lnT w="12700">
                      <a:solidFill>
                        <a:srgbClr val="FFFFFF"/>
                      </a:solidFill>
                    </a:lnT>
                    <a:lnB w="12700">
                      <a:solidFill>
                        <a:srgbClr val="FFFFFF"/>
                      </a:solidFill>
                    </a:lnB>
                  </a:tcPr>
                </a:tc>
                <a:extLst>
                  <a:ext uri="{0D108BD9-81ED-4DB2-BD59-A6C34878D82A}">
                    <a16:rowId xmlns:a16="http://schemas.microsoft.com/office/drawing/2014/main" val="10004"/>
                  </a:ext>
                </a:extLst>
              </a:tr>
              <a:tr h="641274">
                <a:tc>
                  <a:txBody>
                    <a:bodyPr/>
                    <a:lstStyle/>
                    <a:p>
                      <a:pPr algn="l" defTabSz="686004">
                        <a:defRPr sz="1800"/>
                      </a:pPr>
                      <a:r>
                        <a:rPr sz="1600">
                          <a:latin typeface="微軟正黑體" panose="020B0604030504040204" pitchFamily="34" charset="-120"/>
                          <a:ea typeface="微軟正黑體" panose="020B0604030504040204" pitchFamily="34" charset="-120"/>
                          <a:cs typeface="微軟正黑體"/>
                          <a:sym typeface="微軟正黑體"/>
                        </a:rPr>
                        <a:t>智慧感測光能量高齡健康照護</a:t>
                      </a:r>
                    </a:p>
                  </a:txBody>
                  <a:tcPr marL="36000" marR="36000" marT="36000" marB="36000" anchor="ctr"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l" defTabSz="686004">
                        <a:defRPr sz="1800"/>
                      </a:pPr>
                      <a:r>
                        <a:rPr sz="1600">
                          <a:latin typeface="微軟正黑體" panose="020B0604030504040204" pitchFamily="34" charset="-120"/>
                          <a:ea typeface="微軟正黑體" panose="020B0604030504040204" pitchFamily="34" charset="-120"/>
                          <a:cs typeface="微軟正黑體"/>
                          <a:sym typeface="微軟正黑體"/>
                        </a:rPr>
                        <a:t>泰沂</a:t>
                      </a:r>
                    </a:p>
                  </a:txBody>
                  <a:tcPr marL="36000" marR="36000" marT="36000" marB="36000" anchor="ctr"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ctr" defTabSz="686004">
                        <a:defRPr sz="1600">
                          <a:latin typeface="微軟正黑體"/>
                          <a:ea typeface="微軟正黑體"/>
                          <a:cs typeface="微軟正黑體"/>
                          <a:sym typeface="微軟正黑體"/>
                        </a:defRPr>
                      </a:pPr>
                      <a:r>
                        <a:rPr dirty="0">
                          <a:latin typeface="微軟正黑體" panose="020B0604030504040204" pitchFamily="34" charset="-120"/>
                          <a:ea typeface="微軟正黑體" panose="020B0604030504040204" pitchFamily="34" charset="-120"/>
                        </a:rPr>
                        <a:t>600萬元</a:t>
                      </a:r>
                    </a:p>
                  </a:txBody>
                  <a:tcPr marL="36000" marR="36000" marT="36000" marB="36000" anchor="ctr"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l" defTabSz="686004">
                        <a:defRPr sz="1800"/>
                      </a:pPr>
                      <a:r>
                        <a:rPr sz="1600">
                          <a:latin typeface="微軟正黑體" panose="020B0604030504040204" pitchFamily="34" charset="-120"/>
                          <a:ea typeface="微軟正黑體" panose="020B0604030504040204" pitchFamily="34" charset="-120"/>
                          <a:cs typeface="微軟正黑體"/>
                          <a:sym typeface="微軟正黑體"/>
                        </a:rPr>
                        <a:t>智慧感測光能量高齡健康照護平台</a:t>
                      </a:r>
                    </a:p>
                  </a:txBody>
                  <a:tcPr marL="36000" marR="36000" marT="36000" marB="36000" anchor="ctr" horzOverflow="overflow">
                    <a:lnL w="12700">
                      <a:solidFill>
                        <a:srgbClr val="FFFFFF"/>
                      </a:solidFill>
                    </a:lnL>
                    <a:lnR w="12700">
                      <a:solidFill>
                        <a:srgbClr val="FFFFFF"/>
                      </a:solidFill>
                    </a:lnR>
                    <a:lnT w="12700">
                      <a:solidFill>
                        <a:srgbClr val="FFFFFF"/>
                      </a:solidFill>
                    </a:lnT>
                    <a:lnB w="12700">
                      <a:solidFill>
                        <a:srgbClr val="FFFFFF"/>
                      </a:solidFill>
                    </a:lnB>
                  </a:tcPr>
                </a:tc>
                <a:tc>
                  <a:txBody>
                    <a:bodyPr/>
                    <a:lstStyle/>
                    <a:p>
                      <a:pPr algn="l" defTabSz="686004">
                        <a:defRPr sz="1600">
                          <a:solidFill>
                            <a:srgbClr val="000099"/>
                          </a:solidFill>
                          <a:latin typeface="微軟正黑體"/>
                          <a:ea typeface="微軟正黑體"/>
                          <a:cs typeface="微軟正黑體"/>
                          <a:sym typeface="微軟正黑體"/>
                        </a:defRPr>
                      </a:pPr>
                      <a:r>
                        <a:rPr dirty="0" err="1">
                          <a:solidFill>
                            <a:schemeClr val="tx1"/>
                          </a:solidFill>
                          <a:latin typeface="微軟正黑體" panose="020B0604030504040204" pitchFamily="34" charset="-120"/>
                          <a:ea typeface="微軟正黑體" panose="020B0604030504040204" pitchFamily="34" charset="-120"/>
                        </a:rPr>
                        <a:t>洽談中</a:t>
                      </a:r>
                      <a:r>
                        <a:rPr dirty="0">
                          <a:solidFill>
                            <a:schemeClr val="tx1"/>
                          </a:solidFill>
                          <a:latin typeface="微軟正黑體" panose="020B0604030504040204" pitchFamily="34" charset="-120"/>
                          <a:ea typeface="微軟正黑體" panose="020B0604030504040204" pitchFamily="34" charset="-120"/>
                        </a:rPr>
                        <a:t>，</a:t>
                      </a:r>
                      <a:endParaRPr lang="en-US" dirty="0">
                        <a:solidFill>
                          <a:schemeClr val="tx1"/>
                        </a:solidFill>
                        <a:latin typeface="微軟正黑體" panose="020B0604030504040204" pitchFamily="34" charset="-120"/>
                        <a:ea typeface="微軟正黑體" panose="020B0604030504040204" pitchFamily="34" charset="-120"/>
                      </a:endParaRPr>
                    </a:p>
                    <a:p>
                      <a:pPr algn="l" defTabSz="686004">
                        <a:defRPr sz="1600">
                          <a:solidFill>
                            <a:srgbClr val="000099"/>
                          </a:solidFill>
                          <a:latin typeface="微軟正黑體"/>
                          <a:ea typeface="微軟正黑體"/>
                          <a:cs typeface="微軟正黑體"/>
                          <a:sym typeface="微軟正黑體"/>
                        </a:defRPr>
                      </a:pPr>
                      <a:r>
                        <a:rPr lang="zh-TW" altLang="en-US" sz="1600" b="0" i="0" u="none" strike="noStrike" cap="none" spc="0" baseline="0" dirty="0">
                          <a:solidFill>
                            <a:schemeClr val="tx1"/>
                          </a:solidFill>
                          <a:effectLst/>
                          <a:uFillTx/>
                          <a:latin typeface="微軟正黑體" panose="020B0604030504040204" pitchFamily="34" charset="-120"/>
                          <a:ea typeface="微軟正黑體" panose="020B0604030504040204" pitchFamily="34" charset="-120"/>
                          <a:cs typeface="+mj-cs"/>
                          <a:sym typeface="微軟正黑體"/>
                        </a:rPr>
                        <a:t>已與專家進行請益，將提整為醫療器材規畫</a:t>
                      </a:r>
                      <a:r>
                        <a:rPr lang="zh-TW" altLang="zh-TW" sz="1600" b="0" i="0" u="none" strike="noStrike" cap="none" spc="0" baseline="0" dirty="0">
                          <a:solidFill>
                            <a:schemeClr val="tx1"/>
                          </a:solidFill>
                          <a:effectLst/>
                          <a:uFillTx/>
                          <a:latin typeface="微軟正黑體" panose="020B0604030504040204" pitchFamily="34" charset="-120"/>
                          <a:ea typeface="微軟正黑體" panose="020B0604030504040204" pitchFamily="34" charset="-120"/>
                          <a:cs typeface="+mj-cs"/>
                          <a:sym typeface="微軟正黑體"/>
                        </a:rPr>
                        <a:t>，</a:t>
                      </a:r>
                      <a:r>
                        <a:rPr lang="zh-TW" altLang="en-US" sz="1600" b="0" i="0" u="none" strike="noStrike" cap="none" spc="0" baseline="0" dirty="0">
                          <a:solidFill>
                            <a:schemeClr val="tx1"/>
                          </a:solidFill>
                          <a:effectLst/>
                          <a:uFillTx/>
                          <a:latin typeface="微軟正黑體" panose="020B0604030504040204" pitchFamily="34" charset="-120"/>
                          <a:ea typeface="微軟正黑體" panose="020B0604030504040204" pitchFamily="34" charset="-120"/>
                          <a:cs typeface="+mj-cs"/>
                          <a:sym typeface="微軟正黑體"/>
                        </a:rPr>
                        <a:t>與廠商討論</a:t>
                      </a:r>
                      <a:r>
                        <a:rPr lang="zh-TW" altLang="zh-TW" sz="1600" b="0" i="0" u="none" strike="noStrike" cap="none" spc="0" baseline="0" dirty="0">
                          <a:solidFill>
                            <a:schemeClr val="tx1"/>
                          </a:solidFill>
                          <a:effectLst/>
                          <a:uFillTx/>
                          <a:latin typeface="+mj-lt"/>
                          <a:ea typeface="+mj-ea"/>
                          <a:cs typeface="+mj-cs"/>
                          <a:sym typeface="微軟正黑體"/>
                        </a:rPr>
                        <a:t>工作執行進度與後續規劃</a:t>
                      </a:r>
                      <a:r>
                        <a:rPr lang="zh-TW" altLang="en-US" sz="1600" b="0" i="0" u="none" strike="noStrike" cap="none" spc="0" baseline="0" dirty="0">
                          <a:solidFill>
                            <a:schemeClr val="tx1"/>
                          </a:solidFill>
                          <a:effectLst/>
                          <a:uFillTx/>
                          <a:latin typeface="+mj-lt"/>
                          <a:ea typeface="+mj-ea"/>
                          <a:cs typeface="+mj-cs"/>
                          <a:sym typeface="微軟正黑體"/>
                        </a:rPr>
                        <a:t>。</a:t>
                      </a:r>
                      <a:r>
                        <a:rPr lang="zh-TW" altLang="zh-TW" sz="1600" b="0" i="0" u="none" strike="noStrike" cap="none" spc="0" baseline="0" dirty="0">
                          <a:solidFill>
                            <a:schemeClr val="tx1"/>
                          </a:solidFill>
                          <a:effectLst/>
                          <a:uFillTx/>
                          <a:latin typeface="微軟正黑體" panose="020B0604030504040204" pitchFamily="34" charset="-120"/>
                          <a:ea typeface="微軟正黑體" panose="020B0604030504040204" pitchFamily="34" charset="-120"/>
                          <a:cs typeface="+mj-cs"/>
                          <a:sym typeface="微軟正黑體"/>
                        </a:rPr>
                        <a:t>預計</a:t>
                      </a:r>
                      <a:r>
                        <a:rPr lang="en-US" altLang="zh-TW" sz="1600" b="0" i="0" u="none" strike="noStrike" cap="none" spc="0" baseline="0" dirty="0">
                          <a:solidFill>
                            <a:schemeClr val="tx1"/>
                          </a:solidFill>
                          <a:effectLst/>
                          <a:uFillTx/>
                          <a:latin typeface="微軟正黑體" panose="020B0604030504040204" pitchFamily="34" charset="-120"/>
                          <a:ea typeface="微軟正黑體" panose="020B0604030504040204" pitchFamily="34" charset="-120"/>
                          <a:cs typeface="+mj-cs"/>
                          <a:sym typeface="微軟正黑體"/>
                        </a:rPr>
                        <a:t>5</a:t>
                      </a:r>
                      <a:r>
                        <a:rPr lang="zh-TW" altLang="zh-TW" sz="1600" b="0" i="0" u="none" strike="noStrike" cap="none" spc="0" baseline="0" dirty="0">
                          <a:solidFill>
                            <a:schemeClr val="tx1"/>
                          </a:solidFill>
                          <a:effectLst/>
                          <a:uFillTx/>
                          <a:latin typeface="微軟正黑體" panose="020B0604030504040204" pitchFamily="34" charset="-120"/>
                          <a:ea typeface="微軟正黑體" panose="020B0604030504040204" pitchFamily="34" charset="-120"/>
                          <a:cs typeface="+mj-cs"/>
                          <a:sym typeface="微軟正黑體"/>
                        </a:rPr>
                        <a:t>月中再次提案</a:t>
                      </a:r>
                      <a:endParaRPr dirty="0">
                        <a:solidFill>
                          <a:schemeClr val="tx1"/>
                        </a:solidFill>
                        <a:latin typeface="微軟正黑體" panose="020B0604030504040204" pitchFamily="34" charset="-120"/>
                        <a:ea typeface="微軟正黑體" panose="020B0604030504040204" pitchFamily="34" charset="-120"/>
                      </a:endParaRPr>
                    </a:p>
                  </a:txBody>
                  <a:tcPr marL="36000" marR="36000" marT="36000" marB="36000" anchor="ctr" horzOverflow="overflow">
                    <a:lnL w="12700">
                      <a:solidFill>
                        <a:srgbClr val="FFFFFF"/>
                      </a:solidFill>
                    </a:lnL>
                    <a:lnR w="12700">
                      <a:solidFill>
                        <a:srgbClr val="FFFFFF"/>
                      </a:solidFill>
                    </a:lnR>
                    <a:lnT w="12700">
                      <a:solidFill>
                        <a:srgbClr val="FFFFFF"/>
                      </a:solidFill>
                    </a:lnT>
                    <a:lnB w="12700">
                      <a:solidFill>
                        <a:srgbClr val="FFFFFF"/>
                      </a:solidFill>
                    </a:lnB>
                  </a:tcPr>
                </a:tc>
                <a:extLst>
                  <a:ext uri="{0D108BD9-81ED-4DB2-BD59-A6C34878D82A}">
                    <a16:rowId xmlns:a16="http://schemas.microsoft.com/office/drawing/2014/main" val="10005"/>
                  </a:ext>
                </a:extLst>
              </a:tr>
              <a:tr h="989255">
                <a:tc>
                  <a:txBody>
                    <a:bodyPr/>
                    <a:lstStyle/>
                    <a:p>
                      <a:pPr algn="l" defTabSz="686004">
                        <a:defRPr sz="1800"/>
                      </a:pPr>
                      <a:r>
                        <a:rPr sz="1600" dirty="0" err="1">
                          <a:latin typeface="微軟正黑體" panose="020B0604030504040204" pitchFamily="34" charset="-120"/>
                          <a:ea typeface="微軟正黑體" panose="020B0604030504040204" pitchFamily="34" charset="-120"/>
                          <a:cs typeface="微軟正黑體"/>
                          <a:sym typeface="微軟正黑體"/>
                        </a:rPr>
                        <a:t>虛實融合一體機前瞻顯示互動系統開發</a:t>
                      </a:r>
                      <a:endParaRPr sz="1600" dirty="0">
                        <a:latin typeface="微軟正黑體" panose="020B0604030504040204" pitchFamily="34" charset="-120"/>
                        <a:ea typeface="微軟正黑體" panose="020B0604030504040204" pitchFamily="34" charset="-120"/>
                        <a:cs typeface="微軟正黑體"/>
                        <a:sym typeface="微軟正黑體"/>
                      </a:endParaRPr>
                    </a:p>
                  </a:txBody>
                  <a:tcPr marL="36000" marR="36000" marT="36000" marB="36000" anchor="ctr" horzOverflow="overflow">
                    <a:lnL w="12700">
                      <a:solidFill>
                        <a:srgbClr val="FFFFFF"/>
                      </a:solidFill>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tcPr>
                </a:tc>
                <a:tc>
                  <a:txBody>
                    <a:bodyPr/>
                    <a:lstStyle/>
                    <a:p>
                      <a:pPr algn="l" defTabSz="686004">
                        <a:defRPr sz="1800"/>
                      </a:pPr>
                      <a:r>
                        <a:rPr sz="1600" dirty="0" err="1">
                          <a:latin typeface="微軟正黑體" panose="020B0604030504040204" pitchFamily="34" charset="-120"/>
                          <a:ea typeface="微軟正黑體" panose="020B0604030504040204" pitchFamily="34" charset="-120"/>
                          <a:cs typeface="微軟正黑體"/>
                          <a:sym typeface="微軟正黑體"/>
                        </a:rPr>
                        <a:t>中強</a:t>
                      </a:r>
                      <a:endParaRPr sz="1600" dirty="0">
                        <a:latin typeface="微軟正黑體" panose="020B0604030504040204" pitchFamily="34" charset="-120"/>
                        <a:ea typeface="微軟正黑體" panose="020B0604030504040204" pitchFamily="34" charset="-120"/>
                        <a:cs typeface="微軟正黑體"/>
                        <a:sym typeface="微軟正黑體"/>
                      </a:endParaRPr>
                    </a:p>
                  </a:txBody>
                  <a:tcPr marL="36000" marR="36000" marT="36000" marB="36000" anchor="ctr" horzOverflow="overflow">
                    <a:lnL w="12700">
                      <a:solidFill>
                        <a:srgbClr val="FFFFFF"/>
                      </a:solidFill>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tcPr>
                </a:tc>
                <a:tc>
                  <a:txBody>
                    <a:bodyPr/>
                    <a:lstStyle/>
                    <a:p>
                      <a:pPr algn="ctr" defTabSz="686004">
                        <a:defRPr sz="1600">
                          <a:latin typeface="微軟正黑體"/>
                          <a:ea typeface="微軟正黑體"/>
                          <a:cs typeface="微軟正黑體"/>
                          <a:sym typeface="微軟正黑體"/>
                        </a:defRPr>
                      </a:pPr>
                      <a:r>
                        <a:rPr dirty="0">
                          <a:latin typeface="微軟正黑體" panose="020B0604030504040204" pitchFamily="34" charset="-120"/>
                          <a:ea typeface="微軟正黑體" panose="020B0604030504040204" pitchFamily="34" charset="-120"/>
                        </a:rPr>
                        <a:t>1800萬元</a:t>
                      </a:r>
                    </a:p>
                    <a:p>
                      <a:pPr algn="l" defTabSz="686004">
                        <a:defRPr sz="1600">
                          <a:latin typeface="微軟正黑體"/>
                          <a:ea typeface="微軟正黑體"/>
                          <a:cs typeface="微軟正黑體"/>
                          <a:sym typeface="微軟正黑體"/>
                        </a:defRPr>
                      </a:pPr>
                      <a:r>
                        <a:rPr dirty="0">
                          <a:latin typeface="微軟正黑體" panose="020B0604030504040204" pitchFamily="34" charset="-120"/>
                          <a:ea typeface="微軟正黑體" panose="020B0604030504040204" pitchFamily="34" charset="-120"/>
                        </a:rPr>
                        <a:t>(兩年3600萬</a:t>
                      </a:r>
                    </a:p>
                    <a:p>
                      <a:pPr algn="l" defTabSz="686004">
                        <a:defRPr sz="1600">
                          <a:latin typeface="微軟正黑體"/>
                          <a:ea typeface="微軟正黑體"/>
                          <a:cs typeface="微軟正黑體"/>
                          <a:sym typeface="微軟正黑體"/>
                        </a:defRPr>
                      </a:pPr>
                      <a:r>
                        <a:rPr dirty="0">
                          <a:latin typeface="微軟正黑體" panose="020B0604030504040204" pitchFamily="34" charset="-120"/>
                          <a:ea typeface="微軟正黑體" panose="020B0604030504040204" pitchFamily="34" charset="-120"/>
                        </a:rPr>
                        <a:t>FY113-FY115)</a:t>
                      </a:r>
                    </a:p>
                  </a:txBody>
                  <a:tcPr marL="36000" marR="36000" marT="36000" marB="36000" anchor="ctr" horzOverflow="overflow">
                    <a:lnL w="12700">
                      <a:solidFill>
                        <a:srgbClr val="FFFFFF"/>
                      </a:solidFill>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tcPr>
                </a:tc>
                <a:tc>
                  <a:txBody>
                    <a:bodyPr/>
                    <a:lstStyle/>
                    <a:p>
                      <a:pPr algn="l" defTabSz="686004">
                        <a:defRPr sz="1800"/>
                      </a:pPr>
                      <a:r>
                        <a:rPr sz="1600" dirty="0" err="1">
                          <a:latin typeface="微軟正黑體" panose="020B0604030504040204" pitchFamily="34" charset="-120"/>
                          <a:ea typeface="微軟正黑體" panose="020B0604030504040204" pitchFamily="34" charset="-120"/>
                          <a:cs typeface="微軟正黑體"/>
                          <a:sym typeface="微軟正黑體"/>
                        </a:rPr>
                        <a:t>虛實融合一體機前瞻顯示互動系統</a:t>
                      </a:r>
                      <a:endParaRPr sz="1600" dirty="0">
                        <a:latin typeface="微軟正黑體" panose="020B0604030504040204" pitchFamily="34" charset="-120"/>
                        <a:ea typeface="微軟正黑體" panose="020B0604030504040204" pitchFamily="34" charset="-120"/>
                        <a:cs typeface="微軟正黑體"/>
                        <a:sym typeface="微軟正黑體"/>
                      </a:endParaRPr>
                    </a:p>
                  </a:txBody>
                  <a:tcPr marL="36000" marR="36000" marT="36000" marB="36000" anchor="ctr" horzOverflow="overflow">
                    <a:lnL w="12700">
                      <a:solidFill>
                        <a:srgbClr val="FFFFFF"/>
                      </a:solidFill>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tcPr>
                </a:tc>
                <a:tc>
                  <a:txBody>
                    <a:bodyPr/>
                    <a:lstStyle/>
                    <a:p>
                      <a:pPr algn="l" defTabSz="686004">
                        <a:defRPr sz="1600">
                          <a:solidFill>
                            <a:srgbClr val="000099"/>
                          </a:solidFill>
                          <a:latin typeface="微軟正黑體"/>
                          <a:ea typeface="微軟正黑體"/>
                          <a:cs typeface="微軟正黑體"/>
                          <a:sym typeface="微軟正黑體"/>
                        </a:defRPr>
                      </a:pPr>
                      <a:r>
                        <a:rPr dirty="0" err="1">
                          <a:solidFill>
                            <a:schemeClr val="tx1"/>
                          </a:solidFill>
                          <a:latin typeface="微軟正黑體" panose="020B0604030504040204" pitchFamily="34" charset="-120"/>
                          <a:ea typeface="微軟正黑體" panose="020B0604030504040204" pitchFamily="34" charset="-120"/>
                        </a:rPr>
                        <a:t>準備提案中與保密合約簽屬中</a:t>
                      </a:r>
                      <a:r>
                        <a:rPr dirty="0">
                          <a:solidFill>
                            <a:schemeClr val="tx1"/>
                          </a:solidFill>
                          <a:latin typeface="微軟正黑體" panose="020B0604030504040204" pitchFamily="34" charset="-120"/>
                          <a:ea typeface="微軟正黑體" panose="020B0604030504040204" pitchFamily="34" charset="-120"/>
                        </a:rPr>
                        <a:t>，</a:t>
                      </a:r>
                    </a:p>
                    <a:p>
                      <a:pPr algn="l" defTabSz="686004">
                        <a:defRPr sz="1600">
                          <a:latin typeface="微軟正黑體"/>
                          <a:ea typeface="微軟正黑體"/>
                          <a:cs typeface="微軟正黑體"/>
                          <a:sym typeface="微軟正黑體"/>
                        </a:defRPr>
                      </a:pPr>
                      <a:r>
                        <a:rPr lang="zh-TW" altLang="en-US" dirty="0">
                          <a:solidFill>
                            <a:schemeClr val="tx1"/>
                          </a:solidFill>
                          <a:latin typeface="微軟正黑體" panose="020B0604030504040204" pitchFamily="34" charset="-120"/>
                          <a:ea typeface="微軟正黑體" panose="020B0604030504040204" pitchFamily="34" charset="-120"/>
                        </a:rPr>
                        <a:t>協同主持人資料－資料準備中，會計師查核書已完成，</a:t>
                      </a:r>
                      <a:r>
                        <a:rPr dirty="0" err="1">
                          <a:solidFill>
                            <a:schemeClr val="tx1"/>
                          </a:solidFill>
                          <a:latin typeface="微軟正黑體" panose="020B0604030504040204" pitchFamily="34" charset="-120"/>
                          <a:ea typeface="微軟正黑體" panose="020B0604030504040204" pitchFamily="34" charset="-120"/>
                        </a:rPr>
                        <a:t>正式啟動提案</a:t>
                      </a:r>
                      <a:endParaRPr dirty="0">
                        <a:solidFill>
                          <a:schemeClr val="tx1"/>
                        </a:solidFill>
                        <a:latin typeface="微軟正黑體" panose="020B0604030504040204" pitchFamily="34" charset="-120"/>
                        <a:ea typeface="微軟正黑體" panose="020B0604030504040204" pitchFamily="34" charset="-120"/>
                      </a:endParaRPr>
                    </a:p>
                  </a:txBody>
                  <a:tcPr marL="36000" marR="36000" marT="36000" marB="36000" anchor="ctr" horzOverflow="overflow">
                    <a:lnL w="12700">
                      <a:solidFill>
                        <a:srgbClr val="FFFFFF"/>
                      </a:solidFill>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 name="投影片編號版面配置區 3"/>
          <p:cNvSpPr txBox="1">
            <a:spLocks noGrp="1"/>
          </p:cNvSpPr>
          <p:nvPr>
            <p:ph type="sldNum" sz="quarter" idx="4294967295"/>
          </p:nvPr>
        </p:nvSpPr>
        <p:spPr>
          <a:xfrm>
            <a:off x="12003102" y="6604317"/>
            <a:ext cx="188894" cy="2692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latin typeface="微軟正黑體"/>
                <a:ea typeface="微軟正黑體"/>
                <a:cs typeface="微軟正黑體"/>
                <a:sym typeface="微軟正黑體"/>
              </a:defRPr>
            </a:lvl1pPr>
          </a:lstStyle>
          <a:p>
            <a:fld id="{86CB4B4D-7CA3-9044-876B-883B54F8677D}" type="slidenum">
              <a:t>11</a:t>
            </a:fld>
            <a:endParaRPr/>
          </a:p>
        </p:txBody>
      </p:sp>
      <p:sp>
        <p:nvSpPr>
          <p:cNvPr id="1075" name="標題 1"/>
          <p:cNvSpPr txBox="1">
            <a:spLocks noGrp="1"/>
          </p:cNvSpPr>
          <p:nvPr>
            <p:ph type="title"/>
          </p:nvPr>
        </p:nvSpPr>
        <p:spPr>
          <a:xfrm>
            <a:off x="1991548" y="37678"/>
            <a:ext cx="8370276" cy="775374"/>
          </a:xfrm>
          <a:prstGeom prst="rect">
            <a:avLst/>
          </a:prstGeom>
        </p:spPr>
        <p:txBody>
          <a:bodyPr/>
          <a:lstStyle>
            <a:lvl1pPr algn="ctr">
              <a:defRPr b="1">
                <a:solidFill>
                  <a:srgbClr val="000099"/>
                </a:solidFill>
                <a:latin typeface="微軟正黑體"/>
                <a:ea typeface="微軟正黑體"/>
                <a:cs typeface="微軟正黑體"/>
                <a:sym typeface="微軟正黑體"/>
              </a:defRPr>
            </a:lvl1pPr>
          </a:lstStyle>
          <a:p>
            <a:r>
              <a:rPr dirty="0" err="1"/>
              <a:t>重要業務推廣案件</a:t>
            </a:r>
            <a:r>
              <a:rPr dirty="0"/>
              <a:t> (</a:t>
            </a:r>
            <a:r>
              <a:rPr dirty="0" err="1"/>
              <a:t>民營</a:t>
            </a:r>
            <a:r>
              <a:rPr dirty="0"/>
              <a:t>)</a:t>
            </a:r>
          </a:p>
        </p:txBody>
      </p:sp>
      <p:graphicFrame>
        <p:nvGraphicFramePr>
          <p:cNvPr id="1077" name="內容版面配置區 6"/>
          <p:cNvGraphicFramePr/>
          <p:nvPr>
            <p:extLst>
              <p:ext uri="{D42A27DB-BD31-4B8C-83A1-F6EECF244321}">
                <p14:modId xmlns:p14="http://schemas.microsoft.com/office/powerpoint/2010/main" val="3514869788"/>
              </p:ext>
            </p:extLst>
          </p:nvPr>
        </p:nvGraphicFramePr>
        <p:xfrm>
          <a:off x="304799" y="1043863"/>
          <a:ext cx="11582401" cy="4390490"/>
        </p:xfrm>
        <a:graphic>
          <a:graphicData uri="http://schemas.openxmlformats.org/drawingml/2006/table">
            <a:tbl>
              <a:tblPr firstRow="1" bandRow="1">
                <a:tableStyleId>{4C3C2611-4C71-4FC5-86AE-919BDF0F9419}</a:tableStyleId>
              </a:tblPr>
              <a:tblGrid>
                <a:gridCol w="2324101">
                  <a:extLst>
                    <a:ext uri="{9D8B030D-6E8A-4147-A177-3AD203B41FA5}">
                      <a16:colId xmlns:a16="http://schemas.microsoft.com/office/drawing/2014/main" val="20000"/>
                    </a:ext>
                  </a:extLst>
                </a:gridCol>
                <a:gridCol w="1095375">
                  <a:extLst>
                    <a:ext uri="{9D8B030D-6E8A-4147-A177-3AD203B41FA5}">
                      <a16:colId xmlns:a16="http://schemas.microsoft.com/office/drawing/2014/main" val="20001"/>
                    </a:ext>
                  </a:extLst>
                </a:gridCol>
                <a:gridCol w="1344580">
                  <a:extLst>
                    <a:ext uri="{9D8B030D-6E8A-4147-A177-3AD203B41FA5}">
                      <a16:colId xmlns:a16="http://schemas.microsoft.com/office/drawing/2014/main" val="20002"/>
                    </a:ext>
                  </a:extLst>
                </a:gridCol>
                <a:gridCol w="2556653">
                  <a:extLst>
                    <a:ext uri="{9D8B030D-6E8A-4147-A177-3AD203B41FA5}">
                      <a16:colId xmlns:a16="http://schemas.microsoft.com/office/drawing/2014/main" val="20003"/>
                    </a:ext>
                  </a:extLst>
                </a:gridCol>
                <a:gridCol w="4261692">
                  <a:extLst>
                    <a:ext uri="{9D8B030D-6E8A-4147-A177-3AD203B41FA5}">
                      <a16:colId xmlns:a16="http://schemas.microsoft.com/office/drawing/2014/main" val="20004"/>
                    </a:ext>
                  </a:extLst>
                </a:gridCol>
              </a:tblGrid>
              <a:tr h="433470">
                <a:tc>
                  <a:txBody>
                    <a:bodyPr/>
                    <a:lstStyle/>
                    <a:p>
                      <a:pPr algn="ctr" defTabSz="686004">
                        <a:defRPr sz="1800" b="0"/>
                      </a:pPr>
                      <a:r>
                        <a:rPr sz="1600" b="1" dirty="0" err="1">
                          <a:solidFill>
                            <a:srgbClr val="FFFFFF"/>
                          </a:solidFill>
                          <a:latin typeface="微軟正黑體" panose="020B0604030504040204" pitchFamily="34" charset="-120"/>
                          <a:ea typeface="微軟正黑體" panose="020B0604030504040204" pitchFamily="34" charset="-120"/>
                          <a:cs typeface="微軟正黑體"/>
                          <a:sym typeface="微軟正黑體"/>
                        </a:rPr>
                        <a:t>推廣中案件</a:t>
                      </a:r>
                      <a:endParaRPr sz="1600" b="1" dirty="0">
                        <a:solidFill>
                          <a:srgbClr val="FFFFFF"/>
                        </a:solidFill>
                        <a:latin typeface="微軟正黑體" panose="020B0604030504040204" pitchFamily="34" charset="-120"/>
                        <a:ea typeface="微軟正黑體" panose="020B0604030504040204" pitchFamily="34" charset="-120"/>
                        <a:cs typeface="微軟正黑體"/>
                        <a:sym typeface="微軟正黑體"/>
                      </a:endParaRPr>
                    </a:p>
                  </a:txBody>
                  <a:tcPr marL="45720" marR="45720" anchor="ctr" horzOverflow="overflow">
                    <a:lnL w="12700">
                      <a:solidFill>
                        <a:srgbClr val="FFFFFF"/>
                      </a:solidFill>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solidFill>
                      <a:srgbClr val="0D4CA1"/>
                    </a:solidFill>
                  </a:tcPr>
                </a:tc>
                <a:tc>
                  <a:txBody>
                    <a:bodyPr/>
                    <a:lstStyle/>
                    <a:p>
                      <a:pPr algn="ctr" defTabSz="686004">
                        <a:defRPr sz="1800" b="0"/>
                      </a:pPr>
                      <a:r>
                        <a:rPr sz="1600" b="1">
                          <a:solidFill>
                            <a:srgbClr val="FFFFFF"/>
                          </a:solidFill>
                          <a:latin typeface="微軟正黑體" panose="020B0604030504040204" pitchFamily="34" charset="-120"/>
                          <a:ea typeface="微軟正黑體" panose="020B0604030504040204" pitchFamily="34" charset="-120"/>
                          <a:cs typeface="微軟正黑體"/>
                          <a:sym typeface="微軟正黑體"/>
                        </a:rPr>
                        <a:t>標的廠商</a:t>
                      </a:r>
                    </a:p>
                  </a:txBody>
                  <a:tcPr marL="45720" marR="45720" anchor="ctr" horzOverflow="overflow">
                    <a:lnL w="12700">
                      <a:solidFill>
                        <a:srgbClr val="FFFFFF"/>
                      </a:solidFill>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solidFill>
                      <a:srgbClr val="0D4CA1"/>
                    </a:solidFill>
                  </a:tcPr>
                </a:tc>
                <a:tc>
                  <a:txBody>
                    <a:bodyPr/>
                    <a:lstStyle/>
                    <a:p>
                      <a:pPr algn="ctr" defTabSz="686004">
                        <a:defRPr sz="1800" b="0"/>
                      </a:pPr>
                      <a:r>
                        <a:rPr sz="1600" b="1">
                          <a:solidFill>
                            <a:srgbClr val="FFFFFF"/>
                          </a:solidFill>
                          <a:latin typeface="微軟正黑體" panose="020B0604030504040204" pitchFamily="34" charset="-120"/>
                          <a:ea typeface="微軟正黑體" panose="020B0604030504040204" pitchFamily="34" charset="-120"/>
                          <a:cs typeface="微軟正黑體"/>
                          <a:sym typeface="微軟正黑體"/>
                        </a:rPr>
                        <a:t>簽約規劃</a:t>
                      </a:r>
                    </a:p>
                  </a:txBody>
                  <a:tcPr marL="45720" marR="45720" anchor="ctr" horzOverflow="overflow">
                    <a:lnL w="12700">
                      <a:solidFill>
                        <a:srgbClr val="FFFFFF"/>
                      </a:solidFill>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solidFill>
                      <a:srgbClr val="0D4CA1"/>
                    </a:solidFill>
                  </a:tcPr>
                </a:tc>
                <a:tc>
                  <a:txBody>
                    <a:bodyPr/>
                    <a:lstStyle/>
                    <a:p>
                      <a:pPr algn="ctr" defTabSz="686004">
                        <a:defRPr sz="1800" b="0"/>
                      </a:pPr>
                      <a:r>
                        <a:rPr sz="1600" b="1">
                          <a:solidFill>
                            <a:srgbClr val="FFFFFF"/>
                          </a:solidFill>
                          <a:latin typeface="微軟正黑體" panose="020B0604030504040204" pitchFamily="34" charset="-120"/>
                          <a:ea typeface="微軟正黑體" panose="020B0604030504040204" pitchFamily="34" charset="-120"/>
                          <a:cs typeface="微軟正黑體"/>
                          <a:sym typeface="微軟正黑體"/>
                        </a:rPr>
                        <a:t>合作內容</a:t>
                      </a:r>
                    </a:p>
                  </a:txBody>
                  <a:tcPr marL="45720" marR="45720" anchor="ctr" horzOverflow="overflow">
                    <a:lnL w="12700">
                      <a:solidFill>
                        <a:srgbClr val="FFFFFF"/>
                      </a:solidFill>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solidFill>
                      <a:srgbClr val="0D4CA1"/>
                    </a:solidFill>
                  </a:tcPr>
                </a:tc>
                <a:tc>
                  <a:txBody>
                    <a:bodyPr/>
                    <a:lstStyle/>
                    <a:p>
                      <a:pPr algn="ctr" defTabSz="686004">
                        <a:defRPr sz="1800" b="0"/>
                      </a:pPr>
                      <a:r>
                        <a:rPr sz="1600" b="1" dirty="0">
                          <a:solidFill>
                            <a:srgbClr val="FFFFFF"/>
                          </a:solidFill>
                          <a:latin typeface="微軟正黑體" panose="020B0604030504040204" pitchFamily="34" charset="-120"/>
                          <a:ea typeface="微軟正黑體" panose="020B0604030504040204" pitchFamily="34" charset="-120"/>
                          <a:cs typeface="微軟正黑體"/>
                          <a:sym typeface="微軟正黑體"/>
                        </a:rPr>
                        <a:t>Status</a:t>
                      </a:r>
                    </a:p>
                  </a:txBody>
                  <a:tcPr marL="45720" marR="45720" anchor="ctr" horzOverflow="overflow">
                    <a:lnL w="12700">
                      <a:solidFill>
                        <a:srgbClr val="FFFFFF"/>
                      </a:solidFill>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solidFill>
                      <a:srgbClr val="0D4CA1"/>
                    </a:solidFill>
                  </a:tcPr>
                </a:tc>
                <a:extLst>
                  <a:ext uri="{0D108BD9-81ED-4DB2-BD59-A6C34878D82A}">
                    <a16:rowId xmlns:a16="http://schemas.microsoft.com/office/drawing/2014/main" val="10000"/>
                  </a:ext>
                </a:extLst>
              </a:tr>
              <a:tr h="989255">
                <a:tc>
                  <a:txBody>
                    <a:bodyPr/>
                    <a:lstStyle/>
                    <a:p>
                      <a:pPr marL="0" marR="0" indent="0" algn="ctr" defTabSz="914400" rtl="0" eaLnBrk="1" fontAlgn="base" latinLnBrk="0" hangingPunct="1">
                        <a:lnSpc>
                          <a:spcPct val="100000"/>
                        </a:lnSpc>
                        <a:spcBef>
                          <a:spcPts val="0"/>
                        </a:spcBef>
                        <a:spcAft>
                          <a:spcPts val="0"/>
                        </a:spcAft>
                        <a:buClrTx/>
                        <a:buSzTx/>
                        <a:buFontTx/>
                        <a:buNone/>
                        <a:tabLst/>
                      </a:pPr>
                      <a:r>
                        <a:rPr lang="zh-TW" altLang="en-US"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訓練路況圖資</a:t>
                      </a:r>
                      <a:endParaRPr lang="en-US" altLang="zh-TW"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endParaRPr>
                    </a:p>
                    <a:p>
                      <a:pPr marL="0" marR="0" indent="0" algn="ctr" defTabSz="914400" rtl="0" eaLnBrk="1" fontAlgn="base" latinLnBrk="0" hangingPunct="1">
                        <a:lnSpc>
                          <a:spcPct val="100000"/>
                        </a:lnSpc>
                        <a:spcBef>
                          <a:spcPts val="0"/>
                        </a:spcBef>
                        <a:spcAft>
                          <a:spcPts val="0"/>
                        </a:spcAft>
                        <a:buClrTx/>
                        <a:buSzTx/>
                        <a:buFontTx/>
                        <a:buNone/>
                        <a:tabLst/>
                      </a:pPr>
                      <a:r>
                        <a:rPr lang="en-US" altLang="zh-TW" sz="1600" b="0" i="0" u="none" strike="noStrike" cap="none" spc="0" baseline="0" dirty="0" err="1">
                          <a:solidFill>
                            <a:srgbClr val="000000"/>
                          </a:solidFill>
                          <a:effectLst/>
                          <a:uFillTx/>
                          <a:latin typeface="微軟正黑體" panose="020B0604030504040204" pitchFamily="34" charset="-120"/>
                          <a:ea typeface="微軟正黑體" panose="020B0604030504040204" pitchFamily="34" charset="-120"/>
                          <a:cs typeface="+mj-cs"/>
                          <a:sym typeface="Arial"/>
                        </a:rPr>
                        <a:t>GenAI</a:t>
                      </a:r>
                      <a:r>
                        <a:rPr lang="zh-TW" altLang="en-US"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生成系統​</a:t>
                      </a:r>
                    </a:p>
                  </a:txBody>
                  <a:tcPr anchor="ctr">
                    <a:lnL w="12700">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base" latinLnBrk="0" hangingPunct="1">
                        <a:lnSpc>
                          <a:spcPct val="100000"/>
                        </a:lnSpc>
                        <a:spcBef>
                          <a:spcPts val="0"/>
                        </a:spcBef>
                        <a:spcAft>
                          <a:spcPts val="0"/>
                        </a:spcAft>
                        <a:buClrTx/>
                        <a:buSzTx/>
                        <a:buFontTx/>
                        <a:buNone/>
                        <a:tabLst/>
                      </a:pPr>
                      <a:r>
                        <a:rPr lang="en-US"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GARMIN​</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base" latinLnBrk="0" hangingPunct="1">
                        <a:lnSpc>
                          <a:spcPct val="100000"/>
                        </a:lnSpc>
                        <a:spcBef>
                          <a:spcPts val="0"/>
                        </a:spcBef>
                        <a:spcAft>
                          <a:spcPts val="0"/>
                        </a:spcAft>
                        <a:buClrTx/>
                        <a:buSzTx/>
                        <a:buFontTx/>
                        <a:buNone/>
                        <a:tabLst/>
                      </a:pPr>
                      <a:r>
                        <a:rPr lang="en-US" altLang="zh-TW"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140</a:t>
                      </a:r>
                      <a:r>
                        <a:rPr lang="zh-TW" altLang="en-US"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萬元​</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base" latinLnBrk="0" hangingPunct="1">
                        <a:lnSpc>
                          <a:spcPct val="100000"/>
                        </a:lnSpc>
                        <a:spcBef>
                          <a:spcPts val="0"/>
                        </a:spcBef>
                        <a:spcAft>
                          <a:spcPts val="0"/>
                        </a:spcAft>
                        <a:buClrTx/>
                        <a:buSzTx/>
                        <a:buFontTx/>
                        <a:buNone/>
                        <a:tabLst/>
                      </a:pPr>
                      <a:r>
                        <a:rPr lang="en-US"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Text-to-Image</a:t>
                      </a:r>
                      <a:r>
                        <a:rPr lang="zh-TW" altLang="en-US"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訓練路況圖資生成</a:t>
                      </a:r>
                      <a:r>
                        <a:rPr lang="en-US" altLang="zh-TW"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a:t>
                      </a:r>
                      <a:r>
                        <a:rPr lang="zh-TW" altLang="en-US"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 </a:t>
                      </a:r>
                      <a:r>
                        <a:rPr lang="en-US"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Image-to-Image</a:t>
                      </a:r>
                      <a:r>
                        <a:rPr lang="zh-TW" altLang="en-US"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訓練路況圖資生成​</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l" defTabSz="914400" rtl="0" eaLnBrk="1" fontAlgn="base" latinLnBrk="0" hangingPunct="1">
                        <a:lnSpc>
                          <a:spcPct val="100000"/>
                        </a:lnSpc>
                        <a:spcBef>
                          <a:spcPts val="0"/>
                        </a:spcBef>
                        <a:spcAft>
                          <a:spcPts val="0"/>
                        </a:spcAft>
                        <a:buClrTx/>
                        <a:buSzTx/>
                        <a:buFontTx/>
                        <a:buNone/>
                        <a:tabLst/>
                      </a:pPr>
                      <a:r>
                        <a:rPr lang="en-US" altLang="zh-TW"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5/7</a:t>
                      </a:r>
                      <a:r>
                        <a:rPr lang="zh-TW" altLang="en-US"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與院部業發處到</a:t>
                      </a:r>
                      <a:r>
                        <a:rPr lang="en-US" altLang="zh-TW"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GARMIN</a:t>
                      </a:r>
                      <a:r>
                        <a:rPr lang="zh-TW" altLang="en-US"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討論規格，主要為</a:t>
                      </a:r>
                      <a:r>
                        <a:rPr lang="en-US" altLang="zh-TW"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AI</a:t>
                      </a:r>
                      <a:r>
                        <a:rPr lang="zh-TW" altLang="en-US"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生成訓練圖資技術，目前已完成初步生圖</a:t>
                      </a:r>
                      <a:endParaRPr lang="en-US" altLang="zh-TW"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endParaRPr>
                    </a:p>
                    <a:p>
                      <a:pPr marL="0" marR="0" indent="0" algn="l" defTabSz="914400" rtl="0" eaLnBrk="1" fontAlgn="base" latinLnBrk="0" hangingPunct="1">
                        <a:lnSpc>
                          <a:spcPct val="100000"/>
                        </a:lnSpc>
                        <a:spcBef>
                          <a:spcPts val="0"/>
                        </a:spcBef>
                        <a:spcAft>
                          <a:spcPts val="0"/>
                        </a:spcAft>
                        <a:buClrTx/>
                        <a:buSzTx/>
                        <a:buFontTx/>
                        <a:buNone/>
                        <a:tabLst/>
                      </a:pPr>
                      <a:r>
                        <a:rPr lang="zh-TW" altLang="en-US"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，應該有符合需求</a:t>
                      </a:r>
                    </a:p>
                  </a:txBody>
                  <a:tcPr anchor="ctr">
                    <a:lnL w="12700" cap="flat" cmpd="sng" algn="ctr">
                      <a:solidFill>
                        <a:srgbClr val="FFFFFF"/>
                      </a:solidFill>
                      <a:prstDash val="solid"/>
                      <a:round/>
                      <a:headEnd type="none" w="med" len="med"/>
                      <a:tailEnd type="none" w="med" len="med"/>
                    </a:lnL>
                    <a:lnR w="12700">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88447033"/>
                  </a:ext>
                </a:extLst>
              </a:tr>
              <a:tr h="989255">
                <a:tc>
                  <a:txBody>
                    <a:bodyPr/>
                    <a:lstStyle/>
                    <a:p>
                      <a:pPr algn="ctr" rtl="0" fontAlgn="base"/>
                      <a:r>
                        <a:rPr lang="zh-TW" altLang="en-US"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穿戴裝置</a:t>
                      </a:r>
                    </a:p>
                  </a:txBody>
                  <a:tcPr anchor="ctr">
                    <a:lnL w="12700">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ase"/>
                      <a:r>
                        <a:rPr lang="zh-TW" altLang="en-US"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仁寶</a:t>
                      </a:r>
                      <a:endParaRPr lang="en-US"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ase"/>
                      <a:r>
                        <a:rPr lang="en-US" altLang="zh-TW" sz="1600" b="0" i="0" u="none" strike="noStrike" cap="none" spc="0" baseline="0" dirty="0">
                          <a:solidFill>
                            <a:srgbClr val="000000"/>
                          </a:solidFill>
                          <a:uFillTx/>
                          <a:latin typeface="微軟正黑體" panose="020B0604030504040204" pitchFamily="34" charset="-120"/>
                          <a:ea typeface="微軟正黑體" panose="020B0604030504040204" pitchFamily="34" charset="-120"/>
                          <a:sym typeface="Arial"/>
                        </a:rPr>
                        <a:t>80</a:t>
                      </a:r>
                      <a:r>
                        <a:rPr lang="zh-TW" altLang="en-US" sz="1600" b="0" i="0" u="none" strike="noStrike" cap="none" spc="0" baseline="0" dirty="0">
                          <a:solidFill>
                            <a:srgbClr val="000000"/>
                          </a:solidFill>
                          <a:uFillTx/>
                          <a:latin typeface="微軟正黑體" panose="020B0604030504040204" pitchFamily="34" charset="-120"/>
                          <a:ea typeface="微軟正黑體" panose="020B0604030504040204" pitchFamily="34" charset="-120"/>
                          <a:sym typeface="Arial"/>
                        </a:rPr>
                        <a:t>萬元</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ase"/>
                      <a:r>
                        <a:rPr lang="zh-TW" altLang="zh-TW" sz="16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j-cs"/>
                          <a:sym typeface="Arial"/>
                        </a:rPr>
                        <a:t>運動穿戴進行規格討論</a:t>
                      </a:r>
                      <a:endParaRPr lang="zh-TW" altLang="en-US" sz="16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j-cs"/>
                        <a:sym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zh-TW" altLang="en-US" sz="1600" b="0" i="0" u="none" strike="noStrike" cap="none" spc="0" baseline="0" dirty="0">
                          <a:solidFill>
                            <a:schemeClr val="tx1"/>
                          </a:solidFill>
                          <a:uFillTx/>
                          <a:latin typeface="微軟正黑體" panose="020B0604030504040204" pitchFamily="34" charset="-120"/>
                          <a:ea typeface="微軟正黑體" panose="020B0604030504040204" pitchFamily="34" charset="-120"/>
                          <a:cs typeface="+mj-cs"/>
                          <a:sym typeface="Arial"/>
                        </a:rPr>
                        <a:t>報價中​，</a:t>
                      </a:r>
                      <a:endParaRPr lang="en-US" altLang="zh-TW" sz="1600" b="0" i="0" u="none" strike="noStrike" cap="none" spc="0" baseline="0" dirty="0">
                        <a:solidFill>
                          <a:schemeClr val="tx1"/>
                        </a:solidFill>
                        <a:uFillTx/>
                        <a:latin typeface="微軟正黑體" panose="020B0604030504040204" pitchFamily="34" charset="-120"/>
                        <a:ea typeface="微軟正黑體" panose="020B0604030504040204" pitchFamily="34" charset="-120"/>
                        <a:cs typeface="+mj-cs"/>
                        <a:sym typeface="Arial"/>
                      </a:endParaRPr>
                    </a:p>
                    <a:p>
                      <a:pPr algn="l" rtl="0" fontAlgn="base"/>
                      <a:r>
                        <a:rPr lang="zh-TW" altLang="zh-TW" sz="1600" b="0" i="0" u="none" strike="noStrike" cap="none" spc="0" baseline="0" dirty="0">
                          <a:solidFill>
                            <a:schemeClr val="tx1"/>
                          </a:solidFill>
                          <a:uFillTx/>
                          <a:latin typeface="微軟正黑體" panose="020B0604030504040204" pitchFamily="34" charset="-120"/>
                          <a:ea typeface="微軟正黑體" panose="020B0604030504040204" pitchFamily="34" charset="-120"/>
                          <a:cs typeface="+mj-cs"/>
                          <a:sym typeface="Arial"/>
                        </a:rPr>
                        <a:t>進行先期合作</a:t>
                      </a:r>
                      <a:endParaRPr lang="zh-TW" altLang="en-US" sz="1600" b="0" i="0" u="none" strike="noStrike" cap="none" spc="0" baseline="0" dirty="0">
                        <a:solidFill>
                          <a:schemeClr val="tx1"/>
                        </a:solidFill>
                        <a:uFillTx/>
                        <a:latin typeface="微軟正黑體" panose="020B0604030504040204" pitchFamily="34" charset="-120"/>
                        <a:ea typeface="微軟正黑體" panose="020B0604030504040204" pitchFamily="34" charset="-120"/>
                        <a:cs typeface="+mj-cs"/>
                        <a:sym typeface="Arial"/>
                      </a:endParaRPr>
                    </a:p>
                  </a:txBody>
                  <a:tcPr anchor="ctr">
                    <a:lnL w="12700" cap="flat" cmpd="sng" algn="ctr">
                      <a:solidFill>
                        <a:srgbClr val="FFFFFF"/>
                      </a:solidFill>
                      <a:prstDash val="solid"/>
                      <a:round/>
                      <a:headEnd type="none" w="med" len="med"/>
                      <a:tailEnd type="none" w="med" len="med"/>
                    </a:lnL>
                    <a:lnR w="12700">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040156731"/>
                  </a:ext>
                </a:extLst>
              </a:tr>
              <a:tr h="989255">
                <a:tc>
                  <a:txBody>
                    <a:bodyPr/>
                    <a:lstStyle/>
                    <a:p>
                      <a:pPr algn="ctr" rtl="0" fontAlgn="base"/>
                      <a:r>
                        <a:rPr lang="zh-TW" altLang="en-US"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食物分析</a:t>
                      </a:r>
                    </a:p>
                  </a:txBody>
                  <a:tcPr anchor="ctr">
                    <a:lnL w="12700">
                      <a:solidFill>
                        <a:srgbClr val="FFFFFF"/>
                      </a:solidFill>
                    </a:lnL>
                    <a:lnR w="12700" cap="flat" cmpd="sng" algn="ctr">
                      <a:solidFill>
                        <a:srgbClr val="FFFFFF"/>
                      </a:solidFill>
                      <a:prstDash val="solid"/>
                      <a:round/>
                      <a:headEnd type="none" w="med" len="med"/>
                      <a:tailEnd type="none" w="med" len="med"/>
                    </a:lnR>
                    <a:lnT w="12700">
                      <a:solidFill>
                        <a:srgbClr val="FFFFFF"/>
                      </a:solidFill>
                    </a:lnT>
                    <a:lnB w="12700" cap="flat" cmpd="sng" algn="ctr">
                      <a:solidFill>
                        <a:srgbClr val="FFFFFF"/>
                      </a:solidFill>
                      <a:prstDash val="solid"/>
                      <a:round/>
                      <a:headEnd type="none" w="med" len="med"/>
                      <a:tailEnd type="none" w="med" len="med"/>
                    </a:lnB>
                  </a:tcPr>
                </a:tc>
                <a:tc>
                  <a:txBody>
                    <a:bodyPr/>
                    <a:lstStyle/>
                    <a:p>
                      <a:pPr algn="l" rtl="0" fontAlgn="base"/>
                      <a:r>
                        <a:rPr lang="en-US" sz="1600" b="0" i="0" u="none" strike="noStrike" cap="none" spc="0" baseline="0" dirty="0" err="1">
                          <a:solidFill>
                            <a:srgbClr val="000000"/>
                          </a:solidFill>
                          <a:effectLst/>
                          <a:uFillTx/>
                          <a:latin typeface="微軟正黑體" panose="020B0604030504040204" pitchFamily="34" charset="-120"/>
                          <a:ea typeface="微軟正黑體" panose="020B0604030504040204" pitchFamily="34" charset="-120"/>
                          <a:cs typeface="+mj-cs"/>
                          <a:sym typeface="Arial"/>
                        </a:rPr>
                        <a:t>北市大</a:t>
                      </a:r>
                      <a:endParaRPr lang="en-US"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lnT>
                    <a:lnB w="12700" cap="flat" cmpd="sng" algn="ctr">
                      <a:solidFill>
                        <a:srgbClr val="FFFFFF"/>
                      </a:solidFill>
                      <a:prstDash val="solid"/>
                      <a:round/>
                      <a:headEnd type="none" w="med" len="med"/>
                      <a:tailEnd type="none" w="med" len="med"/>
                    </a:lnB>
                  </a:tcPr>
                </a:tc>
                <a:tc>
                  <a:txBody>
                    <a:bodyPr/>
                    <a:lstStyle/>
                    <a:p>
                      <a:pPr algn="ctr" rtl="0" fontAlgn="base"/>
                      <a:r>
                        <a:rPr lang="en-US" altLang="zh-TW" sz="1600" b="0" i="0" u="none" strike="noStrike" cap="none" spc="0" baseline="0" dirty="0">
                          <a:solidFill>
                            <a:srgbClr val="000000"/>
                          </a:solidFill>
                          <a:uFillTx/>
                          <a:latin typeface="微軟正黑體" panose="020B0604030504040204" pitchFamily="34" charset="-120"/>
                          <a:ea typeface="微軟正黑體" panose="020B0604030504040204" pitchFamily="34" charset="-120"/>
                          <a:sym typeface="Arial"/>
                        </a:rPr>
                        <a:t>30 </a:t>
                      </a:r>
                      <a:r>
                        <a:rPr lang="zh-TW" altLang="en-US" sz="1600" b="0" i="0" u="none" strike="noStrike" cap="none" spc="0" baseline="0" dirty="0">
                          <a:solidFill>
                            <a:srgbClr val="000000"/>
                          </a:solidFill>
                          <a:uFillTx/>
                          <a:latin typeface="微軟正黑體" panose="020B0604030504040204" pitchFamily="34" charset="-120"/>
                          <a:ea typeface="微軟正黑體" panose="020B0604030504040204" pitchFamily="34" charset="-120"/>
                          <a:sym typeface="Arial"/>
                        </a:rPr>
                        <a:t>萬元</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lnT>
                    <a:lnB w="12700" cap="flat" cmpd="sng" algn="ctr">
                      <a:solidFill>
                        <a:srgbClr val="FFFFFF"/>
                      </a:solidFill>
                      <a:prstDash val="solid"/>
                      <a:round/>
                      <a:headEnd type="none" w="med" len="med"/>
                      <a:tailEnd type="none" w="med" len="med"/>
                    </a:lnB>
                  </a:tcPr>
                </a:tc>
                <a:tc>
                  <a:txBody>
                    <a:bodyPr/>
                    <a:lstStyle/>
                    <a:p>
                      <a:pPr algn="l" rtl="0" fontAlgn="base"/>
                      <a:r>
                        <a:rPr lang="zh-TW" altLang="en-US" sz="16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j-cs"/>
                          <a:sym typeface="Arial"/>
                        </a:rPr>
                        <a:t>運動實務管理</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lnT>
                    <a:lnB w="12700" cap="flat" cmpd="sng" algn="ctr">
                      <a:solidFill>
                        <a:srgbClr val="FFFFFF"/>
                      </a:solidFill>
                      <a:prstDash val="solid"/>
                      <a:round/>
                      <a:headEnd type="none" w="med" len="med"/>
                      <a:tailEnd type="none" w="med" len="med"/>
                    </a:lnB>
                  </a:tcPr>
                </a:tc>
                <a:tc>
                  <a:txBody>
                    <a:bodyPr/>
                    <a:lstStyle/>
                    <a:p>
                      <a:pPr algn="l" rtl="0" fontAlgn="base"/>
                      <a:r>
                        <a:rPr lang="zh-TW" altLang="en-US" sz="1600" b="0" i="0" u="none" strike="noStrike" cap="none" spc="0" baseline="0" dirty="0">
                          <a:solidFill>
                            <a:schemeClr val="tx1"/>
                          </a:solidFill>
                          <a:uFillTx/>
                          <a:latin typeface="微軟正黑體" panose="020B0604030504040204" pitchFamily="34" charset="-120"/>
                          <a:ea typeface="微軟正黑體" panose="020B0604030504040204" pitchFamily="34" charset="-120"/>
                          <a:cs typeface="+mj-cs"/>
                          <a:sym typeface="Arial"/>
                        </a:rPr>
                        <a:t>報價中​</a:t>
                      </a:r>
                    </a:p>
                  </a:txBody>
                  <a:tcPr anchor="ctr">
                    <a:lnL w="12700" cap="flat" cmpd="sng" algn="ctr">
                      <a:solidFill>
                        <a:srgbClr val="FFFFFF"/>
                      </a:solidFill>
                      <a:prstDash val="solid"/>
                      <a:round/>
                      <a:headEnd type="none" w="med" len="med"/>
                      <a:tailEnd type="none" w="med" len="med"/>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589727324"/>
                  </a:ext>
                </a:extLst>
              </a:tr>
              <a:tr h="989255">
                <a:tc>
                  <a:txBody>
                    <a:bodyPr/>
                    <a:lstStyle/>
                    <a:p>
                      <a:pPr algn="ctr" rtl="0" fontAlgn="base"/>
                      <a:r>
                        <a:rPr lang="zh-TW" altLang="en-US"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互動網頁應用</a:t>
                      </a:r>
                    </a:p>
                  </a:txBody>
                  <a:tcPr anchor="ctr">
                    <a:lnL w="12700">
                      <a:solidFill>
                        <a:srgbClr val="FFFFFF"/>
                      </a:solidFill>
                    </a:lnL>
                    <a:lnR w="12700" cap="flat" cmpd="sng" algn="ctr">
                      <a:solidFill>
                        <a:srgbClr val="FFFFFF"/>
                      </a:solidFill>
                      <a:prstDash val="solid"/>
                      <a:round/>
                      <a:headEnd type="none" w="med" len="med"/>
                      <a:tailEnd type="none" w="med" len="med"/>
                    </a:lnR>
                    <a:lnT w="12700">
                      <a:solidFill>
                        <a:srgbClr val="FFFFFF"/>
                      </a:solidFill>
                    </a:lnT>
                    <a:lnB w="12700"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zh-TW" altLang="en-US"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國美館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lnT>
                    <a:lnB w="12700" cap="flat" cmpd="sng" algn="ctr">
                      <a:solidFill>
                        <a:srgbClr val="FFFFFF"/>
                      </a:solidFill>
                      <a:prstDash val="solid"/>
                      <a:round/>
                      <a:headEnd type="none" w="med" len="med"/>
                      <a:tailEnd type="none" w="med" len="med"/>
                    </a:lnB>
                  </a:tcPr>
                </a:tc>
                <a:tc>
                  <a:txBody>
                    <a:bodyPr/>
                    <a:lstStyle/>
                    <a:p>
                      <a:pPr algn="ctr" rtl="0" fontAlgn="base"/>
                      <a:r>
                        <a:rPr lang="en-US" altLang="zh-TW" sz="1600" b="0" i="0" u="none" strike="noStrike" cap="none" spc="0" baseline="0" dirty="0">
                          <a:solidFill>
                            <a:srgbClr val="000000"/>
                          </a:solidFill>
                          <a:uFillTx/>
                          <a:latin typeface="微軟正黑體" panose="020B0604030504040204" pitchFamily="34" charset="-120"/>
                          <a:ea typeface="微軟正黑體" panose="020B0604030504040204" pitchFamily="34" charset="-120"/>
                          <a:sym typeface="Arial"/>
                        </a:rPr>
                        <a:t>100</a:t>
                      </a:r>
                      <a:r>
                        <a:rPr lang="zh-TW" altLang="en-US" sz="1600" b="0" i="0" u="none" strike="noStrike" cap="none" spc="0" baseline="0" dirty="0">
                          <a:solidFill>
                            <a:srgbClr val="000000"/>
                          </a:solidFill>
                          <a:uFillTx/>
                          <a:latin typeface="微軟正黑體" panose="020B0604030504040204" pitchFamily="34" charset="-120"/>
                          <a:ea typeface="微軟正黑體" panose="020B0604030504040204" pitchFamily="34" charset="-120"/>
                          <a:sym typeface="Arial"/>
                        </a:rPr>
                        <a:t>萬元</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lnT>
                    <a:lnB w="12700" cap="flat" cmpd="sng" algn="ctr">
                      <a:solidFill>
                        <a:srgbClr val="FFFFFF"/>
                      </a:solidFill>
                      <a:prstDash val="solid"/>
                      <a:round/>
                      <a:headEnd type="none" w="med" len="med"/>
                      <a:tailEnd type="none" w="med" len="med"/>
                    </a:lnB>
                  </a:tcPr>
                </a:tc>
                <a:tc>
                  <a:txBody>
                    <a:bodyPr/>
                    <a:lstStyle/>
                    <a:p>
                      <a:pPr algn="l" rtl="0" fontAlgn="base"/>
                      <a:r>
                        <a:rPr lang="zh-TW" altLang="en-US" sz="16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j-cs"/>
                          <a:sym typeface="Arial"/>
                        </a:rPr>
                        <a:t>互動網頁設計</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lnT>
                    <a:lnB w="12700" cap="flat" cmpd="sng" algn="ctr">
                      <a:solidFill>
                        <a:srgbClr val="FFFFFF"/>
                      </a:solidFill>
                      <a:prstDash val="solid"/>
                      <a:round/>
                      <a:headEnd type="none" w="med" len="med"/>
                      <a:tailEnd type="none" w="med" len="med"/>
                    </a:lnB>
                  </a:tcPr>
                </a:tc>
                <a:tc>
                  <a:txBody>
                    <a:bodyPr/>
                    <a:lstStyle/>
                    <a:p>
                      <a:pPr algn="l" rtl="0" fontAlgn="base"/>
                      <a:r>
                        <a:rPr lang="zh-TW" altLang="en-US" sz="1600" b="0" i="0" u="none" strike="noStrike" cap="none" spc="0" baseline="0" dirty="0">
                          <a:solidFill>
                            <a:schemeClr val="tx1"/>
                          </a:solidFill>
                          <a:uFillTx/>
                          <a:latin typeface="微軟正黑體" panose="020B0604030504040204" pitchFamily="34" charset="-120"/>
                          <a:ea typeface="微軟正黑體" panose="020B0604030504040204" pitchFamily="34" charset="-120"/>
                          <a:cs typeface="+mj-cs"/>
                          <a:sym typeface="Arial"/>
                        </a:rPr>
                        <a:t>已領標，</a:t>
                      </a:r>
                      <a:endParaRPr lang="en-US" altLang="zh-TW" sz="1600" b="0" i="0" u="none" strike="noStrike" cap="none" spc="0" baseline="0" dirty="0">
                        <a:solidFill>
                          <a:schemeClr val="tx1"/>
                        </a:solidFill>
                        <a:uFillTx/>
                        <a:latin typeface="微軟正黑體" panose="020B0604030504040204" pitchFamily="34" charset="-120"/>
                        <a:ea typeface="微軟正黑體" panose="020B0604030504040204" pitchFamily="34" charset="-120"/>
                        <a:cs typeface="+mj-cs"/>
                        <a:sym typeface="Arial"/>
                      </a:endParaRPr>
                    </a:p>
                    <a:p>
                      <a:pPr algn="l" rtl="0" fontAlgn="base"/>
                      <a:r>
                        <a:rPr lang="zh-TW" altLang="en-US" sz="1600" b="0" i="0" u="none" strike="noStrike" cap="none" spc="0" baseline="0" dirty="0">
                          <a:solidFill>
                            <a:schemeClr val="tx1"/>
                          </a:solidFill>
                          <a:uFillTx/>
                          <a:latin typeface="微軟正黑體" panose="020B0604030504040204" pitchFamily="34" charset="-120"/>
                          <a:ea typeface="微軟正黑體" panose="020B0604030504040204" pitchFamily="34" charset="-120"/>
                          <a:cs typeface="+mj-cs"/>
                          <a:sym typeface="Arial"/>
                        </a:rPr>
                        <a:t>與黑洞創造公司合作提案</a:t>
                      </a:r>
                    </a:p>
                  </a:txBody>
                  <a:tcPr anchor="ctr">
                    <a:lnL w="12700" cap="flat" cmpd="sng" algn="ctr">
                      <a:solidFill>
                        <a:srgbClr val="FFFFFF"/>
                      </a:solidFill>
                      <a:prstDash val="solid"/>
                      <a:round/>
                      <a:headEnd type="none" w="med" len="med"/>
                      <a:tailEnd type="none" w="med" len="med"/>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873992774"/>
                  </a:ext>
                </a:extLst>
              </a:tr>
            </a:tbl>
          </a:graphicData>
        </a:graphic>
      </p:graphicFrame>
      <p:sp>
        <p:nvSpPr>
          <p:cNvPr id="7" name="文字方塊 5">
            <a:extLst>
              <a:ext uri="{FF2B5EF4-FFF2-40B4-BE49-F238E27FC236}">
                <a16:creationId xmlns:a16="http://schemas.microsoft.com/office/drawing/2014/main" id="{19EAF898-BE12-44CF-B6C6-97DC42F7A43E}"/>
              </a:ext>
            </a:extLst>
          </p:cNvPr>
          <p:cNvSpPr txBox="1"/>
          <p:nvPr/>
        </p:nvSpPr>
        <p:spPr>
          <a:xfrm>
            <a:off x="7469969" y="656636"/>
            <a:ext cx="4417231" cy="369328"/>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b="1">
                <a:latin typeface="微軟正黑體"/>
                <a:ea typeface="微軟正黑體"/>
                <a:cs typeface="微軟正黑體"/>
                <a:sym typeface="微軟正黑體"/>
              </a:defRPr>
            </a:pPr>
            <a:r>
              <a:rPr lang="zh-TW" altLang="en-US" dirty="0"/>
              <a:t>簽約：</a:t>
            </a:r>
            <a:r>
              <a:rPr lang="en-US" altLang="zh-TW" dirty="0"/>
              <a:t>1,083</a:t>
            </a:r>
            <a:r>
              <a:rPr lang="zh-TW" altLang="en-US" dirty="0"/>
              <a:t>萬元</a:t>
            </a:r>
            <a:r>
              <a:rPr lang="en-US" altLang="zh-TW" dirty="0"/>
              <a:t>/</a:t>
            </a:r>
            <a:r>
              <a:rPr dirty="0"/>
              <a:t>努力與洽談中</a:t>
            </a:r>
            <a:r>
              <a:rPr lang="en-US" dirty="0"/>
              <a:t>2,</a:t>
            </a:r>
            <a:r>
              <a:rPr lang="en-US" altLang="zh-TW" dirty="0"/>
              <a:t>97</a:t>
            </a:r>
            <a:r>
              <a:rPr lang="en-US" dirty="0"/>
              <a:t>0</a:t>
            </a:r>
            <a:r>
              <a:rPr dirty="0"/>
              <a:t>萬元</a:t>
            </a:r>
          </a:p>
        </p:txBody>
      </p:sp>
    </p:spTree>
    <p:extLst>
      <p:ext uri="{BB962C8B-B14F-4D97-AF65-F5344CB8AC3E}">
        <p14:creationId xmlns:p14="http://schemas.microsoft.com/office/powerpoint/2010/main" val="28896466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6">
            <a:extLst>
              <a:ext uri="{FF2B5EF4-FFF2-40B4-BE49-F238E27FC236}">
                <a16:creationId xmlns:a16="http://schemas.microsoft.com/office/drawing/2014/main" id="{9B83948E-9BD6-487E-BA9F-9237FE3E702B}"/>
              </a:ext>
            </a:extLst>
          </p:cNvPr>
          <p:cNvGraphicFramePr/>
          <p:nvPr>
            <p:extLst>
              <p:ext uri="{D42A27DB-BD31-4B8C-83A1-F6EECF244321}">
                <p14:modId xmlns:p14="http://schemas.microsoft.com/office/powerpoint/2010/main" val="3876778537"/>
              </p:ext>
            </p:extLst>
          </p:nvPr>
        </p:nvGraphicFramePr>
        <p:xfrm>
          <a:off x="304799" y="1043863"/>
          <a:ext cx="11582401" cy="4390490"/>
        </p:xfrm>
        <a:graphic>
          <a:graphicData uri="http://schemas.openxmlformats.org/drawingml/2006/table">
            <a:tbl>
              <a:tblPr firstRow="1" bandRow="1">
                <a:tableStyleId>{4C3C2611-4C71-4FC5-86AE-919BDF0F9419}</a:tableStyleId>
              </a:tblPr>
              <a:tblGrid>
                <a:gridCol w="2324101">
                  <a:extLst>
                    <a:ext uri="{9D8B030D-6E8A-4147-A177-3AD203B41FA5}">
                      <a16:colId xmlns:a16="http://schemas.microsoft.com/office/drawing/2014/main" val="20000"/>
                    </a:ext>
                  </a:extLst>
                </a:gridCol>
                <a:gridCol w="1095375">
                  <a:extLst>
                    <a:ext uri="{9D8B030D-6E8A-4147-A177-3AD203B41FA5}">
                      <a16:colId xmlns:a16="http://schemas.microsoft.com/office/drawing/2014/main" val="20001"/>
                    </a:ext>
                  </a:extLst>
                </a:gridCol>
                <a:gridCol w="1344580">
                  <a:extLst>
                    <a:ext uri="{9D8B030D-6E8A-4147-A177-3AD203B41FA5}">
                      <a16:colId xmlns:a16="http://schemas.microsoft.com/office/drawing/2014/main" val="20002"/>
                    </a:ext>
                  </a:extLst>
                </a:gridCol>
                <a:gridCol w="2556653">
                  <a:extLst>
                    <a:ext uri="{9D8B030D-6E8A-4147-A177-3AD203B41FA5}">
                      <a16:colId xmlns:a16="http://schemas.microsoft.com/office/drawing/2014/main" val="20003"/>
                    </a:ext>
                  </a:extLst>
                </a:gridCol>
                <a:gridCol w="4261692">
                  <a:extLst>
                    <a:ext uri="{9D8B030D-6E8A-4147-A177-3AD203B41FA5}">
                      <a16:colId xmlns:a16="http://schemas.microsoft.com/office/drawing/2014/main" val="20004"/>
                    </a:ext>
                  </a:extLst>
                </a:gridCol>
              </a:tblGrid>
              <a:tr h="433470">
                <a:tc>
                  <a:txBody>
                    <a:bodyPr/>
                    <a:lstStyle/>
                    <a:p>
                      <a:pPr algn="ctr" defTabSz="686004">
                        <a:defRPr sz="1800" b="0"/>
                      </a:pPr>
                      <a:r>
                        <a:rPr sz="1600" b="1" dirty="0" err="1">
                          <a:solidFill>
                            <a:srgbClr val="FFFFFF"/>
                          </a:solidFill>
                          <a:latin typeface="微軟正黑體" panose="020B0604030504040204" pitchFamily="34" charset="-120"/>
                          <a:ea typeface="微軟正黑體" panose="020B0604030504040204" pitchFamily="34" charset="-120"/>
                          <a:cs typeface="微軟正黑體"/>
                          <a:sym typeface="微軟正黑體"/>
                        </a:rPr>
                        <a:t>推廣中案件</a:t>
                      </a:r>
                      <a:endParaRPr sz="1600" b="1" dirty="0">
                        <a:solidFill>
                          <a:srgbClr val="FFFFFF"/>
                        </a:solidFill>
                        <a:latin typeface="微軟正黑體" panose="020B0604030504040204" pitchFamily="34" charset="-120"/>
                        <a:ea typeface="微軟正黑體" panose="020B0604030504040204" pitchFamily="34" charset="-120"/>
                        <a:cs typeface="微軟正黑體"/>
                        <a:sym typeface="微軟正黑體"/>
                      </a:endParaRPr>
                    </a:p>
                  </a:txBody>
                  <a:tcPr marL="45720" marR="45720" anchor="ctr" horzOverflow="overflow">
                    <a:lnL w="12700">
                      <a:solidFill>
                        <a:srgbClr val="FFFFFF"/>
                      </a:solidFill>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solidFill>
                      <a:srgbClr val="0D4CA1"/>
                    </a:solidFill>
                  </a:tcPr>
                </a:tc>
                <a:tc>
                  <a:txBody>
                    <a:bodyPr/>
                    <a:lstStyle/>
                    <a:p>
                      <a:pPr algn="ctr" defTabSz="686004">
                        <a:defRPr sz="1800" b="0"/>
                      </a:pPr>
                      <a:r>
                        <a:rPr sz="1600" b="1">
                          <a:solidFill>
                            <a:srgbClr val="FFFFFF"/>
                          </a:solidFill>
                          <a:latin typeface="微軟正黑體" panose="020B0604030504040204" pitchFamily="34" charset="-120"/>
                          <a:ea typeface="微軟正黑體" panose="020B0604030504040204" pitchFamily="34" charset="-120"/>
                          <a:cs typeface="微軟正黑體"/>
                          <a:sym typeface="微軟正黑體"/>
                        </a:rPr>
                        <a:t>標的廠商</a:t>
                      </a:r>
                    </a:p>
                  </a:txBody>
                  <a:tcPr marL="45720" marR="45720" anchor="ctr" horzOverflow="overflow">
                    <a:lnL w="12700">
                      <a:solidFill>
                        <a:srgbClr val="FFFFFF"/>
                      </a:solidFill>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solidFill>
                      <a:srgbClr val="0D4CA1"/>
                    </a:solidFill>
                  </a:tcPr>
                </a:tc>
                <a:tc>
                  <a:txBody>
                    <a:bodyPr/>
                    <a:lstStyle/>
                    <a:p>
                      <a:pPr algn="ctr" defTabSz="686004">
                        <a:defRPr sz="1800" b="0"/>
                      </a:pPr>
                      <a:r>
                        <a:rPr sz="1600" b="1" dirty="0" err="1">
                          <a:solidFill>
                            <a:srgbClr val="FFFFFF"/>
                          </a:solidFill>
                          <a:latin typeface="微軟正黑體" panose="020B0604030504040204" pitchFamily="34" charset="-120"/>
                          <a:ea typeface="微軟正黑體" panose="020B0604030504040204" pitchFamily="34" charset="-120"/>
                          <a:cs typeface="微軟正黑體"/>
                          <a:sym typeface="微軟正黑體"/>
                        </a:rPr>
                        <a:t>簽約規劃</a:t>
                      </a:r>
                      <a:endParaRPr sz="1600" b="1" dirty="0">
                        <a:solidFill>
                          <a:srgbClr val="FFFFFF"/>
                        </a:solidFill>
                        <a:latin typeface="微軟正黑體" panose="020B0604030504040204" pitchFamily="34" charset="-120"/>
                        <a:ea typeface="微軟正黑體" panose="020B0604030504040204" pitchFamily="34" charset="-120"/>
                        <a:cs typeface="微軟正黑體"/>
                        <a:sym typeface="微軟正黑體"/>
                      </a:endParaRPr>
                    </a:p>
                  </a:txBody>
                  <a:tcPr marL="45720" marR="45720" anchor="ctr" horzOverflow="overflow">
                    <a:lnL w="12700">
                      <a:solidFill>
                        <a:srgbClr val="FFFFFF"/>
                      </a:solidFill>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solidFill>
                      <a:srgbClr val="0D4CA1"/>
                    </a:solidFill>
                  </a:tcPr>
                </a:tc>
                <a:tc>
                  <a:txBody>
                    <a:bodyPr/>
                    <a:lstStyle/>
                    <a:p>
                      <a:pPr algn="ctr" defTabSz="686004">
                        <a:defRPr sz="1800" b="0"/>
                      </a:pPr>
                      <a:r>
                        <a:rPr sz="1600" b="1" dirty="0" err="1">
                          <a:solidFill>
                            <a:srgbClr val="FFFFFF"/>
                          </a:solidFill>
                          <a:latin typeface="微軟正黑體" panose="020B0604030504040204" pitchFamily="34" charset="-120"/>
                          <a:ea typeface="微軟正黑體" panose="020B0604030504040204" pitchFamily="34" charset="-120"/>
                          <a:cs typeface="微軟正黑體"/>
                          <a:sym typeface="微軟正黑體"/>
                        </a:rPr>
                        <a:t>合作內容</a:t>
                      </a:r>
                      <a:endParaRPr sz="1600" b="1" dirty="0">
                        <a:solidFill>
                          <a:srgbClr val="FFFFFF"/>
                        </a:solidFill>
                        <a:latin typeface="微軟正黑體" panose="020B0604030504040204" pitchFamily="34" charset="-120"/>
                        <a:ea typeface="微軟正黑體" panose="020B0604030504040204" pitchFamily="34" charset="-120"/>
                        <a:cs typeface="微軟正黑體"/>
                        <a:sym typeface="微軟正黑體"/>
                      </a:endParaRPr>
                    </a:p>
                  </a:txBody>
                  <a:tcPr marL="45720" marR="45720" anchor="ctr" horzOverflow="overflow">
                    <a:lnL w="12700">
                      <a:solidFill>
                        <a:srgbClr val="FFFFFF"/>
                      </a:solidFill>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solidFill>
                      <a:srgbClr val="0D4CA1"/>
                    </a:solidFill>
                  </a:tcPr>
                </a:tc>
                <a:tc>
                  <a:txBody>
                    <a:bodyPr/>
                    <a:lstStyle/>
                    <a:p>
                      <a:pPr algn="ctr" defTabSz="686004">
                        <a:defRPr sz="1800" b="0"/>
                      </a:pPr>
                      <a:r>
                        <a:rPr sz="1600" b="1" dirty="0">
                          <a:solidFill>
                            <a:srgbClr val="FFFFFF"/>
                          </a:solidFill>
                          <a:latin typeface="微軟正黑體" panose="020B0604030504040204" pitchFamily="34" charset="-120"/>
                          <a:ea typeface="微軟正黑體" panose="020B0604030504040204" pitchFamily="34" charset="-120"/>
                          <a:cs typeface="微軟正黑體"/>
                          <a:sym typeface="微軟正黑體"/>
                        </a:rPr>
                        <a:t>Status</a:t>
                      </a:r>
                    </a:p>
                  </a:txBody>
                  <a:tcPr marL="45720" marR="45720" anchor="ctr" horzOverflow="overflow">
                    <a:lnL w="12700">
                      <a:solidFill>
                        <a:srgbClr val="FFFFFF"/>
                      </a:solidFill>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solidFill>
                      <a:srgbClr val="0D4CA1"/>
                    </a:solidFill>
                  </a:tcPr>
                </a:tc>
                <a:extLst>
                  <a:ext uri="{0D108BD9-81ED-4DB2-BD59-A6C34878D82A}">
                    <a16:rowId xmlns:a16="http://schemas.microsoft.com/office/drawing/2014/main" val="10000"/>
                  </a:ext>
                </a:extLst>
              </a:tr>
              <a:tr h="989255">
                <a:tc>
                  <a:txBody>
                    <a:bodyPr/>
                    <a:lstStyle/>
                    <a:p>
                      <a:pPr marL="0" marR="0" indent="0" algn="ctr" defTabSz="914400" rtl="0" eaLnBrk="1" fontAlgn="base" latinLnBrk="0" hangingPunct="1">
                        <a:lnSpc>
                          <a:spcPct val="100000"/>
                        </a:lnSpc>
                        <a:spcBef>
                          <a:spcPts val="0"/>
                        </a:spcBef>
                        <a:spcAft>
                          <a:spcPts val="0"/>
                        </a:spcAft>
                        <a:buClrTx/>
                        <a:buSzTx/>
                        <a:buFontTx/>
                        <a:buNone/>
                        <a:tabLst/>
                      </a:pPr>
                      <a:r>
                        <a:rPr lang="zh-TW" altLang="en-US"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平台輔導</a:t>
                      </a:r>
                    </a:p>
                  </a:txBody>
                  <a:tcPr anchor="ctr">
                    <a:lnL w="12700">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base" latinLnBrk="0" hangingPunct="1">
                        <a:lnSpc>
                          <a:spcPct val="100000"/>
                        </a:lnSpc>
                        <a:spcBef>
                          <a:spcPts val="0"/>
                        </a:spcBef>
                        <a:spcAft>
                          <a:spcPts val="0"/>
                        </a:spcAft>
                        <a:buClrTx/>
                        <a:buSzTx/>
                        <a:buFontTx/>
                        <a:buNone/>
                        <a:tabLst/>
                      </a:pPr>
                      <a:r>
                        <a:rPr lang="zh-TW" altLang="en-US"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動聯國際</a:t>
                      </a:r>
                      <a:r>
                        <a:rPr lang="en-US"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base" latinLnBrk="0" hangingPunct="1">
                        <a:lnSpc>
                          <a:spcPct val="100000"/>
                        </a:lnSpc>
                        <a:spcBef>
                          <a:spcPts val="0"/>
                        </a:spcBef>
                        <a:spcAft>
                          <a:spcPts val="0"/>
                        </a:spcAft>
                        <a:buClrTx/>
                        <a:buSzTx/>
                        <a:buFontTx/>
                        <a:buNone/>
                        <a:tabLst/>
                      </a:pPr>
                      <a:r>
                        <a:rPr lang="en-US" altLang="zh-TW"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10</a:t>
                      </a:r>
                      <a:r>
                        <a:rPr lang="zh-TW" altLang="en-US"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萬元​</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base" latinLnBrk="0" hangingPunct="1">
                        <a:lnSpc>
                          <a:spcPct val="100000"/>
                        </a:lnSpc>
                        <a:spcBef>
                          <a:spcPts val="0"/>
                        </a:spcBef>
                        <a:spcAft>
                          <a:spcPts val="0"/>
                        </a:spcAft>
                        <a:buClrTx/>
                        <a:buSzTx/>
                        <a:buFontTx/>
                        <a:buNone/>
                        <a:tabLst/>
                      </a:pPr>
                      <a:r>
                        <a:rPr lang="zh-TW" altLang="en-US"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高齡友善智慧檢測及健康管理平台計畫</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l" defTabSz="914400" rtl="0" eaLnBrk="1" fontAlgn="base" latinLnBrk="0" hangingPunct="1">
                        <a:lnSpc>
                          <a:spcPct val="100000"/>
                        </a:lnSpc>
                        <a:spcBef>
                          <a:spcPts val="0"/>
                        </a:spcBef>
                        <a:spcAft>
                          <a:spcPts val="0"/>
                        </a:spcAft>
                        <a:buClrTx/>
                        <a:buSzTx/>
                        <a:buFontTx/>
                        <a:buNone/>
                        <a:tabLst/>
                      </a:pPr>
                      <a:r>
                        <a:rPr lang="zh-TW" altLang="en-US"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已通過</a:t>
                      </a:r>
                      <a:r>
                        <a:rPr lang="en-US" altLang="zh-TW"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 </a:t>
                      </a:r>
                      <a:r>
                        <a:rPr lang="zh-TW" altLang="en-US"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簽約中</a:t>
                      </a:r>
                    </a:p>
                  </a:txBody>
                  <a:tcPr anchor="ctr">
                    <a:lnL w="12700" cap="flat" cmpd="sng" algn="ctr">
                      <a:solidFill>
                        <a:srgbClr val="FFFFFF"/>
                      </a:solidFill>
                      <a:prstDash val="solid"/>
                      <a:round/>
                      <a:headEnd type="none" w="med" len="med"/>
                      <a:tailEnd type="none" w="med" len="med"/>
                    </a:lnL>
                    <a:lnR w="12700">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88447033"/>
                  </a:ext>
                </a:extLst>
              </a:tr>
              <a:tr h="989255">
                <a:tc>
                  <a:txBody>
                    <a:bodyPr/>
                    <a:lstStyle/>
                    <a:p>
                      <a:pPr algn="ctr" rtl="0" fontAlgn="base"/>
                      <a:r>
                        <a:rPr lang="zh-TW" altLang="en-US"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平台輔導</a:t>
                      </a:r>
                    </a:p>
                  </a:txBody>
                  <a:tcPr anchor="ctr">
                    <a:lnL w="12700">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ase"/>
                      <a:r>
                        <a:rPr lang="zh-TW" altLang="en-US"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創智生物科技 </a:t>
                      </a:r>
                      <a:endParaRPr lang="en-US"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ase"/>
                      <a:r>
                        <a:rPr lang="en-US" altLang="zh-TW" sz="1600" b="0" i="0" u="none" strike="noStrike" cap="none" spc="0" baseline="0" dirty="0">
                          <a:solidFill>
                            <a:srgbClr val="000000"/>
                          </a:solidFill>
                          <a:uFillTx/>
                          <a:latin typeface="微軟正黑體" panose="020B0604030504040204" pitchFamily="34" charset="-120"/>
                          <a:ea typeface="微軟正黑體" panose="020B0604030504040204" pitchFamily="34" charset="-120"/>
                          <a:sym typeface="Arial"/>
                        </a:rPr>
                        <a:t>10</a:t>
                      </a:r>
                      <a:r>
                        <a:rPr lang="zh-TW" altLang="en-US" sz="1600" b="0" i="0" u="none" strike="noStrike" cap="none" spc="0" baseline="0" dirty="0">
                          <a:solidFill>
                            <a:srgbClr val="000000"/>
                          </a:solidFill>
                          <a:uFillTx/>
                          <a:latin typeface="微軟正黑體" panose="020B0604030504040204" pitchFamily="34" charset="-120"/>
                          <a:ea typeface="微軟正黑體" panose="020B0604030504040204" pitchFamily="34" charset="-120"/>
                          <a:sym typeface="Arial"/>
                        </a:rPr>
                        <a:t>萬元</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ase"/>
                      <a:r>
                        <a:rPr lang="zh-TW" altLang="en-US" sz="16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j-cs"/>
                          <a:sym typeface="Arial"/>
                        </a:rPr>
                        <a:t>高齡友善跨裝置舒眠報告平台計畫</a:t>
                      </a:r>
                    </a:p>
                    <a:p>
                      <a:pPr algn="l" rtl="0" fontAlgn="base"/>
                      <a:endParaRPr lang="zh-TW" altLang="en-US" sz="16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j-cs"/>
                        <a:sym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zh-TW" altLang="en-US" sz="1600" b="0" i="0" u="none" strike="noStrike" cap="none" spc="0" baseline="0" dirty="0">
                          <a:solidFill>
                            <a:schemeClr val="tx1"/>
                          </a:solidFill>
                          <a:uFillTx/>
                          <a:latin typeface="微軟正黑體" panose="020B0604030504040204" pitchFamily="34" charset="-120"/>
                          <a:ea typeface="微軟正黑體" panose="020B0604030504040204" pitchFamily="34" charset="-120"/>
                          <a:cs typeface="+mj-cs"/>
                          <a:sym typeface="Arial"/>
                        </a:rPr>
                        <a:t>完成報價</a:t>
                      </a:r>
                      <a:r>
                        <a:rPr lang="en-US" altLang="zh-TW" sz="1600" b="0" i="0" u="none" strike="noStrike" cap="none" spc="0" baseline="0" dirty="0">
                          <a:solidFill>
                            <a:schemeClr val="tx1"/>
                          </a:solidFill>
                          <a:uFillTx/>
                          <a:latin typeface="微軟正黑體" panose="020B0604030504040204" pitchFamily="34" charset="-120"/>
                          <a:ea typeface="微軟正黑體" panose="020B0604030504040204" pitchFamily="34" charset="-120"/>
                          <a:cs typeface="+mj-cs"/>
                          <a:sym typeface="Arial"/>
                        </a:rPr>
                        <a:t>, </a:t>
                      </a:r>
                      <a:r>
                        <a:rPr lang="zh-TW" altLang="en-US" sz="1600" b="0" i="0" u="none" strike="noStrike" cap="none" spc="0" baseline="0" dirty="0">
                          <a:solidFill>
                            <a:schemeClr val="tx1"/>
                          </a:solidFill>
                          <a:uFillTx/>
                          <a:latin typeface="微軟正黑體" panose="020B0604030504040204" pitchFamily="34" charset="-120"/>
                          <a:ea typeface="微軟正黑體" panose="020B0604030504040204" pitchFamily="34" charset="-120"/>
                          <a:cs typeface="+mj-cs"/>
                          <a:sym typeface="Arial"/>
                        </a:rPr>
                        <a:t>申請中</a:t>
                      </a:r>
                    </a:p>
                  </a:txBody>
                  <a:tcPr anchor="ctr">
                    <a:lnL w="12700" cap="flat" cmpd="sng" algn="ctr">
                      <a:solidFill>
                        <a:srgbClr val="FFFFFF"/>
                      </a:solidFill>
                      <a:prstDash val="solid"/>
                      <a:round/>
                      <a:headEnd type="none" w="med" len="med"/>
                      <a:tailEnd type="none" w="med" len="med"/>
                    </a:lnL>
                    <a:lnR w="12700">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040156731"/>
                  </a:ext>
                </a:extLst>
              </a:tr>
              <a:tr h="989255">
                <a:tc>
                  <a:txBody>
                    <a:bodyPr/>
                    <a:lstStyle/>
                    <a:p>
                      <a:pPr algn="ctr" rtl="0" fontAlgn="base"/>
                      <a:r>
                        <a:rPr lang="zh-TW" altLang="en-US"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平台輔導</a:t>
                      </a:r>
                    </a:p>
                  </a:txBody>
                  <a:tcPr anchor="ctr">
                    <a:lnL w="12700">
                      <a:solidFill>
                        <a:srgbClr val="FFFFFF"/>
                      </a:solidFill>
                    </a:lnL>
                    <a:lnR w="12700" cap="flat" cmpd="sng" algn="ctr">
                      <a:solidFill>
                        <a:srgbClr val="FFFFFF"/>
                      </a:solidFill>
                      <a:prstDash val="solid"/>
                      <a:round/>
                      <a:headEnd type="none" w="med" len="med"/>
                      <a:tailEnd type="none" w="med" len="med"/>
                    </a:lnR>
                    <a:lnT w="12700">
                      <a:solidFill>
                        <a:srgbClr val="FFFFFF"/>
                      </a:solidFill>
                    </a:lnT>
                    <a:lnB w="12700" cap="flat" cmpd="sng" algn="ctr">
                      <a:solidFill>
                        <a:srgbClr val="FFFFFF"/>
                      </a:solidFill>
                      <a:prstDash val="solid"/>
                      <a:round/>
                      <a:headEnd type="none" w="med" len="med"/>
                      <a:tailEnd type="none" w="med" len="med"/>
                    </a:lnB>
                  </a:tcPr>
                </a:tc>
                <a:tc>
                  <a:txBody>
                    <a:bodyPr/>
                    <a:lstStyle/>
                    <a:p>
                      <a:pPr algn="l" rtl="0" fontAlgn="base"/>
                      <a:r>
                        <a:rPr lang="zh-TW" altLang="en-US"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英發磊科技 </a:t>
                      </a:r>
                      <a:endParaRPr lang="en-US"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lnT>
                    <a:lnB w="12700" cap="flat" cmpd="sng" algn="ctr">
                      <a:solidFill>
                        <a:srgbClr val="FFFFFF"/>
                      </a:solidFill>
                      <a:prstDash val="solid"/>
                      <a:round/>
                      <a:headEnd type="none" w="med" len="med"/>
                      <a:tailEnd type="none" w="med" len="med"/>
                    </a:lnB>
                  </a:tcPr>
                </a:tc>
                <a:tc>
                  <a:txBody>
                    <a:bodyPr/>
                    <a:lstStyle/>
                    <a:p>
                      <a:pPr algn="ctr" rtl="0" fontAlgn="base"/>
                      <a:r>
                        <a:rPr lang="en-US" altLang="zh-TW" sz="1600" b="0" i="0" u="none" strike="noStrike" cap="none" spc="0" baseline="0" dirty="0">
                          <a:solidFill>
                            <a:srgbClr val="000000"/>
                          </a:solidFill>
                          <a:uFillTx/>
                          <a:latin typeface="微軟正黑體" panose="020B0604030504040204" pitchFamily="34" charset="-120"/>
                          <a:ea typeface="微軟正黑體" panose="020B0604030504040204" pitchFamily="34" charset="-120"/>
                          <a:sym typeface="Arial"/>
                        </a:rPr>
                        <a:t>10 </a:t>
                      </a:r>
                      <a:r>
                        <a:rPr lang="zh-TW" altLang="en-US" sz="1600" b="0" i="0" u="none" strike="noStrike" cap="none" spc="0" baseline="0" dirty="0">
                          <a:solidFill>
                            <a:srgbClr val="000000"/>
                          </a:solidFill>
                          <a:uFillTx/>
                          <a:latin typeface="微軟正黑體" panose="020B0604030504040204" pitchFamily="34" charset="-120"/>
                          <a:ea typeface="微軟正黑體" panose="020B0604030504040204" pitchFamily="34" charset="-120"/>
                          <a:sym typeface="Arial"/>
                        </a:rPr>
                        <a:t>萬元</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lnT>
                    <a:lnB w="12700" cap="flat" cmpd="sng" algn="ctr">
                      <a:solidFill>
                        <a:srgbClr val="FFFFFF"/>
                      </a:solidFill>
                      <a:prstDash val="solid"/>
                      <a:round/>
                      <a:headEnd type="none" w="med" len="med"/>
                      <a:tailEnd type="none" w="med" len="med"/>
                    </a:lnB>
                  </a:tcPr>
                </a:tc>
                <a:tc>
                  <a:txBody>
                    <a:bodyPr/>
                    <a:lstStyle/>
                    <a:p>
                      <a:pPr algn="l" rtl="0" fontAlgn="base"/>
                      <a:r>
                        <a:rPr lang="zh-TW" altLang="en-US" sz="16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j-cs"/>
                          <a:sym typeface="Arial"/>
                        </a:rPr>
                        <a:t>石墨烯遠紅外線穿戴錶帶健康追蹤平台計畫 </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lnT>
                    <a:lnB w="12700" cap="flat" cmpd="sng" algn="ctr">
                      <a:solidFill>
                        <a:srgbClr val="FFFFFF"/>
                      </a:solidFill>
                      <a:prstDash val="solid"/>
                      <a:round/>
                      <a:headEnd type="none" w="med" len="med"/>
                      <a:tailEnd type="none" w="med" len="med"/>
                    </a:lnB>
                  </a:tcPr>
                </a:tc>
                <a:tc>
                  <a:txBody>
                    <a:bodyPr/>
                    <a:lstStyle/>
                    <a:p>
                      <a:pPr algn="l" rtl="0" fontAlgn="base"/>
                      <a:r>
                        <a:rPr lang="zh-TW" altLang="en-US" sz="1600" b="0" i="0" u="none" strike="noStrike" cap="none" spc="0" baseline="0" dirty="0">
                          <a:solidFill>
                            <a:schemeClr val="tx1"/>
                          </a:solidFill>
                          <a:uFillTx/>
                          <a:latin typeface="微軟正黑體" panose="020B0604030504040204" pitchFamily="34" charset="-120"/>
                          <a:ea typeface="微軟正黑體" panose="020B0604030504040204" pitchFamily="34" charset="-120"/>
                          <a:cs typeface="+mj-cs"/>
                          <a:sym typeface="Arial"/>
                        </a:rPr>
                        <a:t>完成報價</a:t>
                      </a:r>
                      <a:r>
                        <a:rPr lang="en-US" altLang="zh-TW" sz="1600" b="0" i="0" u="none" strike="noStrike" cap="none" spc="0" baseline="0" dirty="0">
                          <a:solidFill>
                            <a:schemeClr val="tx1"/>
                          </a:solidFill>
                          <a:uFillTx/>
                          <a:latin typeface="微軟正黑體" panose="020B0604030504040204" pitchFamily="34" charset="-120"/>
                          <a:ea typeface="微軟正黑體" panose="020B0604030504040204" pitchFamily="34" charset="-120"/>
                          <a:cs typeface="+mj-cs"/>
                          <a:sym typeface="Arial"/>
                        </a:rPr>
                        <a:t>, </a:t>
                      </a:r>
                      <a:r>
                        <a:rPr lang="zh-TW" altLang="en-US" sz="1600" b="0" i="0" u="none" strike="noStrike" cap="none" spc="0" baseline="0" dirty="0">
                          <a:solidFill>
                            <a:schemeClr val="tx1"/>
                          </a:solidFill>
                          <a:uFillTx/>
                          <a:latin typeface="微軟正黑體" panose="020B0604030504040204" pitchFamily="34" charset="-120"/>
                          <a:ea typeface="微軟正黑體" panose="020B0604030504040204" pitchFamily="34" charset="-120"/>
                          <a:cs typeface="+mj-cs"/>
                          <a:sym typeface="Arial"/>
                        </a:rPr>
                        <a:t>申請中</a:t>
                      </a:r>
                    </a:p>
                  </a:txBody>
                  <a:tcPr anchor="ctr">
                    <a:lnL w="12700" cap="flat" cmpd="sng" algn="ctr">
                      <a:solidFill>
                        <a:srgbClr val="FFFFFF"/>
                      </a:solidFill>
                      <a:prstDash val="solid"/>
                      <a:round/>
                      <a:headEnd type="none" w="med" len="med"/>
                      <a:tailEnd type="none" w="med" len="med"/>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589727324"/>
                  </a:ext>
                </a:extLst>
              </a:tr>
              <a:tr h="989255">
                <a:tc>
                  <a:txBody>
                    <a:bodyPr/>
                    <a:lstStyle/>
                    <a:p>
                      <a:pPr algn="ctr" rtl="0" fontAlgn="base"/>
                      <a:r>
                        <a:rPr lang="zh-TW" altLang="en-US" sz="1600" b="0" i="0" u="none" strike="noStrike" dirty="0">
                          <a:solidFill>
                            <a:srgbClr val="000000"/>
                          </a:solidFill>
                          <a:effectLst/>
                          <a:ea typeface="微軟正黑體" panose="020B0604030504040204" pitchFamily="34" charset="-120"/>
                        </a:rPr>
                        <a:t>技術合作開發</a:t>
                      </a:r>
                      <a:r>
                        <a:rPr lang="zh-TW" altLang="en-US" sz="1600" b="0" i="0" dirty="0">
                          <a:solidFill>
                            <a:srgbClr val="000000"/>
                          </a:solidFill>
                          <a:effectLst/>
                          <a:latin typeface="微軟正黑體" panose="020B0604030504040204" pitchFamily="34" charset="-120"/>
                        </a:rPr>
                        <a:t>​</a:t>
                      </a:r>
                      <a:endParaRPr lang="zh-TW" altLang="en-US" b="0" i="0" dirty="0">
                        <a:solidFill>
                          <a:srgbClr val="000000"/>
                        </a:solidFill>
                        <a:effectLst/>
                      </a:endParaRPr>
                    </a:p>
                  </a:txBody>
                  <a:tcPr anchor="ctr">
                    <a:lnL w="12700">
                      <a:solidFill>
                        <a:srgbClr val="FFFFFF"/>
                      </a:solidFill>
                    </a:lnL>
                    <a:lnR w="12700" cap="flat" cmpd="sng" algn="ctr">
                      <a:solidFill>
                        <a:srgbClr val="FFFFFF"/>
                      </a:solidFill>
                      <a:prstDash val="solid"/>
                      <a:round/>
                      <a:headEnd type="none" w="med" len="med"/>
                      <a:tailEnd type="none" w="med" len="med"/>
                    </a:lnR>
                    <a:lnT w="12700">
                      <a:solidFill>
                        <a:srgbClr val="FFFFFF"/>
                      </a:solidFill>
                    </a:lnT>
                    <a:lnB w="12700" cap="flat" cmpd="sng" algn="ctr">
                      <a:solidFill>
                        <a:srgbClr val="FFFFFF"/>
                      </a:solidFill>
                      <a:prstDash val="solid"/>
                      <a:round/>
                      <a:headEnd type="none" w="med" len="med"/>
                      <a:tailEnd type="none" w="med" len="med"/>
                    </a:lnB>
                  </a:tcPr>
                </a:tc>
                <a:tc>
                  <a:txBody>
                    <a:bodyPr/>
                    <a:lstStyle/>
                    <a:p>
                      <a:pPr algn="l" rtl="0" fontAlgn="base"/>
                      <a:r>
                        <a:rPr lang="zh-TW" altLang="en-US" sz="1600" b="0" i="0" u="none" strike="noStrike">
                          <a:solidFill>
                            <a:srgbClr val="000000"/>
                          </a:solidFill>
                          <a:effectLst/>
                          <a:ea typeface="微軟正黑體" panose="020B0604030504040204" pitchFamily="34" charset="-120"/>
                        </a:rPr>
                        <a:t>日本</a:t>
                      </a:r>
                      <a:r>
                        <a:rPr lang="zh-TW" altLang="en-US" sz="1600" b="0" i="0">
                          <a:solidFill>
                            <a:srgbClr val="000000"/>
                          </a:solidFill>
                          <a:effectLst/>
                          <a:latin typeface="微軟正黑體" panose="020B0604030504040204" pitchFamily="34" charset="-120"/>
                        </a:rPr>
                        <a:t>​</a:t>
                      </a:r>
                      <a:endParaRPr lang="zh-TW" altLang="en-US" b="0" i="0">
                        <a:solidFill>
                          <a:srgbClr val="000000"/>
                        </a:solidFill>
                        <a:effectLst/>
                      </a:endParaRPr>
                    </a:p>
                    <a:p>
                      <a:pPr algn="l" rtl="0" fontAlgn="base"/>
                      <a:r>
                        <a:rPr lang="en-US" sz="1600" b="0" i="0" u="none" strike="noStrike">
                          <a:solidFill>
                            <a:srgbClr val="000000"/>
                          </a:solidFill>
                          <a:effectLst/>
                          <a:latin typeface="微軟正黑體" panose="020B0604030504040204" pitchFamily="34" charset="-120"/>
                        </a:rPr>
                        <a:t>TAPPON</a:t>
                      </a:r>
                      <a:r>
                        <a:rPr lang="en-US" sz="1600" b="0" i="0">
                          <a:solidFill>
                            <a:srgbClr val="000000"/>
                          </a:solidFill>
                          <a:effectLst/>
                          <a:latin typeface="微軟正黑體" panose="020B0604030504040204" pitchFamily="34" charset="-120"/>
                        </a:rPr>
                        <a:t>​</a:t>
                      </a:r>
                      <a:endParaRPr lang="en-US" b="0" i="0">
                        <a:solidFill>
                          <a:srgbClr val="000000"/>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lnT>
                    <a:lnB w="12700" cap="flat" cmpd="sng" algn="ctr">
                      <a:solidFill>
                        <a:srgbClr val="FFFFFF"/>
                      </a:solidFill>
                      <a:prstDash val="solid"/>
                      <a:round/>
                      <a:headEnd type="none" w="med" len="med"/>
                      <a:tailEnd type="none" w="med" len="med"/>
                    </a:lnB>
                  </a:tcPr>
                </a:tc>
                <a:tc>
                  <a:txBody>
                    <a:bodyPr/>
                    <a:lstStyle/>
                    <a:p>
                      <a:pPr algn="ctr" rtl="0" fontAlgn="base"/>
                      <a:r>
                        <a:rPr lang="en-US" altLang="zh-TW" sz="1600" b="0" i="0" u="none" strike="noStrike">
                          <a:solidFill>
                            <a:srgbClr val="000000"/>
                          </a:solidFill>
                          <a:effectLst/>
                          <a:latin typeface="微軟正黑體" panose="020B0604030504040204" pitchFamily="34" charset="-120"/>
                        </a:rPr>
                        <a:t>300</a:t>
                      </a:r>
                      <a:r>
                        <a:rPr lang="zh-TW" altLang="en-US" sz="1600" b="0" i="0" u="none" strike="noStrike">
                          <a:solidFill>
                            <a:srgbClr val="000000"/>
                          </a:solidFill>
                          <a:effectLst/>
                          <a:ea typeface="微軟正黑體" panose="020B0604030504040204" pitchFamily="34" charset="-120"/>
                        </a:rPr>
                        <a:t>萬元</a:t>
                      </a:r>
                      <a:r>
                        <a:rPr lang="zh-TW" altLang="en-US" sz="1600" b="0" i="0">
                          <a:solidFill>
                            <a:srgbClr val="000000"/>
                          </a:solidFill>
                          <a:effectLst/>
                          <a:latin typeface="微軟正黑體" panose="020B0604030504040204" pitchFamily="34" charset="-120"/>
                        </a:rPr>
                        <a:t>​</a:t>
                      </a:r>
                      <a:endParaRPr lang="zh-TW" altLang="en-US" b="0" i="0">
                        <a:solidFill>
                          <a:srgbClr val="000000"/>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lnT>
                    <a:lnB w="12700" cap="flat" cmpd="sng" algn="ctr">
                      <a:solidFill>
                        <a:srgbClr val="FFFFFF"/>
                      </a:solidFill>
                      <a:prstDash val="solid"/>
                      <a:round/>
                      <a:headEnd type="none" w="med" len="med"/>
                      <a:tailEnd type="none" w="med" len="med"/>
                    </a:lnB>
                  </a:tcPr>
                </a:tc>
                <a:tc>
                  <a:txBody>
                    <a:bodyPr/>
                    <a:lstStyle/>
                    <a:p>
                      <a:pPr algn="l" rtl="0" fontAlgn="base"/>
                      <a:r>
                        <a:rPr lang="zh-TW" altLang="en-US" sz="1600" b="0" i="0" u="none" strike="noStrike">
                          <a:solidFill>
                            <a:srgbClr val="000000"/>
                          </a:solidFill>
                          <a:effectLst/>
                          <a:ea typeface="微軟正黑體" panose="020B0604030504040204" pitchFamily="34" charset="-120"/>
                        </a:rPr>
                        <a:t>寵物項圈、寵物相機及物聯網穿戴裝置</a:t>
                      </a:r>
                      <a:r>
                        <a:rPr lang="zh-TW" altLang="en-US" sz="1600" b="0" i="0">
                          <a:solidFill>
                            <a:srgbClr val="000000"/>
                          </a:solidFill>
                          <a:effectLst/>
                          <a:latin typeface="微軟正黑體" panose="020B0604030504040204" pitchFamily="34" charset="-120"/>
                        </a:rPr>
                        <a:t>​</a:t>
                      </a:r>
                      <a:endParaRPr lang="zh-TW" altLang="en-US" b="0" i="0">
                        <a:solidFill>
                          <a:srgbClr val="000000"/>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lnT>
                    <a:lnB w="12700" cap="flat" cmpd="sng" algn="ctr">
                      <a:solidFill>
                        <a:srgbClr val="FFFFFF"/>
                      </a:solidFill>
                      <a:prstDash val="solid"/>
                      <a:round/>
                      <a:headEnd type="none" w="med" len="med"/>
                      <a:tailEnd type="none" w="med" len="med"/>
                    </a:lnB>
                  </a:tcPr>
                </a:tc>
                <a:tc>
                  <a:txBody>
                    <a:bodyPr/>
                    <a:lstStyle/>
                    <a:p>
                      <a:pPr algn="l" rtl="0" fontAlgn="base"/>
                      <a:r>
                        <a:rPr lang="zh-TW" altLang="en-US" sz="1600" b="0" i="0" u="none" strike="noStrike" dirty="0">
                          <a:solidFill>
                            <a:srgbClr val="000000"/>
                          </a:solidFill>
                          <a:effectLst/>
                          <a:ea typeface="微軟正黑體" panose="020B0604030504040204" pitchFamily="34" charset="-120"/>
                        </a:rPr>
                        <a:t>洽談中</a:t>
                      </a:r>
                      <a:r>
                        <a:rPr lang="zh-TW" altLang="en-US" sz="1600" b="0" i="0" dirty="0">
                          <a:solidFill>
                            <a:srgbClr val="000000"/>
                          </a:solidFill>
                          <a:effectLst/>
                          <a:latin typeface="微軟正黑體" panose="020B0604030504040204" pitchFamily="34" charset="-120"/>
                        </a:rPr>
                        <a:t>​</a:t>
                      </a:r>
                      <a:endParaRPr lang="zh-TW" altLang="en-US" b="0" i="0" dirty="0">
                        <a:solidFill>
                          <a:srgbClr val="000000"/>
                        </a:solidFill>
                        <a:effectLst/>
                      </a:endParaRPr>
                    </a:p>
                    <a:p>
                      <a:pPr algn="l" rtl="0" fontAlgn="base"/>
                      <a:r>
                        <a:rPr lang="zh-TW" altLang="en-US" sz="1600" b="0" i="0" u="none" strike="noStrike" dirty="0">
                          <a:solidFill>
                            <a:srgbClr val="000000"/>
                          </a:solidFill>
                          <a:effectLst/>
                          <a:ea typeface="微軟正黑體" panose="020B0604030504040204" pitchFamily="34" charset="-120"/>
                        </a:rPr>
                        <a:t>希望申請國際合作</a:t>
                      </a:r>
                      <a:r>
                        <a:rPr lang="zh-TW" altLang="en-US" sz="1600" b="0" i="0" dirty="0">
                          <a:solidFill>
                            <a:srgbClr val="000000"/>
                          </a:solidFill>
                          <a:effectLst/>
                          <a:latin typeface="微軟正黑體" panose="020B0604030504040204" pitchFamily="34" charset="-120"/>
                        </a:rPr>
                        <a:t>​</a:t>
                      </a:r>
                      <a:endParaRPr lang="zh-TW" altLang="en-US" b="0" i="0" dirty="0">
                        <a:solidFill>
                          <a:srgbClr val="000000"/>
                        </a:solidFill>
                        <a:effectLst/>
                      </a:endParaRPr>
                    </a:p>
                  </a:txBody>
                  <a:tcPr anchor="ctr">
                    <a:lnL w="12700" cap="flat" cmpd="sng" algn="ctr">
                      <a:solidFill>
                        <a:srgbClr val="FFFFFF"/>
                      </a:solidFill>
                      <a:prstDash val="solid"/>
                      <a:round/>
                      <a:headEnd type="none" w="med" len="med"/>
                      <a:tailEnd type="none" w="med" len="med"/>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053455577"/>
                  </a:ext>
                </a:extLst>
              </a:tr>
            </a:tbl>
          </a:graphicData>
        </a:graphic>
      </p:graphicFrame>
      <p:sp>
        <p:nvSpPr>
          <p:cNvPr id="6" name="標題 1">
            <a:extLst>
              <a:ext uri="{FF2B5EF4-FFF2-40B4-BE49-F238E27FC236}">
                <a16:creationId xmlns:a16="http://schemas.microsoft.com/office/drawing/2014/main" id="{6A40FD9A-6B64-4CF3-8E7C-FD6FD7268181}"/>
              </a:ext>
            </a:extLst>
          </p:cNvPr>
          <p:cNvSpPr txBox="1">
            <a:spLocks noGrp="1"/>
          </p:cNvSpPr>
          <p:nvPr>
            <p:ph type="title"/>
          </p:nvPr>
        </p:nvSpPr>
        <p:spPr>
          <a:xfrm>
            <a:off x="1991548" y="37678"/>
            <a:ext cx="8370276" cy="775374"/>
          </a:xfrm>
          <a:prstGeom prst="rect">
            <a:avLst/>
          </a:prstGeom>
        </p:spPr>
        <p:txBody>
          <a:bodyPr/>
          <a:lstStyle>
            <a:lvl1pPr algn="ctr">
              <a:defRPr b="1">
                <a:solidFill>
                  <a:srgbClr val="000099"/>
                </a:solidFill>
                <a:latin typeface="微軟正黑體"/>
                <a:ea typeface="微軟正黑體"/>
                <a:cs typeface="微軟正黑體"/>
                <a:sym typeface="微軟正黑體"/>
              </a:defRPr>
            </a:lvl1pPr>
          </a:lstStyle>
          <a:p>
            <a:r>
              <a:rPr dirty="0" err="1"/>
              <a:t>重要業務推廣案件</a:t>
            </a:r>
            <a:r>
              <a:rPr dirty="0"/>
              <a:t> (</a:t>
            </a:r>
            <a:r>
              <a:rPr dirty="0" err="1"/>
              <a:t>民營</a:t>
            </a:r>
            <a:r>
              <a:rPr dirty="0"/>
              <a:t>)</a:t>
            </a:r>
          </a:p>
        </p:txBody>
      </p:sp>
      <p:sp>
        <p:nvSpPr>
          <p:cNvPr id="5" name="文字方塊 5">
            <a:extLst>
              <a:ext uri="{FF2B5EF4-FFF2-40B4-BE49-F238E27FC236}">
                <a16:creationId xmlns:a16="http://schemas.microsoft.com/office/drawing/2014/main" id="{1BA10058-52B7-4956-8D2B-33E94B91C0ED}"/>
              </a:ext>
            </a:extLst>
          </p:cNvPr>
          <p:cNvSpPr txBox="1"/>
          <p:nvPr/>
        </p:nvSpPr>
        <p:spPr>
          <a:xfrm>
            <a:off x="7469969" y="656636"/>
            <a:ext cx="4417231" cy="369328"/>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b="1">
                <a:latin typeface="微軟正黑體"/>
                <a:ea typeface="微軟正黑體"/>
                <a:cs typeface="微軟正黑體"/>
                <a:sym typeface="微軟正黑體"/>
              </a:defRPr>
            </a:pPr>
            <a:r>
              <a:rPr lang="zh-TW" altLang="en-US" dirty="0"/>
              <a:t>簽約：</a:t>
            </a:r>
            <a:r>
              <a:rPr lang="en-US" altLang="zh-TW" dirty="0"/>
              <a:t>1,083</a:t>
            </a:r>
            <a:r>
              <a:rPr lang="zh-TW" altLang="en-US" dirty="0"/>
              <a:t>萬元</a:t>
            </a:r>
            <a:r>
              <a:rPr lang="en-US" altLang="zh-TW" dirty="0"/>
              <a:t>/</a:t>
            </a:r>
            <a:r>
              <a:rPr dirty="0"/>
              <a:t>努力與洽談中</a:t>
            </a:r>
            <a:r>
              <a:rPr lang="en-US" dirty="0"/>
              <a:t>2,</a:t>
            </a:r>
            <a:r>
              <a:rPr lang="en-US" altLang="zh-TW" dirty="0"/>
              <a:t>97</a:t>
            </a:r>
            <a:r>
              <a:rPr lang="en-US" dirty="0"/>
              <a:t>0</a:t>
            </a:r>
            <a:r>
              <a:rPr dirty="0"/>
              <a:t>萬元</a:t>
            </a:r>
          </a:p>
        </p:txBody>
      </p:sp>
    </p:spTree>
    <p:extLst>
      <p:ext uri="{BB962C8B-B14F-4D97-AF65-F5344CB8AC3E}">
        <p14:creationId xmlns:p14="http://schemas.microsoft.com/office/powerpoint/2010/main" val="315705260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 name="投影片編號版面配置區 3"/>
          <p:cNvSpPr txBox="1">
            <a:spLocks noGrp="1"/>
          </p:cNvSpPr>
          <p:nvPr>
            <p:ph type="sldNum" sz="quarter" idx="4294967295"/>
          </p:nvPr>
        </p:nvSpPr>
        <p:spPr>
          <a:xfrm>
            <a:off x="11918343" y="6604317"/>
            <a:ext cx="273652" cy="2692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微軟正黑體"/>
                <a:ea typeface="微軟正黑體"/>
                <a:cs typeface="微軟正黑體"/>
                <a:sym typeface="微軟正黑體"/>
              </a:defRPr>
            </a:lvl1pPr>
          </a:lstStyle>
          <a:p>
            <a:fld id="{86CB4B4D-7CA3-9044-876B-883B54F8677D}" type="slidenum">
              <a:t>13</a:t>
            </a:fld>
            <a:endParaRPr/>
          </a:p>
        </p:txBody>
      </p:sp>
      <p:sp>
        <p:nvSpPr>
          <p:cNvPr id="1080" name="標題 1"/>
          <p:cNvSpPr txBox="1">
            <a:spLocks noGrp="1"/>
          </p:cNvSpPr>
          <p:nvPr>
            <p:ph type="title"/>
          </p:nvPr>
        </p:nvSpPr>
        <p:spPr>
          <a:xfrm>
            <a:off x="1991548" y="37678"/>
            <a:ext cx="8370276" cy="775374"/>
          </a:xfrm>
          <a:prstGeom prst="rect">
            <a:avLst/>
          </a:prstGeom>
        </p:spPr>
        <p:txBody>
          <a:bodyPr/>
          <a:lstStyle>
            <a:lvl1pPr algn="ctr">
              <a:defRPr b="1">
                <a:solidFill>
                  <a:srgbClr val="000099"/>
                </a:solidFill>
                <a:latin typeface="微軟正黑體"/>
                <a:ea typeface="微軟正黑體"/>
                <a:cs typeface="微軟正黑體"/>
                <a:sym typeface="微軟正黑體"/>
              </a:defRPr>
            </a:lvl1pPr>
          </a:lstStyle>
          <a:p>
            <a:r>
              <a:t>重要業務推廣案件 (技轉授權)</a:t>
            </a:r>
          </a:p>
        </p:txBody>
      </p:sp>
      <p:graphicFrame>
        <p:nvGraphicFramePr>
          <p:cNvPr id="1081" name="內容版面配置區 6"/>
          <p:cNvGraphicFramePr/>
          <p:nvPr>
            <p:extLst>
              <p:ext uri="{D42A27DB-BD31-4B8C-83A1-F6EECF244321}">
                <p14:modId xmlns:p14="http://schemas.microsoft.com/office/powerpoint/2010/main" val="3718642259"/>
              </p:ext>
            </p:extLst>
          </p:nvPr>
        </p:nvGraphicFramePr>
        <p:xfrm>
          <a:off x="539823" y="1356295"/>
          <a:ext cx="11112353" cy="3371953"/>
        </p:xfrm>
        <a:graphic>
          <a:graphicData uri="http://schemas.openxmlformats.org/drawingml/2006/table">
            <a:tbl>
              <a:tblPr firstRow="1" bandRow="1">
                <a:tableStyleId>{4C3C2611-4C71-4FC5-86AE-919BDF0F9419}</a:tableStyleId>
              </a:tblPr>
              <a:tblGrid>
                <a:gridCol w="2665864">
                  <a:extLst>
                    <a:ext uri="{9D8B030D-6E8A-4147-A177-3AD203B41FA5}">
                      <a16:colId xmlns:a16="http://schemas.microsoft.com/office/drawing/2014/main" val="20000"/>
                    </a:ext>
                  </a:extLst>
                </a:gridCol>
                <a:gridCol w="97536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2733040">
                  <a:extLst>
                    <a:ext uri="{9D8B030D-6E8A-4147-A177-3AD203B41FA5}">
                      <a16:colId xmlns:a16="http://schemas.microsoft.com/office/drawing/2014/main" val="20003"/>
                    </a:ext>
                  </a:extLst>
                </a:gridCol>
                <a:gridCol w="3671289">
                  <a:extLst>
                    <a:ext uri="{9D8B030D-6E8A-4147-A177-3AD203B41FA5}">
                      <a16:colId xmlns:a16="http://schemas.microsoft.com/office/drawing/2014/main" val="20004"/>
                    </a:ext>
                  </a:extLst>
                </a:gridCol>
              </a:tblGrid>
              <a:tr h="569779">
                <a:tc>
                  <a:txBody>
                    <a:bodyPr/>
                    <a:lstStyle/>
                    <a:p>
                      <a:pPr algn="ctr" defTabSz="686004">
                        <a:defRPr sz="1800" b="0"/>
                      </a:pPr>
                      <a:r>
                        <a:rPr sz="1600" b="1" dirty="0" err="1">
                          <a:solidFill>
                            <a:srgbClr val="FFFFFF"/>
                          </a:solidFill>
                          <a:latin typeface="微軟正黑體" panose="020B0604030504040204" pitchFamily="34" charset="-120"/>
                          <a:ea typeface="微軟正黑體" panose="020B0604030504040204" pitchFamily="34" charset="-120"/>
                          <a:cs typeface="微軟正黑體"/>
                          <a:sym typeface="微軟正黑體"/>
                        </a:rPr>
                        <a:t>推廣中案件</a:t>
                      </a:r>
                      <a:endParaRPr sz="1600" b="1" dirty="0">
                        <a:solidFill>
                          <a:srgbClr val="FFFFFF"/>
                        </a:solidFill>
                        <a:latin typeface="微軟正黑體" panose="020B0604030504040204" pitchFamily="34" charset="-120"/>
                        <a:ea typeface="微軟正黑體" panose="020B0604030504040204" pitchFamily="34" charset="-120"/>
                        <a:cs typeface="微軟正黑體"/>
                        <a:sym typeface="微軟正黑體"/>
                      </a:endParaRPr>
                    </a:p>
                  </a:txBody>
                  <a:tcPr marL="45720" marR="45720" anchor="ctr" horzOverflow="overflow">
                    <a:lnL w="12700">
                      <a:solidFill>
                        <a:srgbClr val="FFFFFF"/>
                      </a:solidFill>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solidFill>
                      <a:srgbClr val="0D4CA1"/>
                    </a:solidFill>
                  </a:tcPr>
                </a:tc>
                <a:tc>
                  <a:txBody>
                    <a:bodyPr/>
                    <a:lstStyle/>
                    <a:p>
                      <a:pPr algn="ctr" defTabSz="686004">
                        <a:defRPr sz="1800" b="0"/>
                      </a:pPr>
                      <a:r>
                        <a:rPr sz="1600" b="1">
                          <a:solidFill>
                            <a:srgbClr val="FFFFFF"/>
                          </a:solidFill>
                          <a:latin typeface="微軟正黑體" panose="020B0604030504040204" pitchFamily="34" charset="-120"/>
                          <a:ea typeface="微軟正黑體" panose="020B0604030504040204" pitchFamily="34" charset="-120"/>
                          <a:cs typeface="微軟正黑體"/>
                          <a:sym typeface="微軟正黑體"/>
                        </a:rPr>
                        <a:t>標的廠商</a:t>
                      </a:r>
                    </a:p>
                  </a:txBody>
                  <a:tcPr marL="45720" marR="45720" anchor="ctr" horzOverflow="overflow">
                    <a:lnL w="12700">
                      <a:solidFill>
                        <a:srgbClr val="FFFFFF"/>
                      </a:solidFill>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solidFill>
                      <a:srgbClr val="0D4CA1"/>
                    </a:solidFill>
                  </a:tcPr>
                </a:tc>
                <a:tc>
                  <a:txBody>
                    <a:bodyPr/>
                    <a:lstStyle/>
                    <a:p>
                      <a:pPr algn="ctr" defTabSz="686004">
                        <a:defRPr sz="1800" b="0"/>
                      </a:pPr>
                      <a:r>
                        <a:rPr sz="1600" b="1">
                          <a:solidFill>
                            <a:srgbClr val="FFFFFF"/>
                          </a:solidFill>
                          <a:latin typeface="微軟正黑體" panose="020B0604030504040204" pitchFamily="34" charset="-120"/>
                          <a:ea typeface="微軟正黑體" panose="020B0604030504040204" pitchFamily="34" charset="-120"/>
                          <a:cs typeface="微軟正黑體"/>
                          <a:sym typeface="微軟正黑體"/>
                        </a:rPr>
                        <a:t>簽約規劃</a:t>
                      </a:r>
                    </a:p>
                  </a:txBody>
                  <a:tcPr marL="45720" marR="45720" anchor="ctr" horzOverflow="overflow">
                    <a:lnL w="12700">
                      <a:solidFill>
                        <a:srgbClr val="FFFFFF"/>
                      </a:solidFill>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solidFill>
                      <a:srgbClr val="0D4CA1"/>
                    </a:solidFill>
                  </a:tcPr>
                </a:tc>
                <a:tc>
                  <a:txBody>
                    <a:bodyPr/>
                    <a:lstStyle/>
                    <a:p>
                      <a:pPr algn="ctr" defTabSz="686004">
                        <a:defRPr sz="1800" b="0"/>
                      </a:pPr>
                      <a:r>
                        <a:rPr sz="1600" b="1">
                          <a:solidFill>
                            <a:srgbClr val="FFFFFF"/>
                          </a:solidFill>
                          <a:latin typeface="微軟正黑體" panose="020B0604030504040204" pitchFamily="34" charset="-120"/>
                          <a:ea typeface="微軟正黑體" panose="020B0604030504040204" pitchFamily="34" charset="-120"/>
                          <a:cs typeface="微軟正黑體"/>
                          <a:sym typeface="微軟正黑體"/>
                        </a:rPr>
                        <a:t>合作內容</a:t>
                      </a:r>
                    </a:p>
                  </a:txBody>
                  <a:tcPr marL="45720" marR="45720" anchor="ctr" horzOverflow="overflow">
                    <a:lnL w="12700">
                      <a:solidFill>
                        <a:srgbClr val="FFFFFF"/>
                      </a:solidFill>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solidFill>
                      <a:srgbClr val="0D4CA1"/>
                    </a:solidFill>
                  </a:tcPr>
                </a:tc>
                <a:tc>
                  <a:txBody>
                    <a:bodyPr/>
                    <a:lstStyle/>
                    <a:p>
                      <a:pPr algn="ctr" defTabSz="686004">
                        <a:defRPr sz="1800" b="0"/>
                      </a:pPr>
                      <a:r>
                        <a:rPr sz="1600" b="1">
                          <a:solidFill>
                            <a:srgbClr val="FFFFFF"/>
                          </a:solidFill>
                          <a:latin typeface="微軟正黑體" panose="020B0604030504040204" pitchFamily="34" charset="-120"/>
                          <a:ea typeface="微軟正黑體" panose="020B0604030504040204" pitchFamily="34" charset="-120"/>
                          <a:sym typeface="Calibri"/>
                        </a:rPr>
                        <a:t>Status</a:t>
                      </a:r>
                    </a:p>
                  </a:txBody>
                  <a:tcPr marL="45720" marR="45720" anchor="ctr" horzOverflow="overflow">
                    <a:lnL w="12700">
                      <a:solidFill>
                        <a:srgbClr val="FFFFFF"/>
                      </a:solidFill>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solidFill>
                      <a:srgbClr val="0D4CA1"/>
                    </a:solidFill>
                  </a:tcPr>
                </a:tc>
                <a:extLst>
                  <a:ext uri="{0D108BD9-81ED-4DB2-BD59-A6C34878D82A}">
                    <a16:rowId xmlns:a16="http://schemas.microsoft.com/office/drawing/2014/main" val="10000"/>
                  </a:ext>
                </a:extLst>
              </a:tr>
              <a:tr h="934058">
                <a:tc>
                  <a:txBody>
                    <a:bodyPr/>
                    <a:lstStyle/>
                    <a:p>
                      <a:pPr algn="l" defTabSz="686004">
                        <a:defRPr sz="1800"/>
                      </a:pPr>
                      <a:r>
                        <a:rPr lang="zh-TW" altLang="zh-TW"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技術移轉</a:t>
                      </a:r>
                      <a:endParaRPr sz="1600" dirty="0">
                        <a:latin typeface="微軟正黑體" panose="020B0604030504040204" pitchFamily="34" charset="-120"/>
                        <a:ea typeface="微軟正黑體" panose="020B0604030504040204" pitchFamily="34" charset="-120"/>
                        <a:cs typeface="微軟正黑體"/>
                        <a:sym typeface="微軟正黑體"/>
                      </a:endParaRPr>
                    </a:p>
                  </a:txBody>
                  <a:tcPr marL="36000" marR="36000" marT="36000" marB="36000" anchor="ctr" horzOverflow="overflow">
                    <a:lnL w="12700">
                      <a:solidFill>
                        <a:srgbClr val="FFFFFF"/>
                      </a:solidFill>
                    </a:lnL>
                    <a:lnR w="12700" cap="flat" cmpd="sng" algn="ctr">
                      <a:solidFill>
                        <a:srgbClr val="FFFFFF"/>
                      </a:solidFill>
                      <a:prstDash val="solid"/>
                      <a:round/>
                      <a:headEnd type="none" w="med" len="med"/>
                      <a:tailEnd type="none" w="med" len="med"/>
                    </a:lnR>
                    <a:lnT w="12700">
                      <a:solidFill>
                        <a:srgbClr val="FFFFFF"/>
                      </a:solidFill>
                    </a:lnT>
                    <a:lnB w="12700" cap="flat" cmpd="sng" algn="ctr">
                      <a:solidFill>
                        <a:srgbClr val="FFFFFF"/>
                      </a:solidFill>
                      <a:prstDash val="solid"/>
                      <a:round/>
                      <a:headEnd type="none" w="med" len="med"/>
                      <a:tailEnd type="none" w="med" len="med"/>
                    </a:lnB>
                  </a:tcPr>
                </a:tc>
                <a:tc>
                  <a:txBody>
                    <a:bodyPr/>
                    <a:lstStyle/>
                    <a:p>
                      <a:pPr algn="ctr" defTabSz="686004">
                        <a:defRPr sz="1800"/>
                      </a:pPr>
                      <a:r>
                        <a:rPr lang="zh-TW" altLang="en-US"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云泰</a:t>
                      </a:r>
                      <a:endParaRPr sz="1600" dirty="0">
                        <a:latin typeface="微軟正黑體" panose="020B0604030504040204" pitchFamily="34" charset="-120"/>
                        <a:ea typeface="微軟正黑體" panose="020B0604030504040204" pitchFamily="34" charset="-120"/>
                        <a:cs typeface="微軟正黑體"/>
                        <a:sym typeface="微軟正黑體"/>
                      </a:endParaRPr>
                    </a:p>
                  </a:txBody>
                  <a:tcPr marL="36000" marR="36000" marT="36000" marB="36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lnT>
                    <a:lnB w="12700" cap="flat" cmpd="sng" algn="ctr">
                      <a:solidFill>
                        <a:srgbClr val="FFFFFF"/>
                      </a:solidFill>
                      <a:prstDash val="solid"/>
                      <a:round/>
                      <a:headEnd type="none" w="med" len="med"/>
                      <a:tailEnd type="none" w="med" len="med"/>
                    </a:lnB>
                  </a:tcPr>
                </a:tc>
                <a:tc>
                  <a:txBody>
                    <a:bodyPr/>
                    <a:lstStyle/>
                    <a:p>
                      <a:pPr algn="ctr" defTabSz="686004">
                        <a:defRPr sz="1600">
                          <a:sym typeface="Calibri"/>
                        </a:defRPr>
                      </a:pPr>
                      <a:r>
                        <a:rPr lang="en-US" altLang="zh-TW" sz="1600" dirty="0">
                          <a:latin typeface="微軟正黑體" panose="020B0604030504040204" pitchFamily="34" charset="-120"/>
                          <a:ea typeface="微軟正黑體" panose="020B0604030504040204" pitchFamily="34" charset="-120"/>
                          <a:cs typeface="微軟正黑體"/>
                          <a:sym typeface="微軟正黑體"/>
                        </a:rPr>
                        <a:t>150</a:t>
                      </a:r>
                      <a:r>
                        <a:rPr lang="zh-TW" altLang="en-US" sz="1600" dirty="0">
                          <a:latin typeface="微軟正黑體" panose="020B0604030504040204" pitchFamily="34" charset="-120"/>
                          <a:ea typeface="微軟正黑體" panose="020B0604030504040204" pitchFamily="34" charset="-120"/>
                          <a:cs typeface="微軟正黑體"/>
                          <a:sym typeface="微軟正黑體"/>
                        </a:rPr>
                        <a:t>萬元</a:t>
                      </a:r>
                      <a:endParaRPr sz="1600" dirty="0">
                        <a:latin typeface="微軟正黑體" panose="020B0604030504040204" pitchFamily="34" charset="-120"/>
                        <a:ea typeface="微軟正黑體" panose="020B0604030504040204" pitchFamily="34" charset="-120"/>
                        <a:cs typeface="微軟正黑體"/>
                        <a:sym typeface="微軟正黑體"/>
                      </a:endParaRPr>
                    </a:p>
                  </a:txBody>
                  <a:tcPr marL="36000" marR="36000" marT="36000" marB="36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lnT>
                    <a:lnB w="12700" cap="flat" cmpd="sng" algn="ctr">
                      <a:solidFill>
                        <a:srgbClr val="FFFFFF"/>
                      </a:solidFill>
                      <a:prstDash val="solid"/>
                      <a:round/>
                      <a:headEnd type="none" w="med" len="med"/>
                      <a:tailEnd type="none" w="med" len="med"/>
                    </a:lnB>
                  </a:tcPr>
                </a:tc>
                <a:tc>
                  <a:txBody>
                    <a:bodyPr/>
                    <a:lstStyle/>
                    <a:p>
                      <a:pPr algn="l" defTabSz="686004">
                        <a:defRPr sz="1800"/>
                      </a:pPr>
                      <a:r>
                        <a:rPr lang="zh-TW" altLang="en-US" sz="1600" dirty="0">
                          <a:latin typeface="微軟正黑體" panose="020B0604030504040204" pitchFamily="34" charset="-120"/>
                          <a:ea typeface="微軟正黑體" panose="020B0604030504040204" pitchFamily="34" charset="-120"/>
                          <a:cs typeface="微軟正黑體"/>
                          <a:sym typeface="微軟正黑體"/>
                        </a:rPr>
                        <a:t>動物非接觸生理感測照護應用</a:t>
                      </a:r>
                      <a:endParaRPr sz="1600" dirty="0">
                        <a:latin typeface="微軟正黑體" panose="020B0604030504040204" pitchFamily="34" charset="-120"/>
                        <a:ea typeface="微軟正黑體" panose="020B0604030504040204" pitchFamily="34" charset="-120"/>
                        <a:cs typeface="微軟正黑體"/>
                        <a:sym typeface="微軟正黑體"/>
                      </a:endParaRPr>
                    </a:p>
                  </a:txBody>
                  <a:tcPr marL="36000" marR="36000" marT="36000" marB="36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lnT>
                    <a:lnB w="12700" cap="flat" cmpd="sng" algn="ctr">
                      <a:solidFill>
                        <a:srgbClr val="FFFFFF"/>
                      </a:solidFill>
                      <a:prstDash val="solid"/>
                      <a:round/>
                      <a:headEnd type="none" w="med" len="med"/>
                      <a:tailEnd type="none" w="med" len="med"/>
                    </a:lnB>
                  </a:tcPr>
                </a:tc>
                <a:tc>
                  <a:txBody>
                    <a:bodyPr/>
                    <a:lstStyle/>
                    <a:p>
                      <a:pPr algn="l" defTabSz="686004">
                        <a:defRPr sz="1600">
                          <a:sym typeface="Calibri"/>
                        </a:defRPr>
                      </a:pPr>
                      <a:r>
                        <a:rPr lang="zh-TW" altLang="en-US" sz="1600" b="0" i="0" u="none" strike="noStrike" cap="none" spc="0" baseline="0" dirty="0">
                          <a:solidFill>
                            <a:schemeClr val="tx1"/>
                          </a:solidFill>
                          <a:uFillTx/>
                          <a:latin typeface="微軟正黑體" panose="020B0604030504040204" pitchFamily="34" charset="-120"/>
                          <a:ea typeface="微軟正黑體" panose="020B0604030504040204" pitchFamily="34" charset="-120"/>
                          <a:cs typeface="+mj-cs"/>
                          <a:sym typeface="Arial"/>
                        </a:rPr>
                        <a:t>用印中</a:t>
                      </a:r>
                      <a:endParaRPr sz="1600" b="0" i="0" u="none" strike="noStrike" cap="none" spc="0" baseline="0" dirty="0">
                        <a:solidFill>
                          <a:schemeClr val="tx1"/>
                        </a:solidFill>
                        <a:uFillTx/>
                        <a:latin typeface="微軟正黑體" panose="020B0604030504040204" pitchFamily="34" charset="-120"/>
                        <a:ea typeface="微軟正黑體" panose="020B0604030504040204" pitchFamily="34" charset="-120"/>
                        <a:cs typeface="+mj-cs"/>
                        <a:sym typeface="Arial"/>
                      </a:endParaRPr>
                    </a:p>
                  </a:txBody>
                  <a:tcPr marL="36000" marR="36000" marT="36000" marB="36000" anchor="ctr" horzOverflow="overflow">
                    <a:lnL w="12700" cap="flat" cmpd="sng" algn="ctr">
                      <a:solidFill>
                        <a:srgbClr val="FFFFFF"/>
                      </a:solidFill>
                      <a:prstDash val="solid"/>
                      <a:round/>
                      <a:headEnd type="none" w="med" len="med"/>
                      <a:tailEnd type="none" w="med" len="med"/>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375244143"/>
                  </a:ext>
                </a:extLst>
              </a:tr>
              <a:tr h="934058">
                <a:tc>
                  <a:txBody>
                    <a:bodyPr/>
                    <a:lstStyle/>
                    <a:p>
                      <a:pPr algn="l" defTabSz="686004">
                        <a:defRPr sz="1800"/>
                      </a:pPr>
                      <a:r>
                        <a:rPr sz="1600" dirty="0" err="1">
                          <a:latin typeface="微軟正黑體" panose="020B0604030504040204" pitchFamily="34" charset="-120"/>
                          <a:ea typeface="微軟正黑體" panose="020B0604030504040204" pitchFamily="34" charset="-120"/>
                          <a:cs typeface="微軟正黑體"/>
                          <a:sym typeface="微軟正黑體"/>
                        </a:rPr>
                        <a:t>智慧睡眠感測技術授權</a:t>
                      </a:r>
                      <a:endParaRPr sz="1600" dirty="0">
                        <a:latin typeface="微軟正黑體" panose="020B0604030504040204" pitchFamily="34" charset="-120"/>
                        <a:ea typeface="微軟正黑體" panose="020B0604030504040204" pitchFamily="34" charset="-120"/>
                        <a:cs typeface="微軟正黑體"/>
                        <a:sym typeface="微軟正黑體"/>
                      </a:endParaRPr>
                    </a:p>
                  </a:txBody>
                  <a:tcPr marL="36000" marR="36000" marT="36000" marB="36000" anchor="ctr" horzOverflow="overflow">
                    <a:lnL w="12700">
                      <a:solidFill>
                        <a:srgbClr val="FFFFFF"/>
                      </a:solidFill>
                    </a:lnL>
                    <a:lnR w="12700">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defTabSz="686004">
                        <a:defRPr sz="1800"/>
                      </a:pPr>
                      <a:r>
                        <a:rPr sz="1600" dirty="0" err="1">
                          <a:latin typeface="微軟正黑體" panose="020B0604030504040204" pitchFamily="34" charset="-120"/>
                          <a:ea typeface="微軟正黑體" panose="020B0604030504040204" pitchFamily="34" charset="-120"/>
                          <a:cs typeface="微軟正黑體"/>
                          <a:sym typeface="微軟正黑體"/>
                        </a:rPr>
                        <a:t>愛菲斯</a:t>
                      </a:r>
                      <a:endParaRPr sz="1600" dirty="0">
                        <a:latin typeface="微軟正黑體" panose="020B0604030504040204" pitchFamily="34" charset="-120"/>
                        <a:ea typeface="微軟正黑體" panose="020B0604030504040204" pitchFamily="34" charset="-120"/>
                        <a:cs typeface="微軟正黑體"/>
                        <a:sym typeface="微軟正黑體"/>
                      </a:endParaRPr>
                    </a:p>
                  </a:txBody>
                  <a:tcPr marL="36000" marR="36000" marT="36000" marB="36000" anchor="ctr" horzOverflow="overflow">
                    <a:lnL w="12700">
                      <a:solidFill>
                        <a:srgbClr val="FFFFFF"/>
                      </a:solidFill>
                    </a:lnL>
                    <a:lnR w="12700">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defTabSz="686004">
                        <a:defRPr sz="1600">
                          <a:sym typeface="Calibri"/>
                        </a:defRPr>
                      </a:pPr>
                      <a:r>
                        <a:rPr sz="1600" dirty="0">
                          <a:latin typeface="微軟正黑體" panose="020B0604030504040204" pitchFamily="34" charset="-120"/>
                          <a:ea typeface="微軟正黑體" panose="020B0604030504040204" pitchFamily="34" charset="-120"/>
                        </a:rPr>
                        <a:t>300</a:t>
                      </a:r>
                      <a:r>
                        <a:rPr sz="1600" dirty="0">
                          <a:latin typeface="微軟正黑體" panose="020B0604030504040204" pitchFamily="34" charset="-120"/>
                          <a:ea typeface="微軟正黑體" panose="020B0604030504040204" pitchFamily="34" charset="-120"/>
                          <a:cs typeface="微軟正黑體"/>
                          <a:sym typeface="微軟正黑體"/>
                        </a:rPr>
                        <a:t>萬元</a:t>
                      </a:r>
                    </a:p>
                  </a:txBody>
                  <a:tcPr marL="36000" marR="36000" marT="36000" marB="36000" anchor="ctr" horzOverflow="overflow">
                    <a:lnL w="12700">
                      <a:solidFill>
                        <a:srgbClr val="FFFFFF"/>
                      </a:solidFill>
                    </a:lnL>
                    <a:lnR w="12700">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defTabSz="686004">
                        <a:defRPr sz="1800"/>
                      </a:pPr>
                      <a:r>
                        <a:rPr sz="1600" dirty="0" err="1">
                          <a:latin typeface="微軟正黑體" panose="020B0604030504040204" pitchFamily="34" charset="-120"/>
                          <a:ea typeface="微軟正黑體" panose="020B0604030504040204" pitchFamily="34" charset="-120"/>
                          <a:cs typeface="微軟正黑體"/>
                          <a:sym typeface="微軟正黑體"/>
                        </a:rPr>
                        <a:t>個人居家睡眠健康照護應用</a:t>
                      </a:r>
                      <a:endParaRPr sz="1600" dirty="0">
                        <a:latin typeface="微軟正黑體" panose="020B0604030504040204" pitchFamily="34" charset="-120"/>
                        <a:ea typeface="微軟正黑體" panose="020B0604030504040204" pitchFamily="34" charset="-120"/>
                        <a:cs typeface="微軟正黑體"/>
                        <a:sym typeface="微軟正黑體"/>
                      </a:endParaRPr>
                    </a:p>
                  </a:txBody>
                  <a:tcPr marL="36000" marR="36000" marT="36000" marB="36000" anchor="ctr" horzOverflow="overflow">
                    <a:lnL w="12700">
                      <a:solidFill>
                        <a:srgbClr val="FFFFFF"/>
                      </a:solidFill>
                    </a:lnL>
                    <a:lnR w="12700">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defTabSz="686004">
                        <a:defRPr sz="1600">
                          <a:solidFill>
                            <a:srgbClr val="000099"/>
                          </a:solidFill>
                          <a:latin typeface="微軟正黑體"/>
                          <a:ea typeface="微軟正黑體"/>
                          <a:cs typeface="微軟正黑體"/>
                          <a:sym typeface="微軟正黑體"/>
                        </a:defRPr>
                      </a:pPr>
                      <a:r>
                        <a:rPr sz="1600" dirty="0" err="1">
                          <a:solidFill>
                            <a:schemeClr val="tx1"/>
                          </a:solidFill>
                          <a:latin typeface="微軟正黑體" panose="020B0604030504040204" pitchFamily="34" charset="-120"/>
                          <a:ea typeface="微軟正黑體" panose="020B0604030504040204" pitchFamily="34" charset="-120"/>
                        </a:rPr>
                        <a:t>洽談中，議約中</a:t>
                      </a:r>
                      <a:r>
                        <a:rPr lang="zh-TW" altLang="en-US" sz="1600" dirty="0">
                          <a:solidFill>
                            <a:schemeClr val="tx1"/>
                          </a:solidFill>
                          <a:latin typeface="微軟正黑體" panose="020B0604030504040204" pitchFamily="34" charset="-120"/>
                          <a:ea typeface="微軟正黑體" panose="020B0604030504040204" pitchFamily="34" charset="-120"/>
                        </a:rPr>
                        <a:t>，</a:t>
                      </a:r>
                      <a:r>
                        <a:rPr lang="en-US" altLang="zh-TW" sz="1600" dirty="0">
                          <a:solidFill>
                            <a:schemeClr val="tx1"/>
                          </a:solidFill>
                          <a:latin typeface="微軟正黑體" panose="020B0604030504040204" pitchFamily="34" charset="-120"/>
                          <a:ea typeface="微軟正黑體" panose="020B0604030504040204" pitchFamily="34" charset="-120"/>
                        </a:rPr>
                        <a:t>5</a:t>
                      </a:r>
                      <a:r>
                        <a:rPr lang="zh-TW" altLang="en-US" sz="1600" dirty="0">
                          <a:solidFill>
                            <a:schemeClr val="tx1"/>
                          </a:solidFill>
                          <a:latin typeface="微軟正黑體" panose="020B0604030504040204" pitchFamily="34" charset="-120"/>
                          <a:ea typeface="微軟正黑體" panose="020B0604030504040204" pitchFamily="34" charset="-120"/>
                        </a:rPr>
                        <a:t>月進行會議</a:t>
                      </a:r>
                      <a:endParaRPr sz="1600" dirty="0">
                        <a:solidFill>
                          <a:schemeClr val="tx1"/>
                        </a:solidFill>
                        <a:latin typeface="微軟正黑體" panose="020B0604030504040204" pitchFamily="34" charset="-120"/>
                        <a:ea typeface="微軟正黑體" panose="020B0604030504040204" pitchFamily="34" charset="-120"/>
                      </a:endParaRPr>
                    </a:p>
                  </a:txBody>
                  <a:tcPr marL="36000" marR="36000" marT="36000" marB="36000" anchor="ctr" horzOverflow="overflow">
                    <a:lnL w="12700">
                      <a:solidFill>
                        <a:srgbClr val="FFFFFF"/>
                      </a:solidFill>
                    </a:lnL>
                    <a:lnR w="12700">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934058">
                <a:tc>
                  <a:txBody>
                    <a:bodyPr/>
                    <a:lstStyle/>
                    <a:p>
                      <a:pPr algn="l" rtl="0" fontAlgn="base"/>
                      <a:r>
                        <a:rPr lang="zh-TW" altLang="en-US" sz="1600" b="0" i="0" u="none" strike="noStrike" dirty="0">
                          <a:solidFill>
                            <a:srgbClr val="000000"/>
                          </a:solidFill>
                          <a:effectLst/>
                          <a:ea typeface="微軟正黑體" panose="020B0604030504040204" pitchFamily="34" charset="-120"/>
                        </a:rPr>
                        <a:t>技術移轉</a:t>
                      </a:r>
                      <a:r>
                        <a:rPr lang="zh-TW" altLang="en-US" sz="1600" b="0" i="0" dirty="0">
                          <a:solidFill>
                            <a:srgbClr val="000000"/>
                          </a:solidFill>
                          <a:effectLst/>
                          <a:latin typeface="微軟正黑體" panose="020B0604030504040204" pitchFamily="34" charset="-120"/>
                        </a:rPr>
                        <a:t>​</a:t>
                      </a:r>
                      <a:endParaRPr lang="zh-TW" altLang="en-US" b="0" i="0" dirty="0">
                        <a:solidFill>
                          <a:srgbClr val="000000"/>
                        </a:solidFill>
                        <a:effectLst/>
                      </a:endParaRPr>
                    </a:p>
                  </a:txBody>
                  <a:tcPr anchor="ctr">
                    <a:lnL w="12700">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ase"/>
                      <a:r>
                        <a:rPr lang="zh-TW" altLang="en-US" sz="1600" b="0" i="0" u="none" strike="noStrike">
                          <a:solidFill>
                            <a:srgbClr val="000000"/>
                          </a:solidFill>
                          <a:effectLst/>
                          <a:ea typeface="微軟正黑體" panose="020B0604030504040204" pitchFamily="34" charset="-120"/>
                        </a:rPr>
                        <a:t>加拿大</a:t>
                      </a:r>
                      <a:r>
                        <a:rPr lang="zh-TW" altLang="en-US" sz="1600" b="0" i="0">
                          <a:solidFill>
                            <a:srgbClr val="000000"/>
                          </a:solidFill>
                          <a:effectLst/>
                          <a:latin typeface="微軟正黑體" panose="020B0604030504040204" pitchFamily="34" charset="-120"/>
                        </a:rPr>
                        <a:t>​</a:t>
                      </a:r>
                      <a:endParaRPr lang="zh-TW" altLang="en-US" b="0" i="0">
                        <a:solidFill>
                          <a:srgbClr val="000000"/>
                        </a:solidFill>
                        <a:effectLst/>
                      </a:endParaRPr>
                    </a:p>
                    <a:p>
                      <a:pPr algn="ctr" rtl="0" fontAlgn="base"/>
                      <a:r>
                        <a:rPr lang="en-US" sz="1600" b="0" i="0" u="none" strike="noStrike">
                          <a:solidFill>
                            <a:srgbClr val="000000"/>
                          </a:solidFill>
                          <a:effectLst/>
                          <a:latin typeface="微軟正黑體" panose="020B0604030504040204" pitchFamily="34" charset="-120"/>
                        </a:rPr>
                        <a:t>Queva</a:t>
                      </a:r>
                      <a:r>
                        <a:rPr lang="en-US" sz="1600" b="0" i="0">
                          <a:solidFill>
                            <a:srgbClr val="000000"/>
                          </a:solidFill>
                          <a:effectLst/>
                          <a:latin typeface="微軟正黑體" panose="020B0604030504040204" pitchFamily="34" charset="-120"/>
                        </a:rPr>
                        <a:t>​</a:t>
                      </a:r>
                      <a:endParaRPr lang="en-US" b="0" i="0">
                        <a:solidFill>
                          <a:srgbClr val="000000"/>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base"/>
                      <a:r>
                        <a:rPr lang="en-US" altLang="zh-TW" sz="1600" b="0" i="0" u="none" strike="noStrike">
                          <a:solidFill>
                            <a:srgbClr val="000000"/>
                          </a:solidFill>
                          <a:effectLst/>
                          <a:latin typeface="微軟正黑體" panose="020B0604030504040204" pitchFamily="34" charset="-120"/>
                        </a:rPr>
                        <a:t>300</a:t>
                      </a:r>
                      <a:r>
                        <a:rPr lang="zh-TW" altLang="en-US" sz="1600" b="0" i="0" u="none" strike="noStrike">
                          <a:solidFill>
                            <a:srgbClr val="000000"/>
                          </a:solidFill>
                          <a:effectLst/>
                          <a:ea typeface="微軟正黑體" panose="020B0604030504040204" pitchFamily="34" charset="-120"/>
                        </a:rPr>
                        <a:t>萬元</a:t>
                      </a:r>
                      <a:r>
                        <a:rPr lang="zh-TW" altLang="en-US" sz="1600" b="0" i="0">
                          <a:solidFill>
                            <a:srgbClr val="000000"/>
                          </a:solidFill>
                          <a:effectLst/>
                          <a:latin typeface="微軟正黑體" panose="020B0604030504040204" pitchFamily="34" charset="-120"/>
                        </a:rPr>
                        <a:t>​</a:t>
                      </a:r>
                      <a:endParaRPr lang="zh-TW" altLang="en-US" b="0" i="0">
                        <a:solidFill>
                          <a:srgbClr val="000000"/>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ase"/>
                      <a:r>
                        <a:rPr lang="zh-TW" altLang="en-US" sz="1600" b="0" i="0" u="none" strike="noStrike">
                          <a:solidFill>
                            <a:srgbClr val="000000"/>
                          </a:solidFill>
                          <a:effectLst/>
                          <a:ea typeface="微軟正黑體" panose="020B0604030504040204" pitchFamily="34" charset="-120"/>
                        </a:rPr>
                        <a:t>寵物項圈專利</a:t>
                      </a:r>
                      <a:r>
                        <a:rPr lang="zh-TW" altLang="en-US" sz="1600" b="0" i="0">
                          <a:solidFill>
                            <a:srgbClr val="000000"/>
                          </a:solidFill>
                          <a:effectLst/>
                          <a:latin typeface="微軟正黑體" panose="020B0604030504040204" pitchFamily="34" charset="-120"/>
                        </a:rPr>
                        <a:t>​</a:t>
                      </a:r>
                      <a:endParaRPr lang="zh-TW" altLang="en-US" b="0" i="0">
                        <a:solidFill>
                          <a:srgbClr val="000000"/>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ase"/>
                      <a:r>
                        <a:rPr lang="zh-TW" altLang="en-US" sz="1600" b="0" i="0" u="none" strike="noStrike" dirty="0">
                          <a:solidFill>
                            <a:srgbClr val="000000"/>
                          </a:solidFill>
                          <a:effectLst/>
                          <a:ea typeface="微軟正黑體" panose="020B0604030504040204" pitchFamily="34" charset="-120"/>
                        </a:rPr>
                        <a:t>洽談中，</a:t>
                      </a:r>
                      <a:r>
                        <a:rPr lang="en-US" altLang="zh-TW" sz="1600" b="0" i="0" u="none" strike="noStrike" dirty="0">
                          <a:solidFill>
                            <a:srgbClr val="000000"/>
                          </a:solidFill>
                          <a:effectLst/>
                          <a:latin typeface="微軟正黑體" panose="020B0604030504040204" pitchFamily="34" charset="-120"/>
                        </a:rPr>
                        <a:t>5</a:t>
                      </a:r>
                      <a:r>
                        <a:rPr lang="zh-TW" altLang="en-US" sz="1600" b="0" i="0" u="none" strike="noStrike" dirty="0">
                          <a:solidFill>
                            <a:srgbClr val="000000"/>
                          </a:solidFill>
                          <a:effectLst/>
                          <a:ea typeface="微軟正黑體" panose="020B0604030504040204" pitchFamily="34" charset="-120"/>
                        </a:rPr>
                        <a:t>月可能訪問工研院</a:t>
                      </a:r>
                      <a:r>
                        <a:rPr lang="zh-TW" altLang="en-US" sz="1600" b="0" i="0" dirty="0">
                          <a:solidFill>
                            <a:srgbClr val="000000"/>
                          </a:solidFill>
                          <a:effectLst/>
                          <a:latin typeface="微軟正黑體" panose="020B0604030504040204" pitchFamily="34" charset="-120"/>
                        </a:rPr>
                        <a:t>​</a:t>
                      </a:r>
                      <a:endParaRPr lang="zh-TW" altLang="en-US" b="0" i="0" dirty="0">
                        <a:solidFill>
                          <a:srgbClr val="000000"/>
                        </a:solidFill>
                        <a:effectLst/>
                      </a:endParaRPr>
                    </a:p>
                    <a:p>
                      <a:pPr algn="l" rtl="0" fontAlgn="base"/>
                      <a:r>
                        <a:rPr lang="zh-TW" altLang="en-US" sz="1600" b="0" i="0" u="none" strike="noStrike" dirty="0">
                          <a:solidFill>
                            <a:srgbClr val="000000"/>
                          </a:solidFill>
                          <a:effectLst/>
                          <a:ea typeface="微軟正黑體" panose="020B0604030504040204" pitchFamily="34" charset="-120"/>
                        </a:rPr>
                        <a:t>希望申請國際合作</a:t>
                      </a:r>
                      <a:r>
                        <a:rPr lang="zh-TW" altLang="en-US" sz="1600" b="0" i="0" dirty="0">
                          <a:solidFill>
                            <a:srgbClr val="000000"/>
                          </a:solidFill>
                          <a:effectLst/>
                          <a:latin typeface="微軟正黑體" panose="020B0604030504040204" pitchFamily="34" charset="-120"/>
                        </a:rPr>
                        <a:t>​</a:t>
                      </a:r>
                      <a:endParaRPr lang="zh-TW" altLang="en-US" b="0" i="0" dirty="0">
                        <a:solidFill>
                          <a:srgbClr val="000000"/>
                        </a:solidFill>
                        <a:effectLst/>
                      </a:endParaRPr>
                    </a:p>
                  </a:txBody>
                  <a:tcPr anchor="ctr">
                    <a:lnL w="12700" cap="flat" cmpd="sng" algn="ctr">
                      <a:solidFill>
                        <a:srgbClr val="FFFFFF"/>
                      </a:solidFill>
                      <a:prstDash val="solid"/>
                      <a:round/>
                      <a:headEnd type="none" w="med" len="med"/>
                      <a:tailEnd type="none" w="med" len="med"/>
                    </a:lnL>
                    <a:lnR w="12700">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115864711"/>
                  </a:ext>
                </a:extLst>
              </a:tr>
            </a:tbl>
          </a:graphicData>
        </a:graphic>
      </p:graphicFrame>
      <p:sp>
        <p:nvSpPr>
          <p:cNvPr id="1082" name="文字方塊 1"/>
          <p:cNvSpPr txBox="1"/>
          <p:nvPr/>
        </p:nvSpPr>
        <p:spPr>
          <a:xfrm>
            <a:off x="7860116" y="900009"/>
            <a:ext cx="3792060" cy="369328"/>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b="1">
                <a:latin typeface="微軟正黑體"/>
                <a:ea typeface="微軟正黑體"/>
                <a:cs typeface="微軟正黑體"/>
                <a:sym typeface="微軟正黑體"/>
              </a:defRPr>
            </a:lvl1pPr>
          </a:lstStyle>
          <a:p>
            <a:r>
              <a:rPr lang="zh-TW" altLang="en-US" dirty="0"/>
              <a:t>簽約：</a:t>
            </a:r>
            <a:r>
              <a:rPr lang="en-US" altLang="zh-TW" dirty="0"/>
              <a:t>150</a:t>
            </a:r>
            <a:r>
              <a:rPr lang="zh-TW" altLang="en-US" dirty="0"/>
              <a:t>萬</a:t>
            </a:r>
            <a:r>
              <a:rPr lang="en-US" altLang="zh-TW" dirty="0"/>
              <a:t>/</a:t>
            </a:r>
            <a:r>
              <a:rPr dirty="0"/>
              <a:t>努力與洽談中</a:t>
            </a:r>
            <a:r>
              <a:rPr lang="en-US" altLang="zh-TW" dirty="0"/>
              <a:t>60</a:t>
            </a:r>
            <a:r>
              <a:rPr dirty="0"/>
              <a:t>0萬元</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 name="投影片編號版面配置區 3"/>
          <p:cNvSpPr txBox="1">
            <a:spLocks noGrp="1"/>
          </p:cNvSpPr>
          <p:nvPr>
            <p:ph type="sldNum" sz="quarter" idx="4294967295"/>
          </p:nvPr>
        </p:nvSpPr>
        <p:spPr>
          <a:xfrm>
            <a:off x="11929580" y="6604317"/>
            <a:ext cx="262416" cy="2692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微軟正黑體"/>
                <a:ea typeface="微軟正黑體"/>
                <a:cs typeface="微軟正黑體"/>
                <a:sym typeface="微軟正黑體"/>
              </a:defRPr>
            </a:lvl1pPr>
          </a:lstStyle>
          <a:p>
            <a:fld id="{86CB4B4D-7CA3-9044-876B-883B54F8677D}" type="slidenum">
              <a:t>14</a:t>
            </a:fld>
            <a:endParaRPr/>
          </a:p>
        </p:txBody>
      </p:sp>
      <p:sp>
        <p:nvSpPr>
          <p:cNvPr id="1085" name="標題 1"/>
          <p:cNvSpPr txBox="1">
            <a:spLocks noGrp="1"/>
          </p:cNvSpPr>
          <p:nvPr>
            <p:ph type="title"/>
          </p:nvPr>
        </p:nvSpPr>
        <p:spPr>
          <a:xfrm>
            <a:off x="1991548" y="37678"/>
            <a:ext cx="8370276" cy="775374"/>
          </a:xfrm>
          <a:prstGeom prst="rect">
            <a:avLst/>
          </a:prstGeom>
        </p:spPr>
        <p:txBody>
          <a:bodyPr/>
          <a:lstStyle/>
          <a:p>
            <a:pPr algn="ctr">
              <a:defRPr b="1">
                <a:solidFill>
                  <a:srgbClr val="000099"/>
                </a:solidFill>
                <a:latin typeface="微軟正黑體"/>
                <a:ea typeface="微軟正黑體"/>
                <a:cs typeface="微軟正黑體"/>
                <a:sym typeface="微軟正黑體"/>
              </a:defRPr>
            </a:pPr>
            <a:r>
              <a:t>重要業務推廣案件 (工服)</a:t>
            </a:r>
          </a:p>
        </p:txBody>
      </p:sp>
      <p:graphicFrame>
        <p:nvGraphicFramePr>
          <p:cNvPr id="1086" name="內容版面配置區 6"/>
          <p:cNvGraphicFramePr/>
          <p:nvPr>
            <p:extLst>
              <p:ext uri="{D42A27DB-BD31-4B8C-83A1-F6EECF244321}">
                <p14:modId xmlns:p14="http://schemas.microsoft.com/office/powerpoint/2010/main" val="2470920407"/>
              </p:ext>
            </p:extLst>
          </p:nvPr>
        </p:nvGraphicFramePr>
        <p:xfrm>
          <a:off x="539823" y="1356295"/>
          <a:ext cx="11112353" cy="2437895"/>
        </p:xfrm>
        <a:graphic>
          <a:graphicData uri="http://schemas.openxmlformats.org/drawingml/2006/table">
            <a:tbl>
              <a:tblPr firstRow="1" bandRow="1">
                <a:tableStyleId>{4C3C2611-4C71-4FC5-86AE-919BDF0F9419}</a:tableStyleId>
              </a:tblPr>
              <a:tblGrid>
                <a:gridCol w="2665864">
                  <a:extLst>
                    <a:ext uri="{9D8B030D-6E8A-4147-A177-3AD203B41FA5}">
                      <a16:colId xmlns:a16="http://schemas.microsoft.com/office/drawing/2014/main" val="20000"/>
                    </a:ext>
                  </a:extLst>
                </a:gridCol>
                <a:gridCol w="97536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2733040">
                  <a:extLst>
                    <a:ext uri="{9D8B030D-6E8A-4147-A177-3AD203B41FA5}">
                      <a16:colId xmlns:a16="http://schemas.microsoft.com/office/drawing/2014/main" val="20003"/>
                    </a:ext>
                  </a:extLst>
                </a:gridCol>
                <a:gridCol w="3671289">
                  <a:extLst>
                    <a:ext uri="{9D8B030D-6E8A-4147-A177-3AD203B41FA5}">
                      <a16:colId xmlns:a16="http://schemas.microsoft.com/office/drawing/2014/main" val="20004"/>
                    </a:ext>
                  </a:extLst>
                </a:gridCol>
              </a:tblGrid>
              <a:tr h="569779">
                <a:tc>
                  <a:txBody>
                    <a:bodyPr/>
                    <a:lstStyle/>
                    <a:p>
                      <a:pPr algn="ctr" defTabSz="686004">
                        <a:defRPr sz="1800" b="0"/>
                      </a:pPr>
                      <a:r>
                        <a:rPr sz="1600" b="1" dirty="0" err="1">
                          <a:solidFill>
                            <a:srgbClr val="FFFFFF"/>
                          </a:solidFill>
                          <a:latin typeface="微軟正黑體" panose="020B0604030504040204" pitchFamily="34" charset="-120"/>
                          <a:ea typeface="微軟正黑體" panose="020B0604030504040204" pitchFamily="34" charset="-120"/>
                          <a:cs typeface="微軟正黑體"/>
                          <a:sym typeface="微軟正黑體"/>
                        </a:rPr>
                        <a:t>推廣中案件</a:t>
                      </a:r>
                      <a:endParaRPr sz="1600" b="1" dirty="0">
                        <a:solidFill>
                          <a:srgbClr val="FFFFFF"/>
                        </a:solidFill>
                        <a:latin typeface="微軟正黑體" panose="020B0604030504040204" pitchFamily="34" charset="-120"/>
                        <a:ea typeface="微軟正黑體" panose="020B0604030504040204" pitchFamily="34" charset="-120"/>
                        <a:cs typeface="微軟正黑體"/>
                        <a:sym typeface="微軟正黑體"/>
                      </a:endParaRPr>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0D4CA1"/>
                    </a:solidFill>
                  </a:tcPr>
                </a:tc>
                <a:tc>
                  <a:txBody>
                    <a:bodyPr/>
                    <a:lstStyle/>
                    <a:p>
                      <a:pPr algn="ctr" defTabSz="686004">
                        <a:defRPr sz="1800" b="0"/>
                      </a:pPr>
                      <a:r>
                        <a:rPr sz="1600" b="1">
                          <a:solidFill>
                            <a:srgbClr val="FFFFFF"/>
                          </a:solidFill>
                          <a:latin typeface="微軟正黑體" panose="020B0604030504040204" pitchFamily="34" charset="-120"/>
                          <a:ea typeface="微軟正黑體" panose="020B0604030504040204" pitchFamily="34" charset="-120"/>
                          <a:cs typeface="微軟正黑體"/>
                          <a:sym typeface="微軟正黑體"/>
                        </a:rPr>
                        <a:t>標的廠商</a:t>
                      </a:r>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0D4CA1"/>
                    </a:solidFill>
                  </a:tcPr>
                </a:tc>
                <a:tc>
                  <a:txBody>
                    <a:bodyPr/>
                    <a:lstStyle/>
                    <a:p>
                      <a:pPr algn="ctr" defTabSz="686004">
                        <a:defRPr sz="1800" b="0"/>
                      </a:pPr>
                      <a:r>
                        <a:rPr sz="1600" b="1">
                          <a:solidFill>
                            <a:srgbClr val="FFFFFF"/>
                          </a:solidFill>
                          <a:latin typeface="微軟正黑體" panose="020B0604030504040204" pitchFamily="34" charset="-120"/>
                          <a:ea typeface="微軟正黑體" panose="020B0604030504040204" pitchFamily="34" charset="-120"/>
                          <a:cs typeface="微軟正黑體"/>
                          <a:sym typeface="微軟正黑體"/>
                        </a:rPr>
                        <a:t>簽約規劃</a:t>
                      </a:r>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0D4CA1"/>
                    </a:solidFill>
                  </a:tcPr>
                </a:tc>
                <a:tc>
                  <a:txBody>
                    <a:bodyPr/>
                    <a:lstStyle/>
                    <a:p>
                      <a:pPr algn="ctr" defTabSz="686004">
                        <a:defRPr sz="1800" b="0"/>
                      </a:pPr>
                      <a:r>
                        <a:rPr sz="1600" b="1">
                          <a:solidFill>
                            <a:srgbClr val="FFFFFF"/>
                          </a:solidFill>
                          <a:latin typeface="微軟正黑體" panose="020B0604030504040204" pitchFamily="34" charset="-120"/>
                          <a:ea typeface="微軟正黑體" panose="020B0604030504040204" pitchFamily="34" charset="-120"/>
                          <a:cs typeface="微軟正黑體"/>
                          <a:sym typeface="微軟正黑體"/>
                        </a:rPr>
                        <a:t>合作內容</a:t>
                      </a:r>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0D4CA1"/>
                    </a:solidFill>
                  </a:tcPr>
                </a:tc>
                <a:tc>
                  <a:txBody>
                    <a:bodyPr/>
                    <a:lstStyle/>
                    <a:p>
                      <a:pPr algn="ctr" defTabSz="686004">
                        <a:defRPr sz="1800" b="0"/>
                      </a:pPr>
                      <a:r>
                        <a:rPr sz="1600" b="1">
                          <a:solidFill>
                            <a:srgbClr val="FFFFFF"/>
                          </a:solidFill>
                          <a:latin typeface="微軟正黑體" panose="020B0604030504040204" pitchFamily="34" charset="-120"/>
                          <a:ea typeface="微軟正黑體" panose="020B0604030504040204" pitchFamily="34" charset="-120"/>
                          <a:sym typeface="Calibri"/>
                        </a:rPr>
                        <a:t>Status</a:t>
                      </a:r>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solidFill>
                      <a:srgbClr val="0D4CA1"/>
                    </a:solidFill>
                  </a:tcPr>
                </a:tc>
                <a:extLst>
                  <a:ext uri="{0D108BD9-81ED-4DB2-BD59-A6C34878D82A}">
                    <a16:rowId xmlns:a16="http://schemas.microsoft.com/office/drawing/2014/main" val="10000"/>
                  </a:ext>
                </a:extLst>
              </a:tr>
              <a:tr h="934058">
                <a:tc>
                  <a:txBody>
                    <a:bodyPr/>
                    <a:lstStyle/>
                    <a:p>
                      <a:pPr algn="l" defTabSz="686004">
                        <a:defRPr sz="1800"/>
                      </a:pPr>
                      <a:r>
                        <a:rPr sz="1600" dirty="0" err="1">
                          <a:latin typeface="微軟正黑體" panose="020B0604030504040204" pitchFamily="34" charset="-120"/>
                          <a:ea typeface="微軟正黑體" panose="020B0604030504040204" pitchFamily="34" charset="-120"/>
                          <a:cs typeface="Arial"/>
                        </a:rPr>
                        <a:t>普羅斯工服案</a:t>
                      </a:r>
                      <a:endParaRPr sz="1600" dirty="0">
                        <a:latin typeface="微軟正黑體" panose="020B0604030504040204" pitchFamily="34" charset="-120"/>
                        <a:ea typeface="微軟正黑體" panose="020B0604030504040204" pitchFamily="34" charset="-120"/>
                        <a:cs typeface="Arial"/>
                      </a:endParaRPr>
                    </a:p>
                  </a:txBody>
                  <a:tcPr marL="36000" marR="36000" marT="36000" marB="36000" anchor="ctr" horzOverflow="overflow">
                    <a:lnL w="12700">
                      <a:solidFill>
                        <a:srgbClr val="FFFFFF"/>
                      </a:solidFill>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tcPr>
                </a:tc>
                <a:tc>
                  <a:txBody>
                    <a:bodyPr/>
                    <a:lstStyle/>
                    <a:p>
                      <a:pPr algn="l" defTabSz="686004">
                        <a:defRPr sz="1800"/>
                      </a:pPr>
                      <a:r>
                        <a:rPr sz="1600" dirty="0" err="1">
                          <a:latin typeface="微軟正黑體" panose="020B0604030504040204" pitchFamily="34" charset="-120"/>
                          <a:ea typeface="微軟正黑體" panose="020B0604030504040204" pitchFamily="34" charset="-120"/>
                          <a:cs typeface="Arial"/>
                        </a:rPr>
                        <a:t>普羅斯</a:t>
                      </a:r>
                      <a:endParaRPr sz="1600" dirty="0">
                        <a:latin typeface="微軟正黑體" panose="020B0604030504040204" pitchFamily="34" charset="-120"/>
                        <a:ea typeface="微軟正黑體" panose="020B0604030504040204" pitchFamily="34" charset="-120"/>
                        <a:cs typeface="Arial"/>
                      </a:endParaRPr>
                    </a:p>
                  </a:txBody>
                  <a:tcPr marL="36000" marR="36000" marT="36000" marB="36000" anchor="ctr" horzOverflow="overflow">
                    <a:lnL w="12700">
                      <a:solidFill>
                        <a:srgbClr val="FFFFFF"/>
                      </a:solidFill>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tcPr>
                </a:tc>
                <a:tc>
                  <a:txBody>
                    <a:bodyPr/>
                    <a:lstStyle/>
                    <a:p>
                      <a:pPr algn="ctr" defTabSz="686004">
                        <a:defRPr sz="1800"/>
                      </a:pPr>
                      <a:r>
                        <a:rPr sz="1600" dirty="0">
                          <a:latin typeface="微軟正黑體" panose="020B0604030504040204" pitchFamily="34" charset="-120"/>
                          <a:ea typeface="微軟正黑體" panose="020B0604030504040204" pitchFamily="34" charset="-120"/>
                          <a:cs typeface="微軟正黑體"/>
                          <a:sym typeface="微軟正黑體"/>
                        </a:rPr>
                        <a:t>15萬元</a:t>
                      </a:r>
                    </a:p>
                  </a:txBody>
                  <a:tcPr marL="36000" marR="36000" marT="36000" marB="36000" anchor="ctr" horzOverflow="overflow">
                    <a:lnL w="12700">
                      <a:solidFill>
                        <a:srgbClr val="FFFFFF"/>
                      </a:solidFill>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tcPr>
                </a:tc>
                <a:tc>
                  <a:txBody>
                    <a:bodyPr/>
                    <a:lstStyle/>
                    <a:p>
                      <a:pPr algn="l" defTabSz="686004">
                        <a:defRPr sz="1800"/>
                      </a:pPr>
                      <a:r>
                        <a:rPr sz="1600" dirty="0" err="1">
                          <a:latin typeface="微軟正黑體" panose="020B0604030504040204" pitchFamily="34" charset="-120"/>
                          <a:ea typeface="微軟正黑體" panose="020B0604030504040204" pitchFamily="34" charset="-120"/>
                          <a:cs typeface="微軟正黑體"/>
                          <a:sym typeface="微軟正黑體"/>
                        </a:rPr>
                        <a:t>雷達感測模組設計與製作</a:t>
                      </a:r>
                      <a:endParaRPr sz="1600" dirty="0">
                        <a:latin typeface="微軟正黑體" panose="020B0604030504040204" pitchFamily="34" charset="-120"/>
                        <a:ea typeface="微軟正黑體" panose="020B0604030504040204" pitchFamily="34" charset="-120"/>
                        <a:cs typeface="微軟正黑體"/>
                        <a:sym typeface="微軟正黑體"/>
                      </a:endParaRPr>
                    </a:p>
                  </a:txBody>
                  <a:tcPr marL="36000" marR="36000" marT="36000" marB="36000" anchor="ctr" horzOverflow="overflow">
                    <a:lnL w="12700">
                      <a:solidFill>
                        <a:srgbClr val="FFFFFF"/>
                      </a:solidFill>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tcPr>
                </a:tc>
                <a:tc>
                  <a:txBody>
                    <a:bodyPr/>
                    <a:lstStyle/>
                    <a:p>
                      <a:pPr algn="l" defTabSz="686004">
                        <a:defRPr sz="1800"/>
                      </a:pPr>
                      <a:r>
                        <a:rPr sz="1600" dirty="0" err="1">
                          <a:solidFill>
                            <a:schemeClr val="tx1"/>
                          </a:solidFill>
                          <a:latin typeface="微軟正黑體" panose="020B0604030504040204" pitchFamily="34" charset="-120"/>
                          <a:ea typeface="微軟正黑體" panose="020B0604030504040204" pitchFamily="34" charset="-120"/>
                          <a:cs typeface="微軟正黑體"/>
                          <a:sym typeface="微軟正黑體"/>
                        </a:rPr>
                        <a:t>報價中</a:t>
                      </a:r>
                      <a:endParaRPr sz="1600" dirty="0">
                        <a:solidFill>
                          <a:schemeClr val="tx1"/>
                        </a:solidFill>
                        <a:latin typeface="微軟正黑體" panose="020B0604030504040204" pitchFamily="34" charset="-120"/>
                        <a:ea typeface="微軟正黑體" panose="020B0604030504040204" pitchFamily="34" charset="-120"/>
                        <a:cs typeface="微軟正黑體"/>
                        <a:sym typeface="微軟正黑體"/>
                      </a:endParaRPr>
                    </a:p>
                  </a:txBody>
                  <a:tcPr marL="36000" marR="36000" marT="36000" marB="36000" anchor="ctr" horzOverflow="overflow">
                    <a:lnL w="12700">
                      <a:solidFill>
                        <a:srgbClr val="FFFFFF"/>
                      </a:solidFill>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934058">
                <a:tc>
                  <a:txBody>
                    <a:bodyPr/>
                    <a:lstStyle/>
                    <a:p>
                      <a:pPr algn="l" defTabSz="686004">
                        <a:defRPr sz="1800"/>
                      </a:pPr>
                      <a:r>
                        <a:rPr lang="zh-TW" altLang="zh-TW"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台灣櫻井</a:t>
                      </a:r>
                      <a:r>
                        <a:rPr lang="zh-TW" altLang="en-US"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工服案</a:t>
                      </a:r>
                      <a:endParaRPr sz="1600" dirty="0">
                        <a:latin typeface="微軟正黑體" panose="020B0604030504040204" pitchFamily="34" charset="-120"/>
                        <a:ea typeface="微軟正黑體" panose="020B0604030504040204" pitchFamily="34" charset="-120"/>
                        <a:cs typeface="Arial"/>
                      </a:endParaRPr>
                    </a:p>
                  </a:txBody>
                  <a:tcPr marL="36000" marR="36000" marT="36000" marB="36000" anchor="ctr" horzOverflow="overflow">
                    <a:lnL w="12700">
                      <a:solidFill>
                        <a:srgbClr val="FFFFFF"/>
                      </a:solidFill>
                    </a:lnL>
                    <a:lnR w="12700" cap="flat" cmpd="sng" algn="ctr">
                      <a:solidFill>
                        <a:srgbClr val="FFFFFF"/>
                      </a:solidFill>
                      <a:prstDash val="solid"/>
                      <a:round/>
                      <a:headEnd type="none" w="med" len="med"/>
                      <a:tailEnd type="none" w="med" len="med"/>
                    </a:lnR>
                    <a:lnT w="12700">
                      <a:solidFill>
                        <a:srgbClr val="FFFFFF"/>
                      </a:solidFill>
                    </a:lnT>
                    <a:lnB w="12700">
                      <a:solidFill>
                        <a:srgbClr val="FFFFFF"/>
                      </a:solidFill>
                    </a:lnB>
                  </a:tcPr>
                </a:tc>
                <a:tc>
                  <a:txBody>
                    <a:bodyPr/>
                    <a:lstStyle/>
                    <a:p>
                      <a:pPr algn="l" defTabSz="686004">
                        <a:defRPr sz="1800"/>
                      </a:pPr>
                      <a:r>
                        <a:rPr lang="zh-TW" altLang="zh-TW"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台灣</a:t>
                      </a:r>
                      <a:endParaRPr lang="en-US" altLang="zh-TW"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endParaRPr>
                    </a:p>
                    <a:p>
                      <a:pPr algn="l" defTabSz="686004">
                        <a:defRPr sz="1800"/>
                      </a:pPr>
                      <a:r>
                        <a:rPr lang="zh-TW" altLang="zh-TW"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櫻井</a:t>
                      </a:r>
                      <a:endParaRPr sz="1600" dirty="0">
                        <a:latin typeface="微軟正黑體" panose="020B0604030504040204" pitchFamily="34" charset="-120"/>
                        <a:ea typeface="微軟正黑體" panose="020B0604030504040204" pitchFamily="34" charset="-120"/>
                        <a:cs typeface="Arial"/>
                      </a:endParaRPr>
                    </a:p>
                  </a:txBody>
                  <a:tcPr marL="36000" marR="36000" marT="36000" marB="36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lnT>
                    <a:lnB w="12700">
                      <a:solidFill>
                        <a:srgbClr val="FFFFFF"/>
                      </a:solidFill>
                    </a:lnB>
                  </a:tcPr>
                </a:tc>
                <a:tc>
                  <a:txBody>
                    <a:bodyPr/>
                    <a:lstStyle/>
                    <a:p>
                      <a:pPr algn="ctr" defTabSz="686004">
                        <a:defRPr sz="1800"/>
                      </a:pPr>
                      <a:r>
                        <a:rPr lang="en-US" altLang="zh-TW" sz="1600" dirty="0">
                          <a:latin typeface="微軟正黑體" panose="020B0604030504040204" pitchFamily="34" charset="-120"/>
                          <a:ea typeface="微軟正黑體" panose="020B0604030504040204" pitchFamily="34" charset="-120"/>
                          <a:cs typeface="微軟正黑體"/>
                          <a:sym typeface="微軟正黑體"/>
                        </a:rPr>
                        <a:t>10</a:t>
                      </a:r>
                      <a:r>
                        <a:rPr lang="zh-TW" altLang="en-US" sz="1600" dirty="0">
                          <a:latin typeface="微軟正黑體" panose="020B0604030504040204" pitchFamily="34" charset="-120"/>
                          <a:ea typeface="微軟正黑體" panose="020B0604030504040204" pitchFamily="34" charset="-120"/>
                          <a:cs typeface="微軟正黑體"/>
                          <a:sym typeface="微軟正黑體"/>
                        </a:rPr>
                        <a:t>萬元</a:t>
                      </a:r>
                      <a:endParaRPr sz="1600" dirty="0">
                        <a:latin typeface="微軟正黑體" panose="020B0604030504040204" pitchFamily="34" charset="-120"/>
                        <a:ea typeface="微軟正黑體" panose="020B0604030504040204" pitchFamily="34" charset="-120"/>
                        <a:cs typeface="微軟正黑體"/>
                        <a:sym typeface="微軟正黑體"/>
                      </a:endParaRPr>
                    </a:p>
                  </a:txBody>
                  <a:tcPr marL="36000" marR="36000" marT="36000" marB="36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lnT>
                    <a:lnB w="12700">
                      <a:solidFill>
                        <a:srgbClr val="FFFFFF"/>
                      </a:solidFill>
                    </a:lnB>
                  </a:tcPr>
                </a:tc>
                <a:tc>
                  <a:txBody>
                    <a:bodyPr/>
                    <a:lstStyle/>
                    <a:p>
                      <a:pPr algn="l" defTabSz="686004">
                        <a:defRPr sz="1800"/>
                      </a:pPr>
                      <a:r>
                        <a:rPr lang="zh-TW" altLang="zh-TW" sz="16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Arial"/>
                        </a:rPr>
                        <a:t>運動護具合作進行洽談</a:t>
                      </a:r>
                      <a:endParaRPr sz="1600" dirty="0">
                        <a:latin typeface="微軟正黑體" panose="020B0604030504040204" pitchFamily="34" charset="-120"/>
                        <a:ea typeface="微軟正黑體" panose="020B0604030504040204" pitchFamily="34" charset="-120"/>
                        <a:cs typeface="微軟正黑體"/>
                        <a:sym typeface="微軟正黑體"/>
                      </a:endParaRPr>
                    </a:p>
                  </a:txBody>
                  <a:tcPr marL="36000" marR="36000" marT="36000" marB="36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lnT>
                    <a:lnB w="12700">
                      <a:solidFill>
                        <a:srgbClr val="FFFFFF"/>
                      </a:solidFill>
                    </a:lnB>
                  </a:tcPr>
                </a:tc>
                <a:tc>
                  <a:txBody>
                    <a:bodyPr/>
                    <a:lstStyle/>
                    <a:p>
                      <a:pPr marL="0" marR="0" lvl="0" indent="0" algn="l" defTabSz="686004" rtl="0" eaLnBrk="1" fontAlgn="auto" latinLnBrk="0" hangingPunct="1">
                        <a:lnSpc>
                          <a:spcPct val="100000"/>
                        </a:lnSpc>
                        <a:spcBef>
                          <a:spcPts val="0"/>
                        </a:spcBef>
                        <a:spcAft>
                          <a:spcPts val="0"/>
                        </a:spcAft>
                        <a:buClrTx/>
                        <a:buSzTx/>
                        <a:buFontTx/>
                        <a:buNone/>
                        <a:tabLst/>
                        <a:defRPr sz="1800"/>
                      </a:pPr>
                      <a:r>
                        <a:rPr lang="zh-TW" altLang="en-US" sz="1600" b="0" i="0" u="none" strike="noStrike" cap="none" spc="0" baseline="0" dirty="0">
                          <a:solidFill>
                            <a:schemeClr val="tx1"/>
                          </a:solidFill>
                          <a:uFillTx/>
                          <a:latin typeface="微軟正黑體" panose="020B0604030504040204" pitchFamily="34" charset="-120"/>
                          <a:ea typeface="微軟正黑體" panose="020B0604030504040204" pitchFamily="34" charset="-120"/>
                          <a:cs typeface="微軟正黑體"/>
                          <a:sym typeface="微軟正黑體"/>
                        </a:rPr>
                        <a:t>報價中與</a:t>
                      </a:r>
                      <a:r>
                        <a:rPr lang="zh-TW" altLang="zh-TW" sz="1600" b="0" i="0" u="none" strike="noStrike" cap="none" spc="0" baseline="0" dirty="0">
                          <a:solidFill>
                            <a:schemeClr val="tx1"/>
                          </a:solidFill>
                          <a:uFillTx/>
                          <a:latin typeface="微軟正黑體" panose="020B0604030504040204" pitchFamily="34" charset="-120"/>
                          <a:ea typeface="微軟正黑體" panose="020B0604030504040204" pitchFamily="34" charset="-120"/>
                          <a:cs typeface="+mj-cs"/>
                          <a:sym typeface="Arial"/>
                        </a:rPr>
                        <a:t>樣品製作中</a:t>
                      </a:r>
                      <a:endParaRPr lang="en-US" altLang="zh-TW" sz="1600" b="0" i="0" u="none" strike="noStrike" cap="none" spc="0" baseline="0" dirty="0">
                        <a:solidFill>
                          <a:schemeClr val="tx1"/>
                        </a:solidFill>
                        <a:uFillTx/>
                        <a:latin typeface="微軟正黑體" panose="020B0604030504040204" pitchFamily="34" charset="-120"/>
                        <a:ea typeface="微軟正黑體" panose="020B0604030504040204" pitchFamily="34" charset="-120"/>
                        <a:cs typeface="+mj-cs"/>
                        <a:sym typeface="Arial"/>
                      </a:endParaRPr>
                    </a:p>
                    <a:p>
                      <a:pPr marL="0" marR="0" lvl="0" indent="0" algn="l" defTabSz="686004" rtl="0" eaLnBrk="1" fontAlgn="auto" latinLnBrk="0" hangingPunct="1">
                        <a:lnSpc>
                          <a:spcPct val="100000"/>
                        </a:lnSpc>
                        <a:spcBef>
                          <a:spcPts val="0"/>
                        </a:spcBef>
                        <a:spcAft>
                          <a:spcPts val="0"/>
                        </a:spcAft>
                        <a:buClrTx/>
                        <a:buSzTx/>
                        <a:buFontTx/>
                        <a:buNone/>
                        <a:tabLst/>
                        <a:defRPr sz="1800"/>
                      </a:pPr>
                      <a:endParaRPr sz="1600" dirty="0">
                        <a:solidFill>
                          <a:schemeClr val="tx1"/>
                        </a:solidFill>
                        <a:latin typeface="微軟正黑體" panose="020B0604030504040204" pitchFamily="34" charset="-120"/>
                        <a:ea typeface="微軟正黑體" panose="020B0604030504040204" pitchFamily="34" charset="-120"/>
                        <a:cs typeface="微軟正黑體"/>
                        <a:sym typeface="微軟正黑體"/>
                      </a:endParaRPr>
                    </a:p>
                  </a:txBody>
                  <a:tcPr marL="36000" marR="36000" marT="36000" marB="36000" anchor="ctr" horzOverflow="overflow">
                    <a:lnL w="12700" cap="flat" cmpd="sng" algn="ctr">
                      <a:solidFill>
                        <a:srgbClr val="FFFFFF"/>
                      </a:solidFill>
                      <a:prstDash val="solid"/>
                      <a:round/>
                      <a:headEnd type="none" w="med" len="med"/>
                      <a:tailEnd type="none" w="med" len="med"/>
                    </a:lnL>
                    <a:lnR w="12700">
                      <a:solidFill>
                        <a:srgbClr val="FFFFFF"/>
                      </a:solidFill>
                    </a:lnR>
                    <a:lnT w="12700">
                      <a:solidFill>
                        <a:srgbClr val="FFFFFF"/>
                      </a:solidFill>
                    </a:lnT>
                    <a:lnB w="12700">
                      <a:solidFill>
                        <a:srgbClr val="FFFFFF"/>
                      </a:solidFill>
                    </a:lnB>
                  </a:tcPr>
                </a:tc>
                <a:extLst>
                  <a:ext uri="{0D108BD9-81ED-4DB2-BD59-A6C34878D82A}">
                    <a16:rowId xmlns:a16="http://schemas.microsoft.com/office/drawing/2014/main" val="2769230315"/>
                  </a:ext>
                </a:extLst>
              </a:tr>
            </a:tbl>
          </a:graphicData>
        </a:graphic>
      </p:graphicFrame>
      <p:sp>
        <p:nvSpPr>
          <p:cNvPr id="1087" name="文字方塊 1"/>
          <p:cNvSpPr txBox="1"/>
          <p:nvPr/>
        </p:nvSpPr>
        <p:spPr>
          <a:xfrm>
            <a:off x="9437471" y="986967"/>
            <a:ext cx="2214705" cy="369328"/>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b="1">
                <a:latin typeface="微軟正黑體"/>
                <a:ea typeface="微軟正黑體"/>
                <a:cs typeface="微軟正黑體"/>
                <a:sym typeface="微軟正黑體"/>
              </a:defRPr>
            </a:pPr>
            <a:r>
              <a:rPr dirty="0"/>
              <a:t>努力與洽談中</a:t>
            </a:r>
            <a:r>
              <a:rPr lang="en-US" altLang="zh-TW" dirty="0"/>
              <a:t>2</a:t>
            </a:r>
            <a:r>
              <a:rPr dirty="0"/>
              <a:t>5萬元</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 name="投影片編號版面配置區 3"/>
          <p:cNvSpPr txBox="1">
            <a:spLocks noGrp="1"/>
          </p:cNvSpPr>
          <p:nvPr>
            <p:ph type="sldNum" sz="quarter" idx="4294967295"/>
          </p:nvPr>
        </p:nvSpPr>
        <p:spPr>
          <a:xfrm>
            <a:off x="11918343" y="6604317"/>
            <a:ext cx="273652" cy="2692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微軟正黑體"/>
                <a:ea typeface="微軟正黑體"/>
                <a:cs typeface="微軟正黑體"/>
                <a:sym typeface="微軟正黑體"/>
              </a:defRPr>
            </a:lvl1pPr>
          </a:lstStyle>
          <a:p>
            <a:fld id="{86CB4B4D-7CA3-9044-876B-883B54F8677D}" type="slidenum">
              <a:t>15</a:t>
            </a:fld>
            <a:endParaRPr/>
          </a:p>
        </p:txBody>
      </p:sp>
      <p:sp>
        <p:nvSpPr>
          <p:cNvPr id="1090" name="標題 1"/>
          <p:cNvSpPr txBox="1">
            <a:spLocks noGrp="1"/>
          </p:cNvSpPr>
          <p:nvPr>
            <p:ph type="title"/>
          </p:nvPr>
        </p:nvSpPr>
        <p:spPr>
          <a:xfrm>
            <a:off x="1991548" y="37678"/>
            <a:ext cx="8370276" cy="775374"/>
          </a:xfrm>
          <a:prstGeom prst="rect">
            <a:avLst/>
          </a:prstGeom>
        </p:spPr>
        <p:txBody>
          <a:bodyPr/>
          <a:lstStyle/>
          <a:p>
            <a:pPr algn="ctr">
              <a:defRPr b="1">
                <a:solidFill>
                  <a:srgbClr val="000099"/>
                </a:solidFill>
                <a:latin typeface="微軟正黑體"/>
                <a:ea typeface="微軟正黑體"/>
                <a:cs typeface="微軟正黑體"/>
                <a:sym typeface="微軟正黑體"/>
              </a:defRPr>
            </a:pPr>
            <a:r>
              <a:rPr dirty="0" err="1"/>
              <a:t>重大效益</a:t>
            </a:r>
            <a:r>
              <a:rPr dirty="0"/>
              <a:t>/</a:t>
            </a:r>
            <a:r>
              <a:rPr dirty="0" err="1"/>
              <a:t>重要任務規劃事項</a:t>
            </a:r>
            <a:endParaRPr dirty="0"/>
          </a:p>
        </p:txBody>
      </p:sp>
      <p:graphicFrame>
        <p:nvGraphicFramePr>
          <p:cNvPr id="1091" name="表格 1"/>
          <p:cNvGraphicFramePr/>
          <p:nvPr>
            <p:extLst>
              <p:ext uri="{D42A27DB-BD31-4B8C-83A1-F6EECF244321}">
                <p14:modId xmlns:p14="http://schemas.microsoft.com/office/powerpoint/2010/main" val="2988047169"/>
              </p:ext>
            </p:extLst>
          </p:nvPr>
        </p:nvGraphicFramePr>
        <p:xfrm>
          <a:off x="256898" y="688306"/>
          <a:ext cx="11839576" cy="5740565"/>
        </p:xfrm>
        <a:graphic>
          <a:graphicData uri="http://schemas.openxmlformats.org/drawingml/2006/table">
            <a:tbl>
              <a:tblPr>
                <a:tableStyleId>{4C3C2611-4C71-4FC5-86AE-919BDF0F9419}</a:tableStyleId>
              </a:tblPr>
              <a:tblGrid>
                <a:gridCol w="2423790">
                  <a:extLst>
                    <a:ext uri="{9D8B030D-6E8A-4147-A177-3AD203B41FA5}">
                      <a16:colId xmlns:a16="http://schemas.microsoft.com/office/drawing/2014/main" val="20000"/>
                    </a:ext>
                  </a:extLst>
                </a:gridCol>
                <a:gridCol w="2933164">
                  <a:extLst>
                    <a:ext uri="{9D8B030D-6E8A-4147-A177-3AD203B41FA5}">
                      <a16:colId xmlns:a16="http://schemas.microsoft.com/office/drawing/2014/main" val="20001"/>
                    </a:ext>
                  </a:extLst>
                </a:gridCol>
                <a:gridCol w="1158146">
                  <a:extLst>
                    <a:ext uri="{9D8B030D-6E8A-4147-A177-3AD203B41FA5}">
                      <a16:colId xmlns:a16="http://schemas.microsoft.com/office/drawing/2014/main" val="20002"/>
                    </a:ext>
                  </a:extLst>
                </a:gridCol>
                <a:gridCol w="2581275">
                  <a:extLst>
                    <a:ext uri="{9D8B030D-6E8A-4147-A177-3AD203B41FA5}">
                      <a16:colId xmlns:a16="http://schemas.microsoft.com/office/drawing/2014/main" val="20003"/>
                    </a:ext>
                  </a:extLst>
                </a:gridCol>
                <a:gridCol w="1228725">
                  <a:extLst>
                    <a:ext uri="{9D8B030D-6E8A-4147-A177-3AD203B41FA5}">
                      <a16:colId xmlns:a16="http://schemas.microsoft.com/office/drawing/2014/main" val="20004"/>
                    </a:ext>
                  </a:extLst>
                </a:gridCol>
                <a:gridCol w="1514476">
                  <a:extLst>
                    <a:ext uri="{9D8B030D-6E8A-4147-A177-3AD203B41FA5}">
                      <a16:colId xmlns:a16="http://schemas.microsoft.com/office/drawing/2014/main" val="20005"/>
                    </a:ext>
                  </a:extLst>
                </a:gridCol>
              </a:tblGrid>
              <a:tr h="287922">
                <a:tc rowSpan="2">
                  <a:txBody>
                    <a:bodyPr/>
                    <a:lstStyle/>
                    <a:p>
                      <a:pPr algn="ctr">
                        <a:defRPr sz="1600">
                          <a:latin typeface="微軟正黑體"/>
                          <a:ea typeface="微軟正黑體"/>
                          <a:cs typeface="微軟正黑體"/>
                          <a:sym typeface="微軟正黑體"/>
                        </a:defRPr>
                      </a:pPr>
                      <a:r>
                        <a:t>重大效益/</a:t>
                      </a:r>
                    </a:p>
                    <a:p>
                      <a:pPr algn="ctr">
                        <a:defRPr sz="1600">
                          <a:latin typeface="微軟正黑體"/>
                          <a:ea typeface="微軟正黑體"/>
                          <a:cs typeface="微軟正黑體"/>
                          <a:sym typeface="微軟正黑體"/>
                        </a:defRPr>
                      </a:pPr>
                      <a:r>
                        <a:t>重要任務事項</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gridSpan="2">
                  <a:txBody>
                    <a:bodyPr/>
                    <a:lstStyle/>
                    <a:p>
                      <a:pPr marR="323850" algn="ctr">
                        <a:defRPr sz="1600">
                          <a:latin typeface="+mn-lt"/>
                          <a:ea typeface="+mn-ea"/>
                          <a:cs typeface="+mn-cs"/>
                          <a:sym typeface="Helvetica"/>
                        </a:defRPr>
                      </a:pPr>
                      <a:r>
                        <a:t>   年度進度規劃</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hMerge="1">
                  <a:txBody>
                    <a:bodyPr/>
                    <a:lstStyle/>
                    <a:p>
                      <a:endParaRPr lang="zh-TW"/>
                    </a:p>
                  </a:txBody>
                  <a:tcPr/>
                </a:tc>
                <a:tc gridSpan="2">
                  <a:txBody>
                    <a:bodyPr/>
                    <a:lstStyle/>
                    <a:p>
                      <a:pPr algn="ctr">
                        <a:defRPr sz="1800"/>
                      </a:pPr>
                      <a:r>
                        <a:rPr sz="1600">
                          <a:latin typeface="+mn-lt"/>
                          <a:ea typeface="+mn-ea"/>
                          <a:cs typeface="+mn-cs"/>
                          <a:sym typeface="Helvetica"/>
                        </a:rPr>
                        <a:t>期中查核點</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hMerge="1">
                  <a:txBody>
                    <a:bodyPr/>
                    <a:lstStyle/>
                    <a:p>
                      <a:endParaRPr lang="zh-TW"/>
                    </a:p>
                  </a:txBody>
                  <a:tcPr/>
                </a:tc>
                <a:tc rowSpan="2">
                  <a:txBody>
                    <a:bodyPr/>
                    <a:lstStyle/>
                    <a:p>
                      <a:pPr algn="ctr">
                        <a:defRPr sz="1800"/>
                      </a:pPr>
                      <a:r>
                        <a:rPr sz="1600">
                          <a:latin typeface="微軟正黑體"/>
                          <a:ea typeface="微軟正黑體"/>
                          <a:cs typeface="微軟正黑體"/>
                          <a:sym typeface="微軟正黑體"/>
                        </a:rPr>
                        <a:t>備註</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0"/>
                  </a:ext>
                </a:extLst>
              </a:tr>
              <a:tr h="575843">
                <a:tc vMerge="1">
                  <a:txBody>
                    <a:bodyPr/>
                    <a:lstStyle/>
                    <a:p>
                      <a:endParaRPr lang="zh-TW"/>
                    </a:p>
                  </a:txBody>
                  <a:tcPr/>
                </a:tc>
                <a:tc>
                  <a:txBody>
                    <a:bodyPr/>
                    <a:lstStyle/>
                    <a:p>
                      <a:pPr algn="ctr">
                        <a:defRPr sz="1800"/>
                      </a:pPr>
                      <a:r>
                        <a:rPr sz="1600">
                          <a:latin typeface="微軟正黑體"/>
                          <a:ea typeface="微軟正黑體"/>
                          <a:cs typeface="微軟正黑體"/>
                          <a:sym typeface="微軟正黑體"/>
                        </a:rPr>
                        <a:t>達成之
具體情境說明</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600">
                          <a:latin typeface="微軟正黑體"/>
                          <a:ea typeface="微軟正黑體"/>
                          <a:cs typeface="微軟正黑體"/>
                          <a:sym typeface="微軟正黑體"/>
                        </a:rPr>
                        <a:t>預計
完成時間</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600">
                          <a:latin typeface="微軟正黑體"/>
                          <a:ea typeface="微軟正黑體"/>
                          <a:cs typeface="微軟正黑體"/>
                          <a:sym typeface="微軟正黑體"/>
                        </a:rPr>
                        <a:t>重要進展
指標說明</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600">
                          <a:latin typeface="微軟正黑體"/>
                          <a:ea typeface="微軟正黑體"/>
                          <a:cs typeface="微軟正黑體"/>
                          <a:sym typeface="微軟正黑體"/>
                        </a:rPr>
                        <a:t>預訂
查核時間</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vMerge="1">
                  <a:txBody>
                    <a:bodyPr/>
                    <a:lstStyle/>
                    <a:p>
                      <a:endParaRPr lang="zh-TW"/>
                    </a:p>
                  </a:txBody>
                  <a:tcPr/>
                </a:tc>
                <a:extLst>
                  <a:ext uri="{0D108BD9-81ED-4DB2-BD59-A6C34878D82A}">
                    <a16:rowId xmlns:a16="http://schemas.microsoft.com/office/drawing/2014/main" val="10001"/>
                  </a:ext>
                </a:extLst>
              </a:tr>
              <a:tr h="1439608">
                <a:tc>
                  <a:txBody>
                    <a:bodyPr/>
                    <a:lstStyle/>
                    <a:p>
                      <a:pPr algn="just">
                        <a:lnSpc>
                          <a:spcPts val="2000"/>
                        </a:lnSpc>
                        <a:defRPr sz="1600">
                          <a:latin typeface="微軟正黑體"/>
                          <a:ea typeface="微軟正黑體"/>
                          <a:cs typeface="微軟正黑體"/>
                          <a:sym typeface="微軟正黑體"/>
                        </a:defRPr>
                      </a:pPr>
                      <a:r>
                        <a:t>推動跨業整合智慧環景顯示與AI感知新興運動科技服務應用系統平台解決方案</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342900" indent="-342900" algn="just">
                        <a:buSzPts val="1600"/>
                        <a:buFont typeface="Symbol"/>
                        <a:buChar char="-"/>
                        <a:defRPr sz="1600">
                          <a:latin typeface="微軟正黑體"/>
                          <a:ea typeface="微軟正黑體"/>
                          <a:cs typeface="微軟正黑體"/>
                          <a:sym typeface="微軟正黑體"/>
                        </a:defRPr>
                      </a:pPr>
                      <a:r>
                        <a:t>與1家國內投影顯示設備大廠共創發展創新智慧互動應用投影一體機系統提供場館/居家服務應用</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ts val="2000"/>
                        </a:lnSpc>
                        <a:defRPr sz="1800"/>
                      </a:pPr>
                      <a:r>
                        <a:rPr sz="1600">
                          <a:latin typeface="微軟正黑體"/>
                          <a:ea typeface="微軟正黑體"/>
                          <a:cs typeface="微軟正黑體"/>
                          <a:sym typeface="微軟正黑體"/>
                        </a:rPr>
                        <a:t>113.12.31</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342900" indent="-342900" algn="just">
                        <a:buSzPts val="1600"/>
                        <a:buFont typeface="Symbol"/>
                        <a:buChar char="-"/>
                        <a:defRPr sz="1600">
                          <a:latin typeface="微軟正黑體"/>
                          <a:ea typeface="微軟正黑體"/>
                          <a:cs typeface="微軟正黑體"/>
                          <a:sym typeface="微軟正黑體"/>
                        </a:defRPr>
                      </a:pPr>
                      <a:r>
                        <a:t>智慧沈浸式AI互動感知投影系統關鍵技術整合</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ts val="2000"/>
                        </a:lnSpc>
                        <a:defRPr sz="1800"/>
                      </a:pPr>
                      <a:r>
                        <a:rPr sz="1600">
                          <a:latin typeface="微軟正黑體"/>
                          <a:ea typeface="微軟正黑體"/>
                          <a:cs typeface="微軟正黑體"/>
                          <a:sym typeface="微軟正黑體"/>
                        </a:rPr>
                        <a:t>113.6.30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0" marR="0" lvl="0" indent="0" algn="l" defTabSz="686004" rtl="0" eaLnBrk="1" fontAlgn="auto" latinLnBrk="0" hangingPunct="1">
                        <a:lnSpc>
                          <a:spcPct val="100000"/>
                        </a:lnSpc>
                        <a:spcBef>
                          <a:spcPts val="0"/>
                        </a:spcBef>
                        <a:spcAft>
                          <a:spcPts val="0"/>
                        </a:spcAft>
                        <a:buClrTx/>
                        <a:buSzTx/>
                        <a:buFontTx/>
                        <a:buNone/>
                        <a:tabLst/>
                        <a:defRPr sz="1600">
                          <a:latin typeface="微軟正黑體"/>
                          <a:ea typeface="微軟正黑體"/>
                          <a:cs typeface="微軟正黑體"/>
                          <a:sym typeface="微軟正黑體"/>
                        </a:defRPr>
                      </a:pPr>
                      <a:r>
                        <a:rPr lang="zh-TW" altLang="en-US" sz="1600" b="0" i="0" u="none" strike="noStrike" cap="none" spc="0" baseline="0" dirty="0">
                          <a:solidFill>
                            <a:srgbClr val="000000"/>
                          </a:solidFill>
                          <a:uFillTx/>
                          <a:latin typeface="微軟正黑體"/>
                          <a:ea typeface="微軟正黑體"/>
                          <a:sym typeface="Arial"/>
                        </a:rPr>
                        <a:t>協同主持人資料－資料準備中，會計師查核書－已完成，正式啟動提案</a:t>
                      </a:r>
                    </a:p>
                    <a:p>
                      <a:pPr algn="l" defTabSz="686004">
                        <a:defRPr sz="1600">
                          <a:latin typeface="微軟正黑體"/>
                          <a:ea typeface="微軟正黑體"/>
                          <a:cs typeface="微軟正黑體"/>
                          <a:sym typeface="微軟正黑體"/>
                        </a:defRPr>
                      </a:pPr>
                      <a:endParaRPr sz="1600" dirty="0">
                        <a:solidFill>
                          <a:schemeClr val="tx1"/>
                        </a:solidFill>
                        <a:latin typeface="微軟正黑體"/>
                        <a:ea typeface="微軟正黑體"/>
                        <a:cs typeface="微軟正黑體"/>
                        <a:sym typeface="微軟正黑體"/>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2"/>
                  </a:ext>
                </a:extLst>
              </a:tr>
              <a:tr h="2303372">
                <a:tc>
                  <a:txBody>
                    <a:bodyPr/>
                    <a:lstStyle/>
                    <a:p>
                      <a:pPr algn="just">
                        <a:lnSpc>
                          <a:spcPts val="2000"/>
                        </a:lnSpc>
                        <a:defRPr sz="1800"/>
                      </a:pPr>
                      <a:r>
                        <a:rPr sz="1600">
                          <a:latin typeface="微軟正黑體"/>
                          <a:ea typeface="微軟正黑體"/>
                          <a:cs typeface="微軟正黑體"/>
                          <a:sym typeface="微軟正黑體"/>
                        </a:rPr>
                        <a:t>以新展演與新音樂打造新興文化影視音產業解決方案與服務</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342900" indent="-342900" algn="just">
                        <a:buSzPts val="1600"/>
                        <a:buFont typeface="Symbol"/>
                        <a:buChar char="-"/>
                        <a:defRPr sz="1600">
                          <a:latin typeface="微軟正黑體"/>
                          <a:ea typeface="微軟正黑體"/>
                          <a:cs typeface="微軟正黑體"/>
                          <a:sym typeface="微軟正黑體"/>
                        </a:defRPr>
                      </a:pPr>
                      <a:r>
                        <a:rPr lang="zh-TW" altLang="en-US" dirty="0"/>
                        <a:t>與策展領頭業者，如</a:t>
                      </a:r>
                      <a:r>
                        <a:rPr lang="en-US" altLang="zh-TW" dirty="0"/>
                        <a:t>:</a:t>
                      </a:r>
                      <a:r>
                        <a:rPr lang="zh-TW" altLang="en-US" dirty="0"/>
                        <a:t>國內領頭內容產製（夢想創造、甲尚娛樂）與展演</a:t>
                      </a:r>
                      <a:r>
                        <a:rPr lang="en-US" altLang="zh-TW" dirty="0"/>
                        <a:t>(</a:t>
                      </a:r>
                      <a:r>
                        <a:rPr lang="zh-TW" altLang="en-US" dirty="0"/>
                        <a:t>必應</a:t>
                      </a:r>
                      <a:r>
                        <a:rPr lang="en-US" altLang="zh-TW" dirty="0"/>
                        <a:t>)</a:t>
                      </a:r>
                      <a:r>
                        <a:rPr lang="zh-TW" altLang="en-US" dirty="0"/>
                        <a:t>並結合終端裝置</a:t>
                      </a:r>
                      <a:r>
                        <a:rPr lang="en-US" altLang="zh-TW" dirty="0"/>
                        <a:t>(HTC</a:t>
                      </a:r>
                      <a:r>
                        <a:rPr lang="zh-TW" altLang="en-US" dirty="0"/>
                        <a:t>、友達</a:t>
                      </a:r>
                      <a:r>
                        <a:rPr lang="en-US" altLang="zh-TW" dirty="0"/>
                        <a:t>)</a:t>
                      </a:r>
                      <a:r>
                        <a:rPr lang="zh-TW" altLang="en-US" dirty="0"/>
                        <a:t>，打造虛實互動新展演與新音樂方案</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ts val="2000"/>
                        </a:lnSpc>
                        <a:defRPr sz="1800"/>
                      </a:pPr>
                      <a:r>
                        <a:rPr sz="1600">
                          <a:latin typeface="微軟正黑體"/>
                          <a:ea typeface="微軟正黑體"/>
                          <a:cs typeface="微軟正黑體"/>
                          <a:sym typeface="微軟正黑體"/>
                        </a:rPr>
                        <a:t>113.12.31</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342900" marR="0" lvl="0" indent="-342900" algn="just" defTabSz="914400" rtl="0" eaLnBrk="1" fontAlgn="auto" latinLnBrk="0" hangingPunct="1">
                        <a:lnSpc>
                          <a:spcPct val="100000"/>
                        </a:lnSpc>
                        <a:spcBef>
                          <a:spcPts val="0"/>
                        </a:spcBef>
                        <a:spcAft>
                          <a:spcPts val="0"/>
                        </a:spcAft>
                        <a:buClrTx/>
                        <a:buSzPts val="1600"/>
                        <a:buFont typeface="Symbol"/>
                        <a:buChar char="-"/>
                        <a:tabLst/>
                        <a:defRPr sz="1600">
                          <a:latin typeface="微軟正黑體"/>
                          <a:ea typeface="微軟正黑體"/>
                          <a:cs typeface="微軟正黑體"/>
                          <a:sym typeface="微軟正黑體"/>
                        </a:defRPr>
                      </a:pPr>
                      <a:r>
                        <a:rPr lang="zh-TW" altLang="en-US" sz="1600" b="0" i="0" u="none" strike="noStrike" cap="none" spc="0" baseline="0" dirty="0">
                          <a:solidFill>
                            <a:srgbClr val="000000"/>
                          </a:solidFill>
                          <a:uFillTx/>
                          <a:latin typeface="微軟正黑體"/>
                          <a:ea typeface="微軟正黑體"/>
                          <a:cs typeface="+mj-cs"/>
                          <a:sym typeface="Arial"/>
                        </a:rPr>
                        <a:t>虛實互動展演系統：多模態即時偵測互動音景</a:t>
                      </a:r>
                      <a:r>
                        <a:rPr lang="en-US" altLang="zh-TW" sz="1600" b="0" i="0" u="none" strike="noStrike" cap="none" spc="0" baseline="0" dirty="0">
                          <a:solidFill>
                            <a:srgbClr val="000000"/>
                          </a:solidFill>
                          <a:uFillTx/>
                          <a:latin typeface="微軟正黑體"/>
                          <a:ea typeface="微軟正黑體"/>
                          <a:cs typeface="+mj-cs"/>
                          <a:sym typeface="Arial"/>
                        </a:rPr>
                        <a:t>Gen</a:t>
                      </a:r>
                      <a:r>
                        <a:rPr lang="zh-TW" altLang="en-US" sz="1600" b="0" i="0" u="none" strike="noStrike" cap="none" spc="0" baseline="0" dirty="0">
                          <a:solidFill>
                            <a:srgbClr val="000000"/>
                          </a:solidFill>
                          <a:uFillTx/>
                          <a:latin typeface="微軟正黑體"/>
                          <a:ea typeface="微軟正黑體"/>
                          <a:cs typeface="+mj-cs"/>
                          <a:sym typeface="Arial"/>
                        </a:rPr>
                        <a:t>生成暨擴增現實整合技術、三維虛擬分身展演技術</a:t>
                      </a:r>
                      <a:endParaRPr lang="en-US" altLang="zh-TW" sz="1600" b="0" i="0" u="none" strike="noStrike" cap="none" spc="0" baseline="0" dirty="0">
                        <a:solidFill>
                          <a:srgbClr val="000000"/>
                        </a:solidFill>
                        <a:uFillTx/>
                        <a:latin typeface="微軟正黑體"/>
                        <a:ea typeface="微軟正黑體"/>
                        <a:cs typeface="+mj-cs"/>
                        <a:sym typeface="Arial"/>
                      </a:endParaRPr>
                    </a:p>
                    <a:p>
                      <a:pPr marL="342900" marR="0" lvl="0" indent="-342900" algn="just" defTabSz="914400" rtl="0" eaLnBrk="1" fontAlgn="auto" latinLnBrk="0" hangingPunct="1">
                        <a:lnSpc>
                          <a:spcPct val="100000"/>
                        </a:lnSpc>
                        <a:spcBef>
                          <a:spcPts val="0"/>
                        </a:spcBef>
                        <a:spcAft>
                          <a:spcPts val="0"/>
                        </a:spcAft>
                        <a:buClrTx/>
                        <a:buSzPts val="1600"/>
                        <a:buFont typeface="Symbol"/>
                        <a:buChar char="-"/>
                        <a:tabLst/>
                        <a:defRPr sz="1600">
                          <a:latin typeface="微軟正黑體"/>
                          <a:ea typeface="微軟正黑體"/>
                          <a:cs typeface="微軟正黑體"/>
                          <a:sym typeface="微軟正黑體"/>
                        </a:defRPr>
                      </a:pPr>
                      <a:r>
                        <a:rPr lang="zh-TW" altLang="en-US" sz="1600" b="0" i="0" u="none" strike="noStrike" cap="none" spc="0" baseline="0" noProof="0" dirty="0">
                          <a:solidFill>
                            <a:srgbClr val="000000"/>
                          </a:solidFill>
                          <a:uFillTx/>
                          <a:latin typeface="微軟正黑體"/>
                          <a:ea typeface="微軟正黑體"/>
                          <a:cs typeface="+mj-cs"/>
                          <a:sym typeface="Arial"/>
                        </a:rPr>
                        <a:t>虛實風格化互動影音生成式</a:t>
                      </a:r>
                      <a:r>
                        <a:rPr lang="en-US" altLang="zh-TW" sz="1600" b="0" i="0" u="none" strike="noStrike" cap="none" spc="0" baseline="0" noProof="0" dirty="0">
                          <a:solidFill>
                            <a:srgbClr val="000000"/>
                          </a:solidFill>
                          <a:uFillTx/>
                          <a:latin typeface="微軟正黑體"/>
                          <a:ea typeface="微軟正黑體"/>
                          <a:cs typeface="+mj-cs"/>
                          <a:sym typeface="Arial"/>
                        </a:rPr>
                        <a:t>AI</a:t>
                      </a:r>
                      <a:r>
                        <a:rPr lang="zh-TW" altLang="en-US" sz="1600" b="0" i="0" u="none" strike="noStrike" cap="none" spc="0" baseline="0" noProof="0" dirty="0">
                          <a:solidFill>
                            <a:srgbClr val="000000"/>
                          </a:solidFill>
                          <a:uFillTx/>
                          <a:latin typeface="微軟正黑體"/>
                          <a:ea typeface="微軟正黑體"/>
                          <a:cs typeface="+mj-cs"/>
                          <a:sym typeface="Arial"/>
                        </a:rPr>
                        <a:t>偶像</a:t>
                      </a:r>
                      <a:r>
                        <a:rPr lang="en-US" altLang="zh-TW" sz="1600" b="0" i="0" u="none" strike="noStrike" cap="none" spc="0" baseline="0" noProof="0" dirty="0">
                          <a:solidFill>
                            <a:srgbClr val="000000"/>
                          </a:solidFill>
                          <a:uFillTx/>
                          <a:latin typeface="微軟正黑體"/>
                          <a:ea typeface="微軟正黑體"/>
                          <a:cs typeface="+mj-cs"/>
                          <a:sym typeface="Arial"/>
                        </a:rPr>
                        <a:t> x TTXC</a:t>
                      </a:r>
                      <a:r>
                        <a:rPr lang="zh-TW" altLang="en-US" sz="1600" b="0" i="0" u="none" strike="noStrike" cap="none" spc="0" baseline="0" noProof="0" dirty="0">
                          <a:solidFill>
                            <a:srgbClr val="000000"/>
                          </a:solidFill>
                          <a:uFillTx/>
                          <a:latin typeface="微軟正黑體"/>
                          <a:ea typeface="微軟正黑體"/>
                          <a:cs typeface="+mj-cs"/>
                          <a:sym typeface="Arial"/>
                        </a:rPr>
                        <a:t>多邊合作展演：</a:t>
                      </a:r>
                      <a:r>
                        <a:rPr lang="zh-CN" altLang="en-US" sz="1600" b="0" i="0" u="none" strike="noStrike" cap="none" spc="0" baseline="0" noProof="0" dirty="0">
                          <a:solidFill>
                            <a:srgbClr val="000000"/>
                          </a:solidFill>
                          <a:uFillTx/>
                          <a:latin typeface="微軟正黑體"/>
                          <a:ea typeface="微軟正黑體"/>
                          <a:cs typeface="+mj-cs"/>
                          <a:sym typeface="Arial"/>
                        </a:rPr>
                        <a:t>促成與高流打狗祭演唱會</a:t>
                      </a:r>
                      <a:r>
                        <a:rPr lang="en" altLang="zh-CN" sz="1600" b="0" i="0" u="none" strike="noStrike" cap="none" spc="0" baseline="0" noProof="0" dirty="0">
                          <a:solidFill>
                            <a:srgbClr val="000000"/>
                          </a:solidFill>
                          <a:uFillTx/>
                          <a:latin typeface="微軟正黑體"/>
                          <a:ea typeface="微軟正黑體"/>
                          <a:cs typeface="+mj-cs"/>
                          <a:sym typeface="Arial"/>
                        </a:rPr>
                        <a:t>IP</a:t>
                      </a:r>
                      <a:r>
                        <a:rPr lang="zh-CN" altLang="en-US" sz="1600" b="0" i="0" u="none" strike="noStrike" cap="none" spc="0" baseline="0" noProof="0" dirty="0">
                          <a:solidFill>
                            <a:srgbClr val="000000"/>
                          </a:solidFill>
                          <a:uFillTx/>
                          <a:latin typeface="微軟正黑體"/>
                          <a:ea typeface="微軟正黑體"/>
                          <a:cs typeface="+mj-cs"/>
                          <a:sym typeface="Arial"/>
                        </a:rPr>
                        <a:t>虛實共演、駁二藝術特區</a:t>
                      </a:r>
                      <a:r>
                        <a:rPr lang="en-US" altLang="zh-CN" sz="1600" b="0" i="0" u="none" strike="noStrike" cap="none" spc="0" baseline="0" noProof="0" dirty="0">
                          <a:solidFill>
                            <a:srgbClr val="000000"/>
                          </a:solidFill>
                          <a:uFillTx/>
                          <a:latin typeface="微軟正黑體"/>
                          <a:ea typeface="微軟正黑體"/>
                          <a:cs typeface="+mj-cs"/>
                          <a:sym typeface="Arial"/>
                        </a:rPr>
                        <a:t>XR</a:t>
                      </a:r>
                      <a:r>
                        <a:rPr lang="zh-CN" altLang="en-US" sz="1600" b="0" i="0" u="none" strike="noStrike" cap="none" spc="0" baseline="0" noProof="0" dirty="0">
                          <a:solidFill>
                            <a:srgbClr val="000000"/>
                          </a:solidFill>
                          <a:uFillTx/>
                          <a:latin typeface="微軟正黑體"/>
                          <a:ea typeface="微軟正黑體"/>
                          <a:cs typeface="+mj-cs"/>
                          <a:sym typeface="Arial"/>
                        </a:rPr>
                        <a:t>展演應用、沈浸劇場多方共演；</a:t>
                      </a:r>
                      <a:r>
                        <a:rPr lang="zh-TW" altLang="zh-TW" sz="1600" b="0" i="0" u="none" strike="noStrike" cap="none" spc="0" baseline="0" dirty="0">
                          <a:solidFill>
                            <a:srgbClr val="000000"/>
                          </a:solidFill>
                          <a:uFillTx/>
                          <a:latin typeface="微軟正黑體"/>
                          <a:ea typeface="微軟正黑體"/>
                          <a:cs typeface="+mj-cs"/>
                          <a:sym typeface="Microsoft JhengHei"/>
                        </a:rPr>
                        <a:t>高擬真影音生成與展演</a:t>
                      </a:r>
                      <a:r>
                        <a:rPr lang="zh-TW" altLang="en-US" sz="1600" b="0" i="0" u="none" strike="noStrike" cap="none" spc="0" baseline="0" dirty="0">
                          <a:solidFill>
                            <a:srgbClr val="000000"/>
                          </a:solidFill>
                          <a:uFillTx/>
                          <a:latin typeface="微軟正黑體"/>
                          <a:ea typeface="微軟正黑體"/>
                          <a:cs typeface="+mj-cs"/>
                          <a:sym typeface="Microsoft JhengHei"/>
                        </a:rPr>
                        <a:t>映</a:t>
                      </a:r>
                      <a:r>
                        <a:rPr lang="zh-TW" altLang="zh-TW" sz="1600" b="0" i="0" u="none" strike="noStrike" cap="none" spc="0" baseline="0" dirty="0">
                          <a:solidFill>
                            <a:srgbClr val="000000"/>
                          </a:solidFill>
                          <a:uFillTx/>
                          <a:latin typeface="微軟正黑體"/>
                          <a:ea typeface="微軟正黑體"/>
                          <a:cs typeface="+mj-cs"/>
                          <a:sym typeface="Microsoft JhengHei"/>
                        </a:rPr>
                        <a:t>應用服務系統</a:t>
                      </a:r>
                      <a:r>
                        <a:rPr lang="en-US" altLang="zh-TW" sz="1600" b="0" i="0" u="none" strike="noStrike" cap="none" spc="0" baseline="0" dirty="0">
                          <a:solidFill>
                            <a:srgbClr val="000000"/>
                          </a:solidFill>
                          <a:uFillTx/>
                          <a:latin typeface="微軟正黑體"/>
                          <a:ea typeface="微軟正黑體"/>
                          <a:cs typeface="+mj-cs"/>
                          <a:sym typeface="Microsoft JhengHei"/>
                        </a:rPr>
                        <a:t>-</a:t>
                      </a:r>
                      <a:r>
                        <a:rPr lang="zh-CN" altLang="en-US" sz="1600" b="0" i="0" u="none" strike="noStrike" cap="none" spc="0" baseline="0" dirty="0">
                          <a:solidFill>
                            <a:srgbClr val="000000"/>
                          </a:solidFill>
                          <a:uFillTx/>
                          <a:latin typeface="微軟正黑體"/>
                          <a:ea typeface="微軟正黑體"/>
                          <a:cs typeface="+mj-cs"/>
                          <a:sym typeface="Microsoft JhengHei"/>
                        </a:rPr>
                        <a:t>對焦</a:t>
                      </a:r>
                      <a:r>
                        <a:rPr lang="zh-TW" altLang="en-US" sz="1600" b="0" i="0" u="none" strike="noStrike" cap="none" spc="0" baseline="0" dirty="0">
                          <a:solidFill>
                            <a:srgbClr val="000000"/>
                          </a:solidFill>
                          <a:uFillTx/>
                          <a:latin typeface="微軟正黑體"/>
                          <a:ea typeface="微軟正黑體"/>
                          <a:cs typeface="+mj-cs"/>
                          <a:sym typeface="Arial"/>
                        </a:rPr>
                        <a:t>產業佈局</a:t>
                      </a:r>
                    </a:p>
                    <a:p>
                      <a:pPr marL="342900" marR="0" lvl="0" indent="-342900" algn="just" defTabSz="914400" rtl="0" eaLnBrk="1" fontAlgn="auto" latinLnBrk="0" hangingPunct="1">
                        <a:lnSpc>
                          <a:spcPct val="100000"/>
                        </a:lnSpc>
                        <a:spcBef>
                          <a:spcPts val="0"/>
                        </a:spcBef>
                        <a:spcAft>
                          <a:spcPts val="0"/>
                        </a:spcAft>
                        <a:buClrTx/>
                        <a:buSzPts val="1600"/>
                        <a:buFont typeface="Symbol"/>
                        <a:buChar char="-"/>
                        <a:tabLst/>
                        <a:defRPr sz="1600">
                          <a:latin typeface="微軟正黑體"/>
                          <a:ea typeface="微軟正黑體"/>
                          <a:cs typeface="微軟正黑體"/>
                          <a:sym typeface="微軟正黑體"/>
                        </a:defRPr>
                      </a:pPr>
                      <a:endParaRPr lang="zh-TW" altLang="en-US" sz="1600" b="0" i="0" u="none" strike="noStrike" cap="none" spc="0" baseline="0" noProof="0" dirty="0">
                        <a:solidFill>
                          <a:srgbClr val="000000"/>
                        </a:solidFill>
                        <a:uFillTx/>
                        <a:latin typeface="微軟正黑體"/>
                        <a:ea typeface="微軟正黑體"/>
                        <a:cs typeface="+mj-cs"/>
                        <a:sym typeface="Arial"/>
                      </a:endParaRPr>
                    </a:p>
                    <a:p>
                      <a:pPr marL="342900" marR="0" lvl="0" indent="-342900" algn="just" defTabSz="914400" rtl="0" eaLnBrk="1" fontAlgn="auto" latinLnBrk="0" hangingPunct="1">
                        <a:lnSpc>
                          <a:spcPct val="100000"/>
                        </a:lnSpc>
                        <a:spcBef>
                          <a:spcPts val="0"/>
                        </a:spcBef>
                        <a:spcAft>
                          <a:spcPts val="0"/>
                        </a:spcAft>
                        <a:buClrTx/>
                        <a:buSzPts val="1600"/>
                        <a:buFont typeface="Symbol"/>
                        <a:buChar char="-"/>
                        <a:tabLst/>
                        <a:defRPr sz="1600">
                          <a:latin typeface="微軟正黑體"/>
                          <a:ea typeface="微軟正黑體"/>
                          <a:cs typeface="微軟正黑體"/>
                          <a:sym typeface="微軟正黑體"/>
                        </a:defRPr>
                      </a:pPr>
                      <a:endParaRPr lang="zh-TW" altLang="en-US" sz="1600" b="0" i="0" u="none" strike="noStrike" cap="none" spc="0" baseline="0" dirty="0">
                        <a:solidFill>
                          <a:srgbClr val="000000"/>
                        </a:solidFill>
                        <a:uFillTx/>
                        <a:latin typeface="微軟正黑體"/>
                        <a:ea typeface="微軟正黑體"/>
                        <a:cs typeface="+mj-cs"/>
                        <a:sym typeface="Arial"/>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ts val="2000"/>
                        </a:lnSpc>
                        <a:defRPr sz="1800"/>
                      </a:pPr>
                      <a:r>
                        <a:rPr sz="1600" b="0" i="0" u="none" strike="noStrike" cap="none" spc="0" baseline="0" dirty="0">
                          <a:solidFill>
                            <a:srgbClr val="000000"/>
                          </a:solidFill>
                          <a:uFillTx/>
                          <a:latin typeface="微軟正黑體"/>
                          <a:ea typeface="微軟正黑體"/>
                          <a:cs typeface="+mj-cs"/>
                          <a:sym typeface="微軟正黑體"/>
                        </a:rPr>
                        <a:t>113.0</a:t>
                      </a:r>
                      <a:r>
                        <a:rPr lang="en-US" altLang="zh-TW" sz="1600" b="0" i="0" u="none" strike="noStrike" cap="none" spc="0" baseline="0" dirty="0">
                          <a:solidFill>
                            <a:srgbClr val="000000"/>
                          </a:solidFill>
                          <a:uFillTx/>
                          <a:latin typeface="微軟正黑體"/>
                          <a:ea typeface="微軟正黑體"/>
                          <a:cs typeface="+mj-cs"/>
                          <a:sym typeface="微軟正黑體"/>
                        </a:rPr>
                        <a:t>8</a:t>
                      </a:r>
                      <a:r>
                        <a:rPr sz="1600" b="0" i="0" u="none" strike="noStrike" cap="none" spc="0" baseline="0" dirty="0">
                          <a:solidFill>
                            <a:srgbClr val="000000"/>
                          </a:solidFill>
                          <a:uFillTx/>
                          <a:latin typeface="微軟正黑體"/>
                          <a:ea typeface="微軟正黑體"/>
                          <a:cs typeface="+mj-cs"/>
                          <a:sym typeface="微軟正黑體"/>
                        </a:rPr>
                        <a:t>.30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R="323850" algn="just">
                        <a:lnSpc>
                          <a:spcPts val="2000"/>
                        </a:lnSpc>
                        <a:defRPr sz="1800"/>
                      </a:pPr>
                      <a:r>
                        <a:rPr lang="en-US" altLang="zh-TW" sz="1600" dirty="0">
                          <a:latin typeface="微軟正黑體"/>
                          <a:ea typeface="微軟正黑體"/>
                          <a:cs typeface="微軟正黑體"/>
                          <a:sym typeface="微軟正黑體"/>
                        </a:rPr>
                        <a:t>5/2</a:t>
                      </a:r>
                      <a:r>
                        <a:rPr lang="zh-TW" altLang="en-US" sz="1600" dirty="0">
                          <a:latin typeface="微軟正黑體"/>
                          <a:ea typeface="微軟正黑體"/>
                          <a:cs typeface="微軟正黑體"/>
                          <a:sym typeface="微軟正黑體"/>
                        </a:rPr>
                        <a:t>拜訪高雄市副市長、文化局局長及</a:t>
                      </a:r>
                      <a:r>
                        <a:rPr lang="zh-CN" altLang="en-US" sz="1600" dirty="0">
                          <a:latin typeface="微軟正黑體"/>
                          <a:ea typeface="微軟正黑體"/>
                          <a:cs typeface="微軟正黑體"/>
                          <a:sym typeface="微軟正黑體"/>
                        </a:rPr>
                        <a:t>高流執行長</a:t>
                      </a:r>
                      <a:endParaRPr sz="1600" dirty="0">
                        <a:latin typeface="微軟正黑體"/>
                        <a:ea typeface="微軟正黑體"/>
                        <a:cs typeface="微軟正黑體"/>
                        <a:sym typeface="微軟正黑體"/>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3"/>
                  </a:ext>
                </a:extLst>
              </a:tr>
            </a:tbl>
          </a:graphicData>
        </a:graphic>
      </p:graphicFrame>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 name="投影片編號版面配置區 3"/>
          <p:cNvSpPr txBox="1">
            <a:spLocks noGrp="1"/>
          </p:cNvSpPr>
          <p:nvPr>
            <p:ph type="sldNum" sz="quarter" idx="4294967295"/>
          </p:nvPr>
        </p:nvSpPr>
        <p:spPr>
          <a:xfrm>
            <a:off x="11918343" y="6604317"/>
            <a:ext cx="273652" cy="2692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微軟正黑體"/>
                <a:ea typeface="微軟正黑體"/>
                <a:cs typeface="微軟正黑體"/>
                <a:sym typeface="微軟正黑體"/>
              </a:defRPr>
            </a:lvl1pPr>
          </a:lstStyle>
          <a:p>
            <a:fld id="{86CB4B4D-7CA3-9044-876B-883B54F8677D}" type="slidenum">
              <a:t>16</a:t>
            </a:fld>
            <a:endParaRPr/>
          </a:p>
        </p:txBody>
      </p:sp>
      <p:sp>
        <p:nvSpPr>
          <p:cNvPr id="1090" name="標題 1"/>
          <p:cNvSpPr txBox="1">
            <a:spLocks noGrp="1"/>
          </p:cNvSpPr>
          <p:nvPr>
            <p:ph type="title"/>
          </p:nvPr>
        </p:nvSpPr>
        <p:spPr>
          <a:xfrm>
            <a:off x="1991548" y="37678"/>
            <a:ext cx="8370276" cy="775374"/>
          </a:xfrm>
          <a:prstGeom prst="rect">
            <a:avLst/>
          </a:prstGeom>
        </p:spPr>
        <p:txBody>
          <a:bodyPr/>
          <a:lstStyle/>
          <a:p>
            <a:pPr algn="ctr">
              <a:defRPr b="1">
                <a:solidFill>
                  <a:srgbClr val="000099"/>
                </a:solidFill>
                <a:latin typeface="微軟正黑體"/>
                <a:ea typeface="微軟正黑體"/>
                <a:cs typeface="微軟正黑體"/>
                <a:sym typeface="微軟正黑體"/>
              </a:defRPr>
            </a:pPr>
            <a:r>
              <a:rPr dirty="0" err="1"/>
              <a:t>重大效益</a:t>
            </a:r>
            <a:r>
              <a:rPr dirty="0"/>
              <a:t>/</a:t>
            </a:r>
            <a:r>
              <a:rPr dirty="0" err="1"/>
              <a:t>重要任務規劃事項</a:t>
            </a:r>
            <a:endParaRPr dirty="0"/>
          </a:p>
        </p:txBody>
      </p:sp>
      <p:graphicFrame>
        <p:nvGraphicFramePr>
          <p:cNvPr id="1091" name="表格 1"/>
          <p:cNvGraphicFramePr/>
          <p:nvPr>
            <p:extLst>
              <p:ext uri="{D42A27DB-BD31-4B8C-83A1-F6EECF244321}">
                <p14:modId xmlns:p14="http://schemas.microsoft.com/office/powerpoint/2010/main" val="1878990605"/>
              </p:ext>
            </p:extLst>
          </p:nvPr>
        </p:nvGraphicFramePr>
        <p:xfrm>
          <a:off x="145039" y="634638"/>
          <a:ext cx="11901921" cy="6223362"/>
        </p:xfrm>
        <a:graphic>
          <a:graphicData uri="http://schemas.openxmlformats.org/drawingml/2006/table">
            <a:tbl>
              <a:tblPr>
                <a:tableStyleId>{4C3C2611-4C71-4FC5-86AE-919BDF0F9419}</a:tableStyleId>
              </a:tblPr>
              <a:tblGrid>
                <a:gridCol w="1882725">
                  <a:extLst>
                    <a:ext uri="{9D8B030D-6E8A-4147-A177-3AD203B41FA5}">
                      <a16:colId xmlns:a16="http://schemas.microsoft.com/office/drawing/2014/main" val="20000"/>
                    </a:ext>
                  </a:extLst>
                </a:gridCol>
                <a:gridCol w="3110948">
                  <a:extLst>
                    <a:ext uri="{9D8B030D-6E8A-4147-A177-3AD203B41FA5}">
                      <a16:colId xmlns:a16="http://schemas.microsoft.com/office/drawing/2014/main" val="20001"/>
                    </a:ext>
                  </a:extLst>
                </a:gridCol>
                <a:gridCol w="944217">
                  <a:extLst>
                    <a:ext uri="{9D8B030D-6E8A-4147-A177-3AD203B41FA5}">
                      <a16:colId xmlns:a16="http://schemas.microsoft.com/office/drawing/2014/main" val="20002"/>
                    </a:ext>
                  </a:extLst>
                </a:gridCol>
                <a:gridCol w="3220830">
                  <a:extLst>
                    <a:ext uri="{9D8B030D-6E8A-4147-A177-3AD203B41FA5}">
                      <a16:colId xmlns:a16="http://schemas.microsoft.com/office/drawing/2014/main" val="20003"/>
                    </a:ext>
                  </a:extLst>
                </a:gridCol>
                <a:gridCol w="1228725">
                  <a:extLst>
                    <a:ext uri="{9D8B030D-6E8A-4147-A177-3AD203B41FA5}">
                      <a16:colId xmlns:a16="http://schemas.microsoft.com/office/drawing/2014/main" val="20004"/>
                    </a:ext>
                  </a:extLst>
                </a:gridCol>
                <a:gridCol w="1514476">
                  <a:extLst>
                    <a:ext uri="{9D8B030D-6E8A-4147-A177-3AD203B41FA5}">
                      <a16:colId xmlns:a16="http://schemas.microsoft.com/office/drawing/2014/main" val="20005"/>
                    </a:ext>
                  </a:extLst>
                </a:gridCol>
              </a:tblGrid>
              <a:tr h="0">
                <a:tc rowSpan="2">
                  <a:txBody>
                    <a:bodyPr/>
                    <a:lstStyle/>
                    <a:p>
                      <a:pPr algn="ctr">
                        <a:defRPr sz="1600">
                          <a:latin typeface="微軟正黑體"/>
                          <a:ea typeface="微軟正黑體"/>
                          <a:cs typeface="微軟正黑體"/>
                          <a:sym typeface="微軟正黑體"/>
                        </a:defRPr>
                      </a:pPr>
                      <a:r>
                        <a:t>重大效益/</a:t>
                      </a:r>
                    </a:p>
                    <a:p>
                      <a:pPr algn="ctr">
                        <a:defRPr sz="1600">
                          <a:latin typeface="微軟正黑體"/>
                          <a:ea typeface="微軟正黑體"/>
                          <a:cs typeface="微軟正黑體"/>
                          <a:sym typeface="微軟正黑體"/>
                        </a:defRPr>
                      </a:pPr>
                      <a:r>
                        <a:t>重要任務事項</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gridSpan="2">
                  <a:txBody>
                    <a:bodyPr/>
                    <a:lstStyle/>
                    <a:p>
                      <a:pPr marR="323850" algn="ctr">
                        <a:defRPr sz="1600">
                          <a:latin typeface="+mn-lt"/>
                          <a:ea typeface="+mn-ea"/>
                          <a:cs typeface="+mn-cs"/>
                          <a:sym typeface="Helvetica"/>
                        </a:defRPr>
                      </a:pPr>
                      <a:r>
                        <a:t>   年度進度規劃</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hMerge="1">
                  <a:txBody>
                    <a:bodyPr/>
                    <a:lstStyle/>
                    <a:p>
                      <a:endParaRPr lang="zh-TW"/>
                    </a:p>
                  </a:txBody>
                  <a:tcPr/>
                </a:tc>
                <a:tc gridSpan="2">
                  <a:txBody>
                    <a:bodyPr/>
                    <a:lstStyle/>
                    <a:p>
                      <a:pPr algn="ctr">
                        <a:defRPr sz="1800"/>
                      </a:pPr>
                      <a:r>
                        <a:rPr sz="1600">
                          <a:latin typeface="+mn-lt"/>
                          <a:ea typeface="+mn-ea"/>
                          <a:cs typeface="+mn-cs"/>
                          <a:sym typeface="Helvetica"/>
                        </a:rPr>
                        <a:t>期中查核點</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hMerge="1">
                  <a:txBody>
                    <a:bodyPr/>
                    <a:lstStyle/>
                    <a:p>
                      <a:endParaRPr lang="zh-TW"/>
                    </a:p>
                  </a:txBody>
                  <a:tcPr/>
                </a:tc>
                <a:tc rowSpan="2">
                  <a:txBody>
                    <a:bodyPr/>
                    <a:lstStyle/>
                    <a:p>
                      <a:pPr algn="ctr">
                        <a:defRPr sz="1800"/>
                      </a:pPr>
                      <a:r>
                        <a:rPr sz="1600">
                          <a:latin typeface="微軟正黑體"/>
                          <a:ea typeface="微軟正黑體"/>
                          <a:cs typeface="微軟正黑體"/>
                          <a:sym typeface="微軟正黑體"/>
                        </a:rPr>
                        <a:t>備註</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0"/>
                  </a:ext>
                </a:extLst>
              </a:tr>
              <a:tr h="510013">
                <a:tc vMerge="1">
                  <a:txBody>
                    <a:bodyPr/>
                    <a:lstStyle/>
                    <a:p>
                      <a:endParaRPr lang="zh-TW"/>
                    </a:p>
                  </a:txBody>
                  <a:tcPr/>
                </a:tc>
                <a:tc>
                  <a:txBody>
                    <a:bodyPr/>
                    <a:lstStyle/>
                    <a:p>
                      <a:pPr algn="ctr">
                        <a:defRPr sz="1800"/>
                      </a:pPr>
                      <a:r>
                        <a:rPr sz="1600">
                          <a:latin typeface="微軟正黑體"/>
                          <a:ea typeface="微軟正黑體"/>
                          <a:cs typeface="微軟正黑體"/>
                          <a:sym typeface="微軟正黑體"/>
                        </a:rPr>
                        <a:t>達成之
具體情境說明</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600">
                          <a:latin typeface="微軟正黑體"/>
                          <a:ea typeface="微軟正黑體"/>
                          <a:cs typeface="微軟正黑體"/>
                          <a:sym typeface="微軟正黑體"/>
                        </a:rPr>
                        <a:t>預計
完成時間</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600">
                          <a:latin typeface="微軟正黑體"/>
                          <a:ea typeface="微軟正黑體"/>
                          <a:cs typeface="微軟正黑體"/>
                          <a:sym typeface="微軟正黑體"/>
                        </a:rPr>
                        <a:t>重要進展
指標說明</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600">
                          <a:latin typeface="微軟正黑體"/>
                          <a:ea typeface="微軟正黑體"/>
                          <a:cs typeface="微軟正黑體"/>
                          <a:sym typeface="微軟正黑體"/>
                        </a:rPr>
                        <a:t>預訂
查核時間</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vMerge="1">
                  <a:txBody>
                    <a:bodyPr/>
                    <a:lstStyle/>
                    <a:p>
                      <a:endParaRPr lang="zh-TW"/>
                    </a:p>
                  </a:txBody>
                  <a:tcPr/>
                </a:tc>
                <a:extLst>
                  <a:ext uri="{0D108BD9-81ED-4DB2-BD59-A6C34878D82A}">
                    <a16:rowId xmlns:a16="http://schemas.microsoft.com/office/drawing/2014/main" val="10001"/>
                  </a:ext>
                </a:extLst>
              </a:tr>
              <a:tr h="2313344">
                <a:tc>
                  <a:txBody>
                    <a:bodyPr/>
                    <a:lstStyle/>
                    <a:p>
                      <a:pPr algn="just">
                        <a:lnSpc>
                          <a:spcPts val="2000"/>
                        </a:lnSpc>
                        <a:defRPr sz="1600">
                          <a:latin typeface="微軟正黑體"/>
                          <a:ea typeface="微軟正黑體"/>
                          <a:cs typeface="微軟正黑體"/>
                          <a:sym typeface="微軟正黑體"/>
                        </a:defRPr>
                      </a:pPr>
                      <a:r>
                        <a:rPr lang="zh-CN" altLang="en-US" dirty="0"/>
                        <a:t>淬煉策展展示示範計畫</a:t>
                      </a:r>
                      <a:endParaRPr dirty="0"/>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342900" marR="0" lvl="0" indent="-342900" algn="l" defTabSz="914400" rtl="0" eaLnBrk="1" fontAlgn="auto" latinLnBrk="0" hangingPunct="1">
                        <a:lnSpc>
                          <a:spcPct val="100000"/>
                        </a:lnSpc>
                        <a:spcBef>
                          <a:spcPts val="0"/>
                        </a:spcBef>
                        <a:spcAft>
                          <a:spcPts val="0"/>
                        </a:spcAft>
                        <a:buClrTx/>
                        <a:buSzPts val="1600"/>
                        <a:buFont typeface="Symbol"/>
                        <a:buChar char="-"/>
                        <a:tabLst/>
                        <a:defRPr sz="1600">
                          <a:latin typeface="微軟正黑體"/>
                          <a:ea typeface="微軟正黑體"/>
                          <a:cs typeface="微軟正黑體"/>
                          <a:sym typeface="微軟正黑體"/>
                        </a:defRPr>
                      </a:pPr>
                      <a:r>
                        <a:rPr lang="zh-TW" altLang="en-US" dirty="0"/>
                        <a:t>生成超身體繹境（</a:t>
                      </a:r>
                      <a:r>
                        <a:rPr lang="en" altLang="zh-TW" dirty="0"/>
                        <a:t>Generative of Future, A Journey.</a:t>
                      </a:r>
                      <a:r>
                        <a:rPr lang="zh-TW" altLang="en-US" dirty="0"/>
                        <a:t>；生成的兩個路徑。在此繹境相遇。</a:t>
                      </a:r>
                    </a:p>
                    <a:p>
                      <a:pPr marL="342900" indent="-342900" algn="l">
                        <a:buSzPts val="1600"/>
                        <a:buFont typeface="Symbol"/>
                        <a:buChar char="-"/>
                        <a:defRPr sz="1600">
                          <a:latin typeface="微軟正黑體"/>
                          <a:ea typeface="微軟正黑體"/>
                          <a:cs typeface="微軟正黑體"/>
                          <a:sym typeface="微軟正黑體"/>
                        </a:defRPr>
                      </a:pPr>
                      <a:r>
                        <a:rPr lang="zh-TW" altLang="en-US" dirty="0"/>
                        <a:t>身體在旅行</a:t>
                      </a:r>
                      <a:r>
                        <a:rPr lang="en-US" altLang="zh-TW" dirty="0"/>
                        <a:t>,</a:t>
                      </a:r>
                      <a:r>
                        <a:rPr lang="zh-TW" altLang="en-US" dirty="0"/>
                        <a:t>在恆久自然與創新科技間</a:t>
                      </a:r>
                      <a:r>
                        <a:rPr lang="en-US" altLang="zh-TW" dirty="0"/>
                        <a:t>,</a:t>
                      </a:r>
                      <a:r>
                        <a:rPr lang="zh-TW" altLang="en-US" dirty="0"/>
                        <a:t>在時間</a:t>
                      </a:r>
                      <a:r>
                        <a:rPr lang="en-US" altLang="zh-TW" dirty="0"/>
                        <a:t>,</a:t>
                      </a:r>
                      <a:r>
                        <a:rPr lang="zh-TW" altLang="en-US" dirty="0"/>
                        <a:t>在具象與虛擬間</a:t>
                      </a:r>
                      <a:r>
                        <a:rPr lang="en-US" altLang="zh-TW" dirty="0"/>
                        <a:t>,</a:t>
                      </a:r>
                      <a:r>
                        <a:rPr lang="zh-TW" altLang="en-US" dirty="0"/>
                        <a:t>在多維空間。</a:t>
                      </a:r>
                      <a:endParaRPr lang="en-US" altLang="zh-TW" dirty="0"/>
                    </a:p>
                    <a:p>
                      <a:pPr marL="342900" indent="-342900" algn="l">
                        <a:buSzPts val="1600"/>
                        <a:buFont typeface="Symbol"/>
                        <a:buChar char="-"/>
                        <a:defRPr sz="1600">
                          <a:latin typeface="微軟正黑體"/>
                          <a:ea typeface="微軟正黑體"/>
                          <a:cs typeface="微軟正黑體"/>
                          <a:sym typeface="微軟正黑體"/>
                        </a:defRPr>
                      </a:pPr>
                      <a:r>
                        <a:rPr lang="zh-TW" altLang="en-US" dirty="0"/>
                        <a:t>第一站 出發之前：超身體的存在；第二站 時間的流境：兩個生成相遇；第三站 旅站；第四站 紀念：帶走了什麼</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ts val="2000"/>
                        </a:lnSpc>
                        <a:defRPr sz="1800"/>
                      </a:pPr>
                      <a:r>
                        <a:rPr sz="1600" dirty="0">
                          <a:latin typeface="微軟正黑體"/>
                          <a:ea typeface="微軟正黑體"/>
                          <a:cs typeface="微軟正黑體"/>
                          <a:sym typeface="微軟正黑體"/>
                        </a:rPr>
                        <a:t>113.</a:t>
                      </a:r>
                      <a:r>
                        <a:rPr lang="en-US" altLang="zh-TW" sz="1600" dirty="0">
                          <a:latin typeface="微軟正黑體"/>
                          <a:ea typeface="微軟正黑體"/>
                          <a:cs typeface="微軟正黑體"/>
                          <a:sym typeface="微軟正黑體"/>
                        </a:rPr>
                        <a:t>10</a:t>
                      </a:r>
                      <a:r>
                        <a:rPr sz="1600" dirty="0">
                          <a:latin typeface="微軟正黑體"/>
                          <a:ea typeface="微軟正黑體"/>
                          <a:cs typeface="微軟正黑體"/>
                          <a:sym typeface="微軟正黑體"/>
                        </a:rPr>
                        <a:t>.31</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342900" indent="-342900" algn="just">
                        <a:buSzPts val="1600"/>
                        <a:buFont typeface="Symbol"/>
                        <a:buChar char="-"/>
                        <a:defRPr sz="1600">
                          <a:latin typeface="微軟正黑體"/>
                          <a:ea typeface="微軟正黑體"/>
                          <a:cs typeface="微軟正黑體"/>
                          <a:sym typeface="微軟正黑體"/>
                        </a:defRPr>
                      </a:pPr>
                      <a:r>
                        <a:rPr lang="zh-TW" altLang="en-US" dirty="0"/>
                        <a:t>展覽製作展開，完成第二階</a:t>
                      </a:r>
                      <a:r>
                        <a:rPr lang="en-US" altLang="zh-TW" dirty="0"/>
                        <a:t>3D</a:t>
                      </a:r>
                      <a:r>
                        <a:rPr lang="zh-CN" altLang="en-US" dirty="0"/>
                        <a:t>虛擬場景情境設計，進行最後階段修改與繪製細部展覽製作規格，及技術應用建置</a:t>
                      </a:r>
                      <a:endParaRPr lang="en-US" altLang="zh-CN" dirty="0"/>
                    </a:p>
                    <a:p>
                      <a:pPr marL="342900" indent="-342900" algn="l">
                        <a:buSzPts val="1600"/>
                        <a:buFont typeface="Symbol"/>
                        <a:buChar char="-"/>
                        <a:defRPr sz="1600">
                          <a:latin typeface="微軟正黑體"/>
                          <a:ea typeface="微軟正黑體"/>
                          <a:cs typeface="微軟正黑體"/>
                          <a:sym typeface="微軟正黑體"/>
                        </a:defRPr>
                      </a:pPr>
                      <a:r>
                        <a:rPr lang="zh-TW" altLang="en-US" dirty="0"/>
                        <a:t>細部策展互動內容與技術解決方案確認</a:t>
                      </a:r>
                      <a:br>
                        <a:rPr lang="zh-TW" altLang="en-US" dirty="0"/>
                      </a:br>
                      <a:r>
                        <a:rPr lang="zh-TW" altLang="en-US" dirty="0"/>
                        <a:t>第一階段測試完成</a:t>
                      </a:r>
                    </a:p>
                    <a:p>
                      <a:pPr marL="342900" indent="-342900" algn="l">
                        <a:buSzPts val="1600"/>
                        <a:buFont typeface="Symbol"/>
                        <a:buChar char="-"/>
                        <a:defRPr sz="1600">
                          <a:latin typeface="微軟正黑體"/>
                          <a:ea typeface="微軟正黑體"/>
                          <a:cs typeface="微軟正黑體"/>
                          <a:sym typeface="微軟正黑體"/>
                        </a:defRPr>
                      </a:pPr>
                      <a:r>
                        <a:rPr lang="zh-TW" altLang="en-US" dirty="0"/>
                        <a:t>展覽形式內部確認，最後修改</a:t>
                      </a:r>
                    </a:p>
                    <a:p>
                      <a:pPr marL="342900" indent="-342900" algn="just">
                        <a:buSzPts val="1600"/>
                        <a:buFont typeface="Symbol"/>
                        <a:buChar char="-"/>
                        <a:defRPr sz="1600">
                          <a:latin typeface="微軟正黑體"/>
                          <a:ea typeface="微軟正黑體"/>
                          <a:cs typeface="微軟正黑體"/>
                          <a:sym typeface="微軟正黑體"/>
                        </a:defRPr>
                      </a:pPr>
                      <a:endParaRPr lang="en-US" altLang="zh-CN" dirty="0"/>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ts val="2000"/>
                        </a:lnSpc>
                        <a:defRPr sz="1800"/>
                      </a:pPr>
                      <a:r>
                        <a:rPr sz="1600" dirty="0">
                          <a:latin typeface="微軟正黑體"/>
                          <a:ea typeface="微軟正黑體"/>
                          <a:cs typeface="微軟正黑體"/>
                          <a:sym typeface="微軟正黑體"/>
                        </a:rPr>
                        <a:t>113.6.</a:t>
                      </a:r>
                      <a:r>
                        <a:rPr lang="en-US" altLang="zh-TW" sz="1600" dirty="0">
                          <a:latin typeface="微軟正黑體"/>
                          <a:ea typeface="微軟正黑體"/>
                          <a:cs typeface="微軟正黑體"/>
                          <a:sym typeface="微軟正黑體"/>
                        </a:rPr>
                        <a:t>17</a:t>
                      </a:r>
                      <a:r>
                        <a:rPr lang="zh-CN" altLang="en-US" sz="1600" dirty="0">
                          <a:latin typeface="微軟正黑體"/>
                          <a:ea typeface="微軟正黑體"/>
                          <a:cs typeface="微軟正黑體"/>
                          <a:sym typeface="微軟正黑體"/>
                        </a:rPr>
                        <a:t>開展</a:t>
                      </a:r>
                      <a:endParaRPr lang="en-US" altLang="zh-CN" sz="1600" dirty="0">
                        <a:latin typeface="微軟正黑體"/>
                        <a:ea typeface="微軟正黑體"/>
                        <a:cs typeface="微軟正黑體"/>
                        <a:sym typeface="微軟正黑體"/>
                      </a:endParaRPr>
                    </a:p>
                    <a:p>
                      <a:pPr algn="just">
                        <a:lnSpc>
                          <a:spcPts val="2000"/>
                        </a:lnSpc>
                        <a:defRPr sz="1800"/>
                      </a:pPr>
                      <a:r>
                        <a:rPr lang="en-US" altLang="zh-TW" sz="1600" dirty="0">
                          <a:latin typeface="微軟正黑體"/>
                          <a:ea typeface="微軟正黑體"/>
                          <a:cs typeface="微軟正黑體"/>
                          <a:sym typeface="微軟正黑體"/>
                        </a:rPr>
                        <a:t>113.5.31</a:t>
                      </a:r>
                      <a:r>
                        <a:rPr lang="zh-CN" altLang="en-US" sz="1600" dirty="0">
                          <a:latin typeface="微軟正黑體"/>
                          <a:ea typeface="微軟正黑體"/>
                          <a:cs typeface="微軟正黑體"/>
                          <a:sym typeface="微軟正黑體"/>
                        </a:rPr>
                        <a:t>完成展覽建置，進行兩週測試及修復</a:t>
                      </a:r>
                      <a:endParaRPr sz="1600" dirty="0">
                        <a:latin typeface="微軟正黑體"/>
                        <a:ea typeface="微軟正黑體"/>
                        <a:cs typeface="微軟正黑體"/>
                        <a:sym typeface="微軟正黑體"/>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342900" indent="-342900" algn="l">
                        <a:buSzPts val="1600"/>
                        <a:buFont typeface="Symbol"/>
                        <a:buChar char="-"/>
                        <a:defRPr sz="1600">
                          <a:latin typeface="微軟正黑體"/>
                          <a:ea typeface="微軟正黑體"/>
                          <a:cs typeface="微軟正黑體"/>
                          <a:sym typeface="微軟正黑體"/>
                        </a:defRPr>
                      </a:pPr>
                      <a:r>
                        <a:rPr lang="zh-TW" altLang="en-US" dirty="0"/>
                        <a:t>展期</a:t>
                      </a:r>
                      <a:r>
                        <a:rPr lang="en-US" altLang="zh-TW" sz="1600" dirty="0">
                          <a:latin typeface="微軟正黑體"/>
                          <a:ea typeface="微軟正黑體"/>
                          <a:cs typeface="微軟正黑體"/>
                          <a:sym typeface="微軟正黑體"/>
                        </a:rPr>
                        <a:t>113.6.17-8/17</a:t>
                      </a:r>
                      <a:endParaRPr lang="en-US" altLang="zh-TW" dirty="0"/>
                    </a:p>
                    <a:p>
                      <a:pPr marL="342900" indent="-342900" algn="l">
                        <a:buSzPts val="1600"/>
                        <a:buFont typeface="Symbol"/>
                        <a:buChar char="-"/>
                        <a:defRPr sz="1600">
                          <a:latin typeface="微軟正黑體"/>
                          <a:ea typeface="微軟正黑體"/>
                          <a:cs typeface="微軟正黑體"/>
                          <a:sym typeface="微軟正黑體"/>
                        </a:defRPr>
                      </a:pPr>
                      <a:r>
                        <a:rPr lang="zh-TW" altLang="en-US" dirty="0"/>
                        <a:t>展出場域 工研院</a:t>
                      </a:r>
                      <a:r>
                        <a:rPr lang="en-US" altLang="zh-TW" dirty="0"/>
                        <a:t>51</a:t>
                      </a:r>
                      <a:r>
                        <a:rPr lang="zh-TW" altLang="en-US" dirty="0"/>
                        <a:t>館</a:t>
                      </a:r>
                      <a:r>
                        <a:rPr lang="en-US" altLang="zh-TW" dirty="0"/>
                        <a:t>2</a:t>
                      </a:r>
                      <a:r>
                        <a:rPr lang="zh-TW" altLang="en-US" dirty="0"/>
                        <a:t>樓大廳</a:t>
                      </a:r>
                      <a:endParaRPr lang="en-US" altLang="zh-TW" dirty="0"/>
                    </a:p>
                    <a:p>
                      <a:pPr algn="l" defTabSz="686004">
                        <a:defRPr sz="1600">
                          <a:solidFill>
                            <a:srgbClr val="000099"/>
                          </a:solidFill>
                          <a:latin typeface="微軟正黑體"/>
                          <a:ea typeface="微軟正黑體"/>
                          <a:cs typeface="微軟正黑體"/>
                          <a:sym typeface="微軟正黑體"/>
                        </a:defRPr>
                      </a:pPr>
                      <a:endParaRPr sz="1600" dirty="0">
                        <a:solidFill>
                          <a:schemeClr val="tx1"/>
                        </a:solidFill>
                        <a:latin typeface="微軟正黑體"/>
                        <a:ea typeface="微軟正黑體"/>
                        <a:cs typeface="微軟正黑體"/>
                        <a:sym typeface="微軟正黑體"/>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2"/>
                  </a:ext>
                </a:extLst>
              </a:tr>
              <a:tr h="2544679">
                <a:tc>
                  <a:txBody>
                    <a:bodyPr/>
                    <a:lstStyle/>
                    <a:p>
                      <a:pPr algn="just">
                        <a:lnSpc>
                          <a:spcPts val="2000"/>
                        </a:lnSpc>
                        <a:defRPr sz="1800"/>
                      </a:pPr>
                      <a:r>
                        <a:rPr lang="en-US" altLang="zh-TW" sz="1800" b="0" i="0" u="none" strike="noStrike" cap="none" spc="0" baseline="0" dirty="0">
                          <a:solidFill>
                            <a:srgbClr val="000000"/>
                          </a:solidFill>
                          <a:effectLst/>
                          <a:uFillTx/>
                          <a:latin typeface="+mj-lt"/>
                          <a:ea typeface="+mj-ea"/>
                          <a:cs typeface="+mj-cs"/>
                          <a:sym typeface="Arial"/>
                        </a:rPr>
                        <a:t>GAI</a:t>
                      </a:r>
                      <a:r>
                        <a:rPr lang="zh-TW" altLang="en-US" sz="1800" b="0" i="0" u="none" strike="noStrike" cap="none" spc="0" baseline="0" dirty="0">
                          <a:solidFill>
                            <a:srgbClr val="000000"/>
                          </a:solidFill>
                          <a:effectLst/>
                          <a:uFillTx/>
                          <a:latin typeface="+mj-lt"/>
                          <a:ea typeface="+mj-ea"/>
                          <a:cs typeface="+mj-cs"/>
                          <a:sym typeface="Arial"/>
                        </a:rPr>
                        <a:t>演奏擴增演繹國際示範 </a:t>
                      </a:r>
                      <a:r>
                        <a:rPr lang="en-US" altLang="zh-TW" sz="1800" b="0" i="0" u="none" strike="noStrike" cap="none" spc="0" baseline="0" dirty="0">
                          <a:solidFill>
                            <a:srgbClr val="000000"/>
                          </a:solidFill>
                          <a:effectLst/>
                          <a:uFillTx/>
                          <a:latin typeface="+mj-lt"/>
                          <a:ea typeface="+mj-ea"/>
                          <a:cs typeface="+mj-cs"/>
                          <a:sym typeface="Arial"/>
                        </a:rPr>
                        <a:t>2.0</a:t>
                      </a:r>
                      <a:r>
                        <a:rPr lang="zh-TW" altLang="en-US" sz="1800" b="0" i="0" u="none" strike="noStrike" cap="none" spc="0" baseline="0" dirty="0">
                          <a:solidFill>
                            <a:srgbClr val="000000"/>
                          </a:solidFill>
                          <a:effectLst/>
                          <a:uFillTx/>
                          <a:latin typeface="+mj-lt"/>
                          <a:ea typeface="+mj-ea"/>
                          <a:cs typeface="+mj-cs"/>
                          <a:sym typeface="Arial"/>
                        </a:rPr>
                        <a:t>​</a:t>
                      </a:r>
                      <a:endParaRPr sz="1600" b="0" dirty="0">
                        <a:latin typeface="微軟正黑體"/>
                        <a:ea typeface="微軟正黑體"/>
                        <a:cs typeface="微軟正黑體"/>
                        <a:sym typeface="微軟正黑體"/>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342900" marR="0" indent="-342900" algn="just" defTabSz="914400" rtl="0" latinLnBrk="0">
                        <a:lnSpc>
                          <a:spcPct val="100000"/>
                        </a:lnSpc>
                        <a:spcBef>
                          <a:spcPts val="0"/>
                        </a:spcBef>
                        <a:spcAft>
                          <a:spcPts val="0"/>
                        </a:spcAft>
                        <a:buClrTx/>
                        <a:buSzPts val="1600"/>
                        <a:buFont typeface="Symbol"/>
                        <a:buChar char="-"/>
                        <a:tabLst/>
                        <a:defRPr sz="1600">
                          <a:latin typeface="微軟正黑體"/>
                          <a:ea typeface="微軟正黑體"/>
                          <a:cs typeface="微軟正黑體"/>
                          <a:sym typeface="微軟正黑體"/>
                        </a:defRPr>
                      </a:pPr>
                      <a:r>
                        <a:rPr lang="zh-TW" altLang="zh-TW" sz="1600" b="0" i="0" u="none" strike="noStrike" cap="none" spc="0" baseline="0" dirty="0">
                          <a:solidFill>
                            <a:srgbClr val="000000"/>
                          </a:solidFill>
                          <a:effectLst/>
                          <a:uFillTx/>
                          <a:latin typeface="+mj-lt"/>
                          <a:ea typeface="+mj-ea"/>
                          <a:cs typeface="+mj-cs"/>
                          <a:sym typeface="微軟正黑體"/>
                        </a:rPr>
                        <a:t>延續 </a:t>
                      </a:r>
                      <a:r>
                        <a:rPr lang="en-US" altLang="zh-TW" sz="1600" b="0" i="0" u="none" strike="noStrike" cap="none" spc="0" baseline="0" dirty="0">
                          <a:solidFill>
                            <a:srgbClr val="000000"/>
                          </a:solidFill>
                          <a:effectLst/>
                          <a:uFillTx/>
                          <a:latin typeface="+mj-lt"/>
                          <a:ea typeface="+mj-ea"/>
                          <a:cs typeface="+mj-cs"/>
                          <a:sym typeface="微軟正黑體"/>
                        </a:rPr>
                        <a:t>2023</a:t>
                      </a:r>
                      <a:r>
                        <a:rPr lang="zh-TW" altLang="zh-TW" sz="1600" b="0" i="0" u="none" strike="noStrike" cap="none" spc="0" baseline="0" dirty="0">
                          <a:solidFill>
                            <a:srgbClr val="000000"/>
                          </a:solidFill>
                          <a:effectLst/>
                          <a:uFillTx/>
                          <a:latin typeface="+mj-lt"/>
                          <a:ea typeface="+mj-ea"/>
                          <a:cs typeface="+mj-cs"/>
                          <a:sym typeface="微軟正黑體"/>
                        </a:rPr>
                        <a:t>年 </a:t>
                      </a:r>
                      <a:r>
                        <a:rPr lang="en-US" altLang="zh-TW" sz="1600" b="0" i="0" u="none" strike="noStrike" cap="none" spc="0" baseline="0" dirty="0">
                          <a:solidFill>
                            <a:srgbClr val="000000"/>
                          </a:solidFill>
                          <a:effectLst/>
                          <a:uFillTx/>
                          <a:latin typeface="+mj-lt"/>
                          <a:ea typeface="+mj-ea"/>
                          <a:cs typeface="+mj-cs"/>
                          <a:sym typeface="微軟正黑體"/>
                        </a:rPr>
                        <a:t>GAI x </a:t>
                      </a:r>
                      <a:r>
                        <a:rPr lang="zh-TW" altLang="zh-TW" sz="1600" b="0" i="0" u="none" strike="noStrike" cap="none" spc="0" baseline="0" dirty="0">
                          <a:solidFill>
                            <a:srgbClr val="000000"/>
                          </a:solidFill>
                          <a:effectLst/>
                          <a:uFillTx/>
                          <a:latin typeface="+mj-lt"/>
                          <a:ea typeface="+mj-ea"/>
                          <a:cs typeface="+mj-cs"/>
                          <a:sym typeface="微軟正黑體"/>
                        </a:rPr>
                        <a:t>古典音樂</a:t>
                      </a:r>
                      <a:r>
                        <a:rPr lang="en-US" altLang="zh-TW" sz="1600" b="0" i="0" u="none" strike="noStrike" cap="none" spc="0" baseline="0" dirty="0">
                          <a:solidFill>
                            <a:srgbClr val="000000"/>
                          </a:solidFill>
                          <a:effectLst/>
                          <a:uFillTx/>
                          <a:latin typeface="+mj-lt"/>
                          <a:ea typeface="+mj-ea"/>
                          <a:cs typeface="+mj-cs"/>
                          <a:sym typeface="微軟正黑體"/>
                        </a:rPr>
                        <a:t>@</a:t>
                      </a:r>
                      <a:r>
                        <a:rPr lang="zh-TW" altLang="zh-TW" sz="1600" b="0" i="0" u="none" strike="noStrike" cap="none" spc="0" baseline="0" dirty="0">
                          <a:solidFill>
                            <a:srgbClr val="000000"/>
                          </a:solidFill>
                          <a:effectLst/>
                          <a:uFillTx/>
                          <a:latin typeface="+mj-lt"/>
                          <a:ea typeface="+mj-ea"/>
                          <a:cs typeface="+mj-cs"/>
                          <a:sym typeface="微軟正黑體"/>
                        </a:rPr>
                        <a:t>衛武營國家音樂廳展演模式，切入</a:t>
                      </a:r>
                      <a:r>
                        <a:rPr lang="en-US" altLang="zh-TW" sz="1600" b="0" i="0" u="none" strike="noStrike" cap="none" spc="0" baseline="0" dirty="0">
                          <a:solidFill>
                            <a:srgbClr val="000000"/>
                          </a:solidFill>
                          <a:effectLst/>
                          <a:uFillTx/>
                          <a:latin typeface="+mj-lt"/>
                          <a:ea typeface="+mj-ea"/>
                          <a:cs typeface="+mj-cs"/>
                          <a:sym typeface="微軟正黑體"/>
                        </a:rPr>
                        <a:t>GAI</a:t>
                      </a:r>
                      <a:r>
                        <a:rPr lang="zh-TW" altLang="zh-TW" sz="1600" b="0" i="0" u="none" strike="noStrike" cap="none" spc="0" baseline="0" dirty="0">
                          <a:solidFill>
                            <a:srgbClr val="000000"/>
                          </a:solidFill>
                          <a:effectLst/>
                          <a:uFillTx/>
                          <a:latin typeface="+mj-lt"/>
                          <a:ea typeface="+mj-ea"/>
                          <a:cs typeface="+mj-cs"/>
                          <a:sym typeface="微軟正黑體"/>
                        </a:rPr>
                        <a:t>技術應用較罕見的古典音樂領域，以「</a:t>
                      </a:r>
                      <a:r>
                        <a:rPr lang="zh-TW" altLang="zh-TW" sz="1600" b="1" i="0" u="none" strike="noStrike" cap="none" spc="0" baseline="0" dirty="0">
                          <a:solidFill>
                            <a:srgbClr val="000000"/>
                          </a:solidFill>
                          <a:effectLst/>
                          <a:uFillTx/>
                          <a:latin typeface="+mj-lt"/>
                          <a:ea typeface="+mj-ea"/>
                          <a:cs typeface="+mj-cs"/>
                          <a:sym typeface="微軟正黑體"/>
                        </a:rPr>
                        <a:t>科技．網脈．示範</a:t>
                      </a:r>
                      <a:r>
                        <a:rPr lang="zh-TW" altLang="zh-TW" sz="1600" b="0" i="0" u="none" strike="noStrike" cap="none" spc="0" baseline="0" dirty="0">
                          <a:solidFill>
                            <a:srgbClr val="000000"/>
                          </a:solidFill>
                          <a:effectLst/>
                          <a:uFillTx/>
                          <a:latin typeface="+mj-lt"/>
                          <a:ea typeface="+mj-ea"/>
                          <a:cs typeface="+mj-cs"/>
                          <a:sym typeface="微軟正黑體"/>
                        </a:rPr>
                        <a:t>」模式，邀請對國外市場有影響力的國內外關鍵貴賓，親眼見證</a:t>
                      </a:r>
                      <a:r>
                        <a:rPr lang="en-US" altLang="zh-TW" sz="1600" b="0" i="0" u="none" strike="noStrike" cap="none" spc="0" baseline="0" dirty="0">
                          <a:solidFill>
                            <a:srgbClr val="000000"/>
                          </a:solidFill>
                          <a:effectLst/>
                          <a:uFillTx/>
                          <a:latin typeface="+mj-lt"/>
                          <a:ea typeface="+mj-ea"/>
                          <a:cs typeface="+mj-cs"/>
                          <a:sym typeface="微軟正黑體"/>
                        </a:rPr>
                        <a:t>GAI</a:t>
                      </a:r>
                      <a:r>
                        <a:rPr lang="zh-TW" altLang="zh-TW" sz="1600" b="0" i="0" u="none" strike="noStrike" cap="none" spc="0" baseline="0" dirty="0">
                          <a:solidFill>
                            <a:srgbClr val="000000"/>
                          </a:solidFill>
                          <a:effectLst/>
                          <a:uFillTx/>
                          <a:latin typeface="+mj-lt"/>
                          <a:ea typeface="+mj-ea"/>
                          <a:cs typeface="+mj-cs"/>
                          <a:sym typeface="微軟正黑體"/>
                        </a:rPr>
                        <a:t>技術應用於古典音樂會的市場價值；並透過社群經營與虛擬體驗，影響國外關鍵貴賓</a:t>
                      </a:r>
                      <a:r>
                        <a:rPr lang="zh-TW" altLang="zh-TW" sz="1600" b="0" i="0" u="none" strike="noStrike" cap="none" spc="0" baseline="0" dirty="0">
                          <a:solidFill>
                            <a:srgbClr val="000000"/>
                          </a:solidFill>
                          <a:effectLst/>
                          <a:uFillTx/>
                          <a:latin typeface="+mj-lt"/>
                          <a:ea typeface="+mj-ea"/>
                          <a:cs typeface="+mj-cs"/>
                          <a:sym typeface="Arial"/>
                        </a:rPr>
                        <a:t>建網脈</a:t>
                      </a:r>
                      <a:r>
                        <a:rPr lang="en-US" altLang="zh-TW" sz="1600" b="0" i="0" u="none" strike="noStrike" cap="none" spc="0" baseline="0" dirty="0">
                          <a:solidFill>
                            <a:srgbClr val="000000"/>
                          </a:solidFill>
                          <a:effectLst/>
                          <a:uFillTx/>
                          <a:latin typeface="+mj-lt"/>
                          <a:ea typeface="+mj-ea"/>
                          <a:cs typeface="+mj-cs"/>
                          <a:sym typeface="Arial"/>
                        </a:rPr>
                        <a:t>-</a:t>
                      </a:r>
                      <a:r>
                        <a:rPr lang="zh-TW" altLang="zh-TW" sz="1600" b="0" i="0" u="none" strike="noStrike" cap="none" spc="0" baseline="0" dirty="0">
                          <a:solidFill>
                            <a:srgbClr val="000000"/>
                          </a:solidFill>
                          <a:effectLst/>
                          <a:uFillTx/>
                          <a:latin typeface="+mj-lt"/>
                          <a:ea typeface="+mj-ea"/>
                          <a:cs typeface="+mj-cs"/>
                          <a:sym typeface="Arial"/>
                        </a:rPr>
                        <a:t>用科技</a:t>
                      </a:r>
                      <a:r>
                        <a:rPr lang="en-US" altLang="zh-TW" sz="1600" b="0" i="0" u="none" strike="noStrike" cap="none" spc="0" baseline="0" dirty="0">
                          <a:solidFill>
                            <a:srgbClr val="000000"/>
                          </a:solidFill>
                          <a:effectLst/>
                          <a:uFillTx/>
                          <a:latin typeface="+mj-lt"/>
                          <a:ea typeface="+mj-ea"/>
                          <a:cs typeface="+mj-cs"/>
                          <a:sym typeface="Arial"/>
                        </a:rPr>
                        <a:t>-</a:t>
                      </a:r>
                      <a:r>
                        <a:rPr lang="zh-TW" altLang="zh-TW" sz="1600" b="0" i="0" u="none" strike="noStrike" cap="none" spc="0" baseline="0" dirty="0">
                          <a:solidFill>
                            <a:srgbClr val="000000"/>
                          </a:solidFill>
                          <a:effectLst/>
                          <a:uFillTx/>
                          <a:latin typeface="+mj-lt"/>
                          <a:ea typeface="+mj-ea"/>
                          <a:cs typeface="+mj-cs"/>
                          <a:sym typeface="Arial"/>
                        </a:rPr>
                        <a:t>展內容</a:t>
                      </a:r>
                      <a:r>
                        <a:rPr lang="en-US" altLang="zh-TW" sz="1600" b="0" i="0" u="none" strike="noStrike" cap="none" spc="0" baseline="0" dirty="0">
                          <a:solidFill>
                            <a:srgbClr val="000000"/>
                          </a:solidFill>
                          <a:effectLst/>
                          <a:uFillTx/>
                          <a:latin typeface="+mj-lt"/>
                          <a:ea typeface="+mj-ea"/>
                          <a:cs typeface="+mj-cs"/>
                          <a:sym typeface="Arial"/>
                        </a:rPr>
                        <a: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ts val="2000"/>
                        </a:lnSpc>
                        <a:defRPr sz="1800"/>
                      </a:pPr>
                      <a:r>
                        <a:rPr sz="1600" dirty="0">
                          <a:latin typeface="微軟正黑體"/>
                          <a:ea typeface="微軟正黑體"/>
                          <a:cs typeface="微軟正黑體"/>
                          <a:sym typeface="微軟正黑體"/>
                        </a:rPr>
                        <a:t>113.12.31</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342900" marR="0" indent="-342900" algn="l" defTabSz="914400" rtl="0" fontAlgn="base" latinLnBrk="0">
                        <a:lnSpc>
                          <a:spcPct val="100000"/>
                        </a:lnSpc>
                        <a:spcBef>
                          <a:spcPts val="0"/>
                        </a:spcBef>
                        <a:spcAft>
                          <a:spcPts val="0"/>
                        </a:spcAft>
                        <a:buClrTx/>
                        <a:buSzPts val="1600"/>
                        <a:buFont typeface="Symbol"/>
                        <a:buChar char="-"/>
                        <a:tabLst/>
                        <a:defRPr sz="1600">
                          <a:latin typeface="微軟正黑體"/>
                          <a:ea typeface="微軟正黑體"/>
                          <a:cs typeface="微軟正黑體"/>
                          <a:sym typeface="微軟正黑體"/>
                        </a:defRPr>
                      </a:pPr>
                      <a:r>
                        <a:rPr lang="en-US" altLang="zh-TW" sz="1600" b="0" i="0" u="none" strike="noStrike" cap="none" spc="0" baseline="0" dirty="0">
                          <a:solidFill>
                            <a:srgbClr val="000000"/>
                          </a:solidFill>
                          <a:uFillTx/>
                          <a:latin typeface="微軟正黑體"/>
                          <a:ea typeface="微軟正黑體"/>
                          <a:cs typeface="+mj-cs"/>
                          <a:sym typeface="Arial"/>
                        </a:rPr>
                        <a:t>ITRI GAI for French Network​</a:t>
                      </a:r>
                      <a:r>
                        <a:rPr lang="zh-TW" altLang="en-US" sz="1600" b="0" i="0" u="none" strike="noStrike" cap="none" spc="0" baseline="0" dirty="0">
                          <a:solidFill>
                            <a:srgbClr val="000000"/>
                          </a:solidFill>
                          <a:uFillTx/>
                          <a:latin typeface="微軟正黑體"/>
                          <a:ea typeface="微軟正黑體"/>
                          <a:cs typeface="+mj-cs"/>
                          <a:sym typeface="Arial"/>
                        </a:rPr>
                        <a:t>；</a:t>
                      </a:r>
                      <a:r>
                        <a:rPr lang="en-US" altLang="zh-TW" sz="1600" b="0" i="0" u="none" strike="noStrike" cap="none" spc="0" baseline="0" dirty="0">
                          <a:solidFill>
                            <a:srgbClr val="000000"/>
                          </a:solidFill>
                          <a:uFillTx/>
                          <a:latin typeface="微軟正黑體"/>
                          <a:ea typeface="微軟正黑體"/>
                          <a:cs typeface="+mj-cs"/>
                          <a:sym typeface="Arial"/>
                        </a:rPr>
                        <a:t>GAI </a:t>
                      </a:r>
                      <a:r>
                        <a:rPr lang="zh-TW" altLang="zh-TW" sz="1600" b="0" i="0" u="none" strike="noStrike" cap="none" spc="0" baseline="0" dirty="0">
                          <a:solidFill>
                            <a:srgbClr val="000000"/>
                          </a:solidFill>
                          <a:uFillTx/>
                          <a:latin typeface="微軟正黑體"/>
                          <a:ea typeface="微軟正黑體"/>
                          <a:cs typeface="+mj-cs"/>
                          <a:sym typeface="Arial"/>
                        </a:rPr>
                        <a:t>粉絲團經營</a:t>
                      </a:r>
                      <a:r>
                        <a:rPr lang="en-US" altLang="zh-TW" sz="1600" b="0" i="0" u="none" strike="noStrike" cap="none" spc="0" baseline="0" dirty="0">
                          <a:solidFill>
                            <a:srgbClr val="000000"/>
                          </a:solidFill>
                          <a:uFillTx/>
                          <a:latin typeface="微軟正黑體"/>
                          <a:ea typeface="微軟正黑體"/>
                          <a:cs typeface="+mj-cs"/>
                          <a:sym typeface="Arial"/>
                        </a:rPr>
                        <a:t>​</a:t>
                      </a:r>
                      <a:r>
                        <a:rPr lang="zh-TW" altLang="en-US" sz="1600" b="0" i="0" u="none" strike="noStrike" cap="none" spc="0" baseline="0" dirty="0">
                          <a:solidFill>
                            <a:srgbClr val="000000"/>
                          </a:solidFill>
                          <a:uFillTx/>
                          <a:latin typeface="微軟正黑體"/>
                          <a:ea typeface="微軟正黑體"/>
                          <a:cs typeface="+mj-cs"/>
                          <a:sym typeface="Arial"/>
                        </a:rPr>
                        <a:t>；</a:t>
                      </a:r>
                      <a:r>
                        <a:rPr lang="en-US" altLang="zh-TW" sz="1600" b="0" i="0" u="none" strike="noStrike" cap="none" spc="0" baseline="0" dirty="0">
                          <a:solidFill>
                            <a:srgbClr val="000000"/>
                          </a:solidFill>
                          <a:uFillTx/>
                          <a:latin typeface="微軟正黑體"/>
                          <a:ea typeface="微軟正黑體"/>
                          <a:cs typeface="+mj-cs"/>
                          <a:sym typeface="Arial"/>
                        </a:rPr>
                        <a:t>Network</a:t>
                      </a:r>
                      <a:r>
                        <a:rPr lang="zh-TW" altLang="zh-TW" sz="1600" b="0" i="0" u="none" strike="noStrike" cap="none" spc="0" baseline="0" dirty="0">
                          <a:solidFill>
                            <a:srgbClr val="000000"/>
                          </a:solidFill>
                          <a:uFillTx/>
                          <a:latin typeface="微軟正黑體"/>
                          <a:ea typeface="微軟正黑體"/>
                          <a:cs typeface="+mj-cs"/>
                          <a:sym typeface="Arial"/>
                        </a:rPr>
                        <a:t>音樂會見證邀請</a:t>
                      </a:r>
                      <a:r>
                        <a:rPr lang="en-US" altLang="zh-TW" sz="1600" b="0" i="0" u="none" strike="noStrike" cap="none" spc="0" baseline="0" dirty="0">
                          <a:solidFill>
                            <a:srgbClr val="000000"/>
                          </a:solidFill>
                          <a:uFillTx/>
                          <a:latin typeface="微軟正黑體"/>
                          <a:ea typeface="微軟正黑體"/>
                          <a:cs typeface="+mj-cs"/>
                          <a:sym typeface="Arial"/>
                        </a:rPr>
                        <a:t>​</a:t>
                      </a:r>
                      <a:r>
                        <a:rPr lang="zh-TW" altLang="en-US" sz="1600" b="0" i="0" u="none" strike="noStrike" cap="none" spc="0" baseline="0" dirty="0">
                          <a:solidFill>
                            <a:srgbClr val="000000"/>
                          </a:solidFill>
                          <a:uFillTx/>
                          <a:latin typeface="微軟正黑體"/>
                          <a:ea typeface="微軟正黑體"/>
                          <a:cs typeface="+mj-cs"/>
                          <a:sym typeface="Arial"/>
                        </a:rPr>
                        <a:t>；</a:t>
                      </a:r>
                      <a:r>
                        <a:rPr lang="en-US" altLang="zh-TW" sz="1600" b="0" i="0" u="none" strike="noStrike" cap="none" spc="0" baseline="0" dirty="0">
                          <a:solidFill>
                            <a:srgbClr val="000000"/>
                          </a:solidFill>
                          <a:uFillTx/>
                          <a:latin typeface="微軟正黑體"/>
                          <a:ea typeface="微軟正黑體"/>
                          <a:cs typeface="+mj-cs"/>
                          <a:sym typeface="Arial"/>
                        </a:rPr>
                        <a:t>ITRI GAI </a:t>
                      </a:r>
                      <a:r>
                        <a:rPr lang="zh-TW" altLang="zh-TW" sz="1600" b="0" i="0" u="none" strike="noStrike" cap="none" spc="0" baseline="0" dirty="0">
                          <a:solidFill>
                            <a:srgbClr val="000000"/>
                          </a:solidFill>
                          <a:uFillTx/>
                          <a:latin typeface="微軟正黑體"/>
                          <a:ea typeface="微軟正黑體"/>
                          <a:cs typeface="+mj-cs"/>
                          <a:sym typeface="Arial"/>
                        </a:rPr>
                        <a:t>論壇</a:t>
                      </a:r>
                      <a:endParaRPr lang="en-US" altLang="zh-TW" sz="1600" b="0" i="0" u="none" strike="noStrike" cap="none" spc="0" baseline="0" dirty="0">
                        <a:solidFill>
                          <a:srgbClr val="000000"/>
                        </a:solidFill>
                        <a:uFillTx/>
                        <a:latin typeface="微軟正黑體"/>
                        <a:ea typeface="微軟正黑體"/>
                        <a:cs typeface="+mj-cs"/>
                        <a:sym typeface="Arial"/>
                      </a:endParaRPr>
                    </a:p>
                    <a:p>
                      <a:pPr marL="342900" marR="0" indent="-342900" algn="l" defTabSz="914400" rtl="0" fontAlgn="base" latinLnBrk="0">
                        <a:lnSpc>
                          <a:spcPct val="100000"/>
                        </a:lnSpc>
                        <a:spcBef>
                          <a:spcPts val="0"/>
                        </a:spcBef>
                        <a:spcAft>
                          <a:spcPts val="0"/>
                        </a:spcAft>
                        <a:buClrTx/>
                        <a:buSzPts val="1600"/>
                        <a:buFont typeface="Symbol"/>
                        <a:buChar char="-"/>
                        <a:tabLst/>
                        <a:defRPr sz="1600">
                          <a:latin typeface="微軟正黑體"/>
                          <a:ea typeface="微軟正黑體"/>
                          <a:cs typeface="微軟正黑體"/>
                          <a:sym typeface="微軟正黑體"/>
                        </a:defRPr>
                      </a:pPr>
                      <a:r>
                        <a:rPr lang="zh-TW" altLang="zh-TW" sz="1600" b="0" i="0" u="none" strike="noStrike" cap="none" spc="0" baseline="0" dirty="0">
                          <a:solidFill>
                            <a:srgbClr val="000000"/>
                          </a:solidFill>
                          <a:uFillTx/>
                          <a:latin typeface="微軟正黑體"/>
                          <a:ea typeface="微軟正黑體"/>
                          <a:cs typeface="+mj-cs"/>
                          <a:sym typeface="Arial"/>
                        </a:rPr>
                        <a:t>導入虛擬分身展演接待與導聆服務</a:t>
                      </a:r>
                      <a:r>
                        <a:rPr lang="en-US" altLang="zh-TW" sz="1600" b="0" i="0" u="none" strike="noStrike" cap="none" spc="0" baseline="0" dirty="0">
                          <a:solidFill>
                            <a:srgbClr val="000000"/>
                          </a:solidFill>
                          <a:uFillTx/>
                          <a:latin typeface="微軟正黑體"/>
                          <a:ea typeface="微軟正黑體"/>
                          <a:cs typeface="+mj-cs"/>
                          <a:sym typeface="Arial"/>
                        </a:rPr>
                        <a:t>​</a:t>
                      </a:r>
                      <a:r>
                        <a:rPr lang="zh-TW" altLang="en-US" sz="1600" b="0" i="0" u="none" strike="noStrike" cap="none" spc="0" baseline="0" dirty="0">
                          <a:solidFill>
                            <a:srgbClr val="000000"/>
                          </a:solidFill>
                          <a:uFillTx/>
                          <a:latin typeface="微軟正黑體"/>
                          <a:ea typeface="微軟正黑體"/>
                          <a:cs typeface="+mj-cs"/>
                          <a:sym typeface="Arial"/>
                        </a:rPr>
                        <a:t>；</a:t>
                      </a:r>
                      <a:r>
                        <a:rPr lang="zh-TW" altLang="zh-TW" sz="1600" b="0" i="0" u="none" strike="noStrike" cap="none" spc="0" baseline="0" dirty="0">
                          <a:solidFill>
                            <a:srgbClr val="000000"/>
                          </a:solidFill>
                          <a:uFillTx/>
                          <a:latin typeface="微軟正黑體"/>
                          <a:ea typeface="微軟正黑體"/>
                          <a:cs typeface="+mj-cs"/>
                          <a:sym typeface="Arial"/>
                        </a:rPr>
                        <a:t>導入多模態即時偵測互動音景生成內容服務</a:t>
                      </a:r>
                      <a:r>
                        <a:rPr lang="en-US" altLang="zh-TW" sz="1600" b="0" i="0" u="none" strike="noStrike" cap="none" spc="0" baseline="0" dirty="0">
                          <a:solidFill>
                            <a:srgbClr val="000000"/>
                          </a:solidFill>
                          <a:uFillTx/>
                          <a:latin typeface="微軟正黑體"/>
                          <a:ea typeface="微軟正黑體"/>
                          <a:cs typeface="+mj-cs"/>
                          <a:sym typeface="Arial"/>
                        </a:rPr>
                        <a:t>​</a:t>
                      </a:r>
                      <a:r>
                        <a:rPr lang="zh-TW" altLang="en-US" sz="1600" b="0" i="0" u="none" strike="noStrike" cap="none" spc="0" baseline="0" dirty="0">
                          <a:solidFill>
                            <a:srgbClr val="000000"/>
                          </a:solidFill>
                          <a:uFillTx/>
                          <a:latin typeface="微軟正黑體"/>
                          <a:ea typeface="微軟正黑體"/>
                          <a:cs typeface="+mj-cs"/>
                          <a:sym typeface="Arial"/>
                        </a:rPr>
                        <a:t>；</a:t>
                      </a:r>
                      <a:r>
                        <a:rPr lang="zh-TW" altLang="zh-TW" sz="1600" b="0" i="0" u="none" strike="noStrike" cap="none" spc="0" baseline="0" dirty="0">
                          <a:solidFill>
                            <a:srgbClr val="000000"/>
                          </a:solidFill>
                          <a:uFillTx/>
                          <a:latin typeface="微軟正黑體"/>
                          <a:ea typeface="微軟正黑體"/>
                          <a:cs typeface="+mj-cs"/>
                          <a:sym typeface="Arial"/>
                        </a:rPr>
                        <a:t>設置與測試虛擬音樂會體驗所需的</a:t>
                      </a:r>
                      <a:r>
                        <a:rPr lang="zh-CN" altLang="en-US" sz="1600" b="0" i="0" u="none" strike="noStrike" cap="none" spc="0" baseline="0" dirty="0">
                          <a:solidFill>
                            <a:srgbClr val="000000"/>
                          </a:solidFill>
                          <a:uFillTx/>
                          <a:latin typeface="微軟正黑體"/>
                          <a:ea typeface="微軟正黑體"/>
                          <a:cs typeface="+mj-cs"/>
                          <a:sym typeface="Arial"/>
                        </a:rPr>
                        <a:t>大面積</a:t>
                      </a:r>
                      <a:r>
                        <a:rPr lang="zh-TW" altLang="en-US" sz="1600" b="0" i="0" u="none" strike="noStrike" cap="none" spc="0" baseline="0" dirty="0">
                          <a:solidFill>
                            <a:srgbClr val="000000"/>
                          </a:solidFill>
                          <a:uFillTx/>
                          <a:latin typeface="微軟正黑體"/>
                          <a:ea typeface="微軟正黑體"/>
                          <a:cs typeface="+mj-cs"/>
                          <a:sym typeface="Arial"/>
                        </a:rPr>
                        <a:t>前瞻顯示</a:t>
                      </a:r>
                      <a:r>
                        <a:rPr lang="zh-TW" altLang="zh-TW" sz="1600" b="0" i="0" u="none" strike="noStrike" cap="none" spc="0" baseline="0" dirty="0">
                          <a:solidFill>
                            <a:srgbClr val="000000"/>
                          </a:solidFill>
                          <a:uFillTx/>
                          <a:latin typeface="微軟正黑體"/>
                          <a:ea typeface="微軟正黑體"/>
                          <a:cs typeface="+mj-cs"/>
                          <a:sym typeface="Arial"/>
                        </a:rPr>
                        <a:t>設備</a:t>
                      </a:r>
                      <a:endParaRPr lang="en-US" altLang="zh-TW" sz="1600" b="0" i="0" u="none" strike="noStrike" cap="none" spc="0" baseline="0" dirty="0">
                        <a:solidFill>
                          <a:srgbClr val="000000"/>
                        </a:solidFill>
                        <a:uFillTx/>
                        <a:latin typeface="微軟正黑體"/>
                        <a:ea typeface="微軟正黑體"/>
                        <a:cs typeface="+mj-cs"/>
                        <a:sym typeface="Arial"/>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342900" marR="0" indent="-342900" algn="l" defTabSz="914400" rtl="0" fontAlgn="base" latinLnBrk="0">
                        <a:lnSpc>
                          <a:spcPct val="100000"/>
                        </a:lnSpc>
                        <a:spcBef>
                          <a:spcPts val="0"/>
                        </a:spcBef>
                        <a:spcAft>
                          <a:spcPts val="0"/>
                        </a:spcAft>
                        <a:buClrTx/>
                        <a:buSzPts val="1600"/>
                        <a:buFont typeface="Symbol"/>
                        <a:buChar char="-"/>
                        <a:tabLst/>
                        <a:defRPr sz="1600">
                          <a:latin typeface="微軟正黑體"/>
                          <a:ea typeface="微軟正黑體"/>
                          <a:cs typeface="微軟正黑體"/>
                          <a:sym typeface="微軟正黑體"/>
                        </a:defRPr>
                      </a:pPr>
                      <a:r>
                        <a:rPr sz="1600" b="0" i="0" u="none" strike="noStrike" cap="none" spc="0" baseline="0" dirty="0">
                          <a:solidFill>
                            <a:srgbClr val="000000"/>
                          </a:solidFill>
                          <a:uFillTx/>
                          <a:latin typeface="微軟正黑體"/>
                          <a:ea typeface="微軟正黑體"/>
                          <a:cs typeface="+mj-cs"/>
                          <a:sym typeface="微軟正黑體"/>
                        </a:rPr>
                        <a:t>113.0</a:t>
                      </a:r>
                      <a:r>
                        <a:rPr lang="en-US" altLang="zh-TW" sz="1600" b="0" i="0" u="none" strike="noStrike" cap="none" spc="0" baseline="0" dirty="0">
                          <a:solidFill>
                            <a:srgbClr val="000000"/>
                          </a:solidFill>
                          <a:uFillTx/>
                          <a:latin typeface="微軟正黑體"/>
                          <a:ea typeface="微軟正黑體"/>
                          <a:cs typeface="+mj-cs"/>
                          <a:sym typeface="微軟正黑體"/>
                        </a:rPr>
                        <a:t>8</a:t>
                      </a:r>
                      <a:r>
                        <a:rPr sz="1600" b="0" i="0" u="none" strike="noStrike" cap="none" spc="0" baseline="0" dirty="0">
                          <a:solidFill>
                            <a:srgbClr val="000000"/>
                          </a:solidFill>
                          <a:uFillTx/>
                          <a:latin typeface="微軟正黑體"/>
                          <a:ea typeface="微軟正黑體"/>
                          <a:cs typeface="+mj-cs"/>
                          <a:sym typeface="微軟正黑體"/>
                        </a:rPr>
                        <a:t>.</a:t>
                      </a:r>
                      <a:r>
                        <a:rPr lang="en-US" altLang="zh-TW" sz="1600" b="0" i="0" u="none" strike="noStrike" cap="none" spc="0" baseline="0" dirty="0">
                          <a:solidFill>
                            <a:srgbClr val="000000"/>
                          </a:solidFill>
                          <a:uFillTx/>
                          <a:latin typeface="微軟正黑體"/>
                          <a:ea typeface="微軟正黑體"/>
                          <a:cs typeface="+mj-cs"/>
                          <a:sym typeface="微軟正黑體"/>
                        </a:rPr>
                        <a:t>9</a:t>
                      </a:r>
                      <a:r>
                        <a:rPr lang="zh-CN" altLang="en-US" sz="1600" b="0" i="0" u="none" strike="noStrike" cap="none" spc="0" baseline="0" dirty="0">
                          <a:solidFill>
                            <a:srgbClr val="000000"/>
                          </a:solidFill>
                          <a:uFillTx/>
                          <a:latin typeface="微軟正黑體"/>
                          <a:ea typeface="微軟正黑體"/>
                          <a:cs typeface="+mj-cs"/>
                          <a:sym typeface="微軟正黑體"/>
                        </a:rPr>
                        <a:t>兩廳院演出</a:t>
                      </a:r>
                      <a:endParaRPr lang="en-US" altLang="zh-TW" sz="1600" b="0" i="0" u="none" strike="noStrike" cap="none" spc="0" baseline="0" dirty="0">
                        <a:solidFill>
                          <a:srgbClr val="000000"/>
                        </a:solidFill>
                        <a:uFillTx/>
                        <a:latin typeface="微軟正黑體"/>
                        <a:ea typeface="微軟正黑體"/>
                        <a:cs typeface="+mj-cs"/>
                        <a:sym typeface="微軟正黑體"/>
                      </a:endParaRPr>
                    </a:p>
                    <a:p>
                      <a:pPr marL="342900" marR="0" indent="-342900" algn="l" defTabSz="914400" rtl="0" fontAlgn="base" latinLnBrk="0">
                        <a:lnSpc>
                          <a:spcPct val="100000"/>
                        </a:lnSpc>
                        <a:spcBef>
                          <a:spcPts val="0"/>
                        </a:spcBef>
                        <a:spcAft>
                          <a:spcPts val="0"/>
                        </a:spcAft>
                        <a:buClrTx/>
                        <a:buSzPts val="1600"/>
                        <a:buFont typeface="Symbol"/>
                        <a:buChar char="-"/>
                        <a:tabLst/>
                        <a:defRPr sz="1600">
                          <a:latin typeface="微軟正黑體"/>
                          <a:ea typeface="微軟正黑體"/>
                          <a:cs typeface="微軟正黑體"/>
                          <a:sym typeface="微軟正黑體"/>
                        </a:defRPr>
                      </a:pPr>
                      <a:r>
                        <a:rPr lang="zh-CN" altLang="en-US" sz="1600" b="0" i="0" u="none" strike="noStrike" cap="none" spc="0" baseline="0" dirty="0">
                          <a:solidFill>
                            <a:srgbClr val="000000"/>
                          </a:solidFill>
                          <a:uFillTx/>
                          <a:latin typeface="微軟正黑體"/>
                          <a:ea typeface="微軟正黑體"/>
                          <a:cs typeface="+mj-cs"/>
                          <a:sym typeface="微軟正黑體"/>
                        </a:rPr>
                        <a:t>國際論壇</a:t>
                      </a:r>
                      <a:r>
                        <a:rPr lang="en-US" altLang="zh-CN" sz="1600" b="0" i="0" u="none" strike="noStrike" cap="none" spc="0" baseline="0" dirty="0">
                          <a:solidFill>
                            <a:srgbClr val="000000"/>
                          </a:solidFill>
                          <a:uFillTx/>
                          <a:latin typeface="微軟正黑體"/>
                          <a:ea typeface="微軟正黑體"/>
                          <a:cs typeface="+mj-cs"/>
                          <a:sym typeface="微軟正黑體"/>
                        </a:rPr>
                        <a:t>113.11</a:t>
                      </a:r>
                      <a:endParaRPr sz="1600" b="0" i="0" u="none" strike="noStrike" cap="none" spc="0" baseline="0" dirty="0">
                        <a:solidFill>
                          <a:srgbClr val="000000"/>
                        </a:solidFill>
                        <a:uFillTx/>
                        <a:latin typeface="微軟正黑體"/>
                        <a:ea typeface="微軟正黑體"/>
                        <a:cs typeface="+mj-cs"/>
                        <a:sym typeface="微軟正黑體"/>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R="323850" algn="l">
                        <a:lnSpc>
                          <a:spcPts val="2000"/>
                        </a:lnSpc>
                        <a:defRPr sz="1800"/>
                      </a:pPr>
                      <a:r>
                        <a:rPr lang="en-US" altLang="zh-CN" sz="1600" dirty="0">
                          <a:latin typeface="微軟正黑體"/>
                          <a:ea typeface="微軟正黑體"/>
                          <a:cs typeface="微軟正黑體"/>
                          <a:sym typeface="微軟正黑體"/>
                        </a:rPr>
                        <a:t>4/18</a:t>
                      </a:r>
                      <a:r>
                        <a:rPr lang="zh-TW" altLang="en-US" sz="1600" dirty="0">
                          <a:latin typeface="微軟正黑體"/>
                          <a:ea typeface="微軟正黑體"/>
                          <a:cs typeface="微軟正黑體"/>
                          <a:sym typeface="微軟正黑體"/>
                        </a:rPr>
                        <a:t>產科會議，依所長指示加強商業佈局，將進行調整修改，</a:t>
                      </a:r>
                      <a:r>
                        <a:rPr lang="en-US" altLang="zh-TW" sz="1600" dirty="0">
                          <a:latin typeface="微軟正黑體"/>
                          <a:ea typeface="微軟正黑體"/>
                          <a:cs typeface="微軟正黑體"/>
                          <a:sym typeface="微軟正黑體"/>
                        </a:rPr>
                        <a:t>5/3</a:t>
                      </a:r>
                      <a:r>
                        <a:rPr lang="zh-TW" altLang="en-US" sz="1600" dirty="0">
                          <a:latin typeface="微軟正黑體"/>
                          <a:ea typeface="微軟正黑體"/>
                          <a:cs typeface="微軟正黑體"/>
                          <a:sym typeface="微軟正黑體"/>
                        </a:rPr>
                        <a:t>以前再提供中心主管參閱及指導</a:t>
                      </a:r>
                      <a:endParaRPr lang="en-US" altLang="zh-TW" sz="1600" dirty="0">
                        <a:latin typeface="微軟正黑體"/>
                        <a:ea typeface="微軟正黑體"/>
                        <a:cs typeface="微軟正黑體"/>
                        <a:sym typeface="微軟正黑體"/>
                      </a:endParaRPr>
                    </a:p>
                    <a:p>
                      <a:pPr marL="0" marR="323850" lvl="0" indent="0" algn="l" defTabSz="914400" rtl="0" eaLnBrk="1" fontAlgn="auto" latinLnBrk="0" hangingPunct="1">
                        <a:lnSpc>
                          <a:spcPts val="2000"/>
                        </a:lnSpc>
                        <a:spcBef>
                          <a:spcPts val="0"/>
                        </a:spcBef>
                        <a:spcAft>
                          <a:spcPts val="0"/>
                        </a:spcAft>
                        <a:buClrTx/>
                        <a:buSzTx/>
                        <a:buFontTx/>
                        <a:buNone/>
                        <a:tabLst/>
                        <a:defRPr sz="1800"/>
                      </a:pPr>
                      <a:r>
                        <a:rPr lang="en-US" altLang="zh-TW" sz="1600" dirty="0">
                          <a:latin typeface="微軟正黑體"/>
                          <a:ea typeface="微軟正黑體"/>
                          <a:cs typeface="微軟正黑體"/>
                          <a:sym typeface="微軟正黑體"/>
                        </a:rPr>
                        <a:t>5</a:t>
                      </a:r>
                      <a:r>
                        <a:rPr lang="zh-TW" altLang="en-US" sz="1600" dirty="0">
                          <a:latin typeface="微軟正黑體"/>
                          <a:ea typeface="微軟正黑體"/>
                          <a:cs typeface="微軟正黑體"/>
                          <a:sym typeface="微軟正黑體"/>
                        </a:rPr>
                        <a:t>月第二週</a:t>
                      </a:r>
                      <a:r>
                        <a:rPr lang="zh-CN" altLang="en-US" sz="1600" dirty="0">
                          <a:latin typeface="微軟正黑體"/>
                          <a:ea typeface="微軟正黑體"/>
                          <a:cs typeface="微軟正黑體"/>
                          <a:sym typeface="微軟正黑體"/>
                        </a:rPr>
                        <a:t>以前安排蘇協理會議</a:t>
                      </a:r>
                      <a:endParaRPr lang="en-US" altLang="zh-CN" sz="1600" dirty="0">
                        <a:latin typeface="微軟正黑體"/>
                        <a:ea typeface="微軟正黑體"/>
                        <a:cs typeface="微軟正黑體"/>
                        <a:sym typeface="微軟正黑體"/>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8963878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3" name="Picture 2" descr="Picture 2">
            <a:hlinkClick r:id="rId2"/>
          </p:cNvPr>
          <p:cNvPicPr>
            <a:picLocks noChangeAspect="1"/>
          </p:cNvPicPr>
          <p:nvPr/>
        </p:nvPicPr>
        <p:blipFill>
          <a:blip r:embed="rId3"/>
          <a:stretch>
            <a:fillRect/>
          </a:stretch>
        </p:blipFill>
        <p:spPr>
          <a:xfrm>
            <a:off x="4010431" y="2295211"/>
            <a:ext cx="4171139" cy="2041197"/>
          </a:xfrm>
          <a:prstGeom prst="rect">
            <a:avLst/>
          </a:prstGeom>
          <a:ln w="12700">
            <a:miter lim="400000"/>
          </a:ln>
        </p:spPr>
      </p:pic>
      <p:sp>
        <p:nvSpPr>
          <p:cNvPr id="1094" name="投影片編號版面配置區 3"/>
          <p:cNvSpPr txBox="1">
            <a:spLocks noGrp="1"/>
          </p:cNvSpPr>
          <p:nvPr>
            <p:ph type="sldNum" sz="quarter" idx="4294967295"/>
          </p:nvPr>
        </p:nvSpPr>
        <p:spPr>
          <a:xfrm>
            <a:off x="11918346" y="6606812"/>
            <a:ext cx="273653" cy="26425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標題 4"/>
          <p:cNvSpPr txBox="1">
            <a:spLocks noGrp="1"/>
          </p:cNvSpPr>
          <p:nvPr>
            <p:ph type="title"/>
          </p:nvPr>
        </p:nvSpPr>
        <p:spPr>
          <a:xfrm>
            <a:off x="601133" y="316991"/>
            <a:ext cx="11159067" cy="889509"/>
          </a:xfrm>
          <a:prstGeom prst="rect">
            <a:avLst/>
          </a:prstGeom>
        </p:spPr>
        <p:txBody>
          <a:bodyPr/>
          <a:lstStyle>
            <a:lvl1pPr algn="ctr">
              <a:defRPr b="1">
                <a:solidFill>
                  <a:srgbClr val="000099"/>
                </a:solidFill>
                <a:latin typeface="微軟正黑體"/>
                <a:ea typeface="微軟正黑體"/>
                <a:cs typeface="微軟正黑體"/>
                <a:sym typeface="微軟正黑體"/>
              </a:defRPr>
            </a:lvl1pPr>
          </a:lstStyle>
          <a:p>
            <a:r>
              <a:t>綱   要</a:t>
            </a:r>
          </a:p>
        </p:txBody>
      </p:sp>
      <p:sp>
        <p:nvSpPr>
          <p:cNvPr id="1039" name="投影片編號版面配置區 1"/>
          <p:cNvSpPr txBox="1">
            <a:spLocks noGrp="1"/>
          </p:cNvSpPr>
          <p:nvPr>
            <p:ph type="sldNum" sz="quarter" idx="4294967295"/>
          </p:nvPr>
        </p:nvSpPr>
        <p:spPr>
          <a:xfrm>
            <a:off x="12003102" y="6604317"/>
            <a:ext cx="188894" cy="2692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微軟正黑體"/>
                <a:ea typeface="微軟正黑體"/>
                <a:cs typeface="微軟正黑體"/>
                <a:sym typeface="微軟正黑體"/>
              </a:defRPr>
            </a:lvl1pPr>
          </a:lstStyle>
          <a:p>
            <a:fld id="{86CB4B4D-7CA3-9044-876B-883B54F8677D}" type="slidenum">
              <a:t>2</a:t>
            </a:fld>
            <a:endParaRPr/>
          </a:p>
        </p:txBody>
      </p:sp>
      <p:sp>
        <p:nvSpPr>
          <p:cNvPr id="1040" name="內容版面配置區 4"/>
          <p:cNvSpPr txBox="1">
            <a:spLocks noGrp="1"/>
          </p:cNvSpPr>
          <p:nvPr>
            <p:ph type="body" sz="half" idx="1"/>
          </p:nvPr>
        </p:nvSpPr>
        <p:spPr>
          <a:xfrm>
            <a:off x="1475655" y="1844823"/>
            <a:ext cx="6696744" cy="3024341"/>
          </a:xfrm>
          <a:prstGeom prst="rect">
            <a:avLst/>
          </a:prstGeom>
        </p:spPr>
        <p:txBody>
          <a:bodyPr/>
          <a:lstStyle/>
          <a:p>
            <a:pPr>
              <a:lnSpc>
                <a:spcPct val="120000"/>
              </a:lnSpc>
              <a:buFont typeface="Helvetica"/>
              <a:buChar char="➢"/>
              <a:defRPr sz="3600" b="1">
                <a:solidFill>
                  <a:srgbClr val="000099"/>
                </a:solidFill>
                <a:latin typeface="微軟正黑體"/>
                <a:ea typeface="微軟正黑體"/>
                <a:cs typeface="微軟正黑體"/>
                <a:sym typeface="微軟正黑體"/>
              </a:defRPr>
            </a:pPr>
            <a:r>
              <a:t>組業務能見度</a:t>
            </a:r>
          </a:p>
          <a:p>
            <a:pPr>
              <a:lnSpc>
                <a:spcPct val="120000"/>
              </a:lnSpc>
              <a:buFont typeface="Helvetica"/>
              <a:buChar char="➢"/>
              <a:defRPr>
                <a:solidFill>
                  <a:srgbClr val="87CEFA"/>
                </a:solidFill>
                <a:latin typeface="微軟正黑體"/>
                <a:ea typeface="微軟正黑體"/>
                <a:cs typeface="微軟正黑體"/>
                <a:sym typeface="微軟正黑體"/>
              </a:defRPr>
            </a:pPr>
            <a:r>
              <a:t>重要業務推廣案件</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 name="投影片編號版面配置區 3"/>
          <p:cNvSpPr txBox="1">
            <a:spLocks noGrp="1"/>
          </p:cNvSpPr>
          <p:nvPr>
            <p:ph type="sldNum" sz="quarter" idx="4294967295"/>
          </p:nvPr>
        </p:nvSpPr>
        <p:spPr>
          <a:xfrm>
            <a:off x="12003102" y="6604317"/>
            <a:ext cx="188894" cy="2692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微軟正黑體"/>
                <a:ea typeface="微軟正黑體"/>
                <a:cs typeface="微軟正黑體"/>
                <a:sym typeface="微軟正黑體"/>
              </a:defRPr>
            </a:lvl1pPr>
          </a:lstStyle>
          <a:p>
            <a:fld id="{86CB4B4D-7CA3-9044-876B-883B54F8677D}" type="slidenum">
              <a:t>3</a:t>
            </a:fld>
            <a:endParaRPr/>
          </a:p>
        </p:txBody>
      </p:sp>
      <p:sp>
        <p:nvSpPr>
          <p:cNvPr id="1043" name="標題 2"/>
          <p:cNvSpPr txBox="1"/>
          <p:nvPr/>
        </p:nvSpPr>
        <p:spPr>
          <a:xfrm>
            <a:off x="562183" y="124753"/>
            <a:ext cx="11067631" cy="726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3600" b="1">
                <a:solidFill>
                  <a:srgbClr val="000099"/>
                </a:solidFill>
                <a:latin typeface="微軟正黑體"/>
                <a:ea typeface="微軟正黑體"/>
                <a:cs typeface="微軟正黑體"/>
                <a:sym typeface="微軟正黑體"/>
              </a:defRPr>
            </a:lvl1pPr>
          </a:lstStyle>
          <a:p>
            <a:r>
              <a:t>S 組核心業務營收目標/餘絀達成</a:t>
            </a:r>
          </a:p>
        </p:txBody>
      </p:sp>
      <p:sp>
        <p:nvSpPr>
          <p:cNvPr id="1044" name="文字方塊 10"/>
          <p:cNvSpPr txBox="1"/>
          <p:nvPr/>
        </p:nvSpPr>
        <p:spPr>
          <a:xfrm>
            <a:off x="9724789" y="503510"/>
            <a:ext cx="866137" cy="307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200">
                <a:latin typeface="微軟正黑體"/>
                <a:ea typeface="微軟正黑體"/>
                <a:cs typeface="微軟正黑體"/>
                <a:sym typeface="微軟正黑體"/>
              </a:defRPr>
            </a:lvl1pPr>
          </a:lstStyle>
          <a:p>
            <a:r>
              <a:t>單位：千元</a:t>
            </a:r>
          </a:p>
        </p:txBody>
      </p:sp>
      <p:graphicFrame>
        <p:nvGraphicFramePr>
          <p:cNvPr id="4" name="物件 3">
            <a:extLst>
              <a:ext uri="{FF2B5EF4-FFF2-40B4-BE49-F238E27FC236}">
                <a16:creationId xmlns:a16="http://schemas.microsoft.com/office/drawing/2014/main" id="{C97C0083-49BE-4AA9-9E9F-55AC2582EE03}"/>
              </a:ext>
            </a:extLst>
          </p:cNvPr>
          <p:cNvGraphicFramePr>
            <a:graphicFrameLocks noChangeAspect="1"/>
          </p:cNvGraphicFramePr>
          <p:nvPr>
            <p:extLst>
              <p:ext uri="{D42A27DB-BD31-4B8C-83A1-F6EECF244321}">
                <p14:modId xmlns:p14="http://schemas.microsoft.com/office/powerpoint/2010/main" val="2274617473"/>
              </p:ext>
            </p:extLst>
          </p:nvPr>
        </p:nvGraphicFramePr>
        <p:xfrm>
          <a:off x="1673043" y="810847"/>
          <a:ext cx="8845909" cy="5450946"/>
        </p:xfrm>
        <a:graphic>
          <a:graphicData uri="http://schemas.openxmlformats.org/presentationml/2006/ole">
            <mc:AlternateContent xmlns:mc="http://schemas.openxmlformats.org/markup-compatibility/2006">
              <mc:Choice xmlns:v="urn:schemas-microsoft-com:vml" Requires="v">
                <p:oleObj spid="_x0000_s1033" name="Worksheet" r:id="rId3" imgW="13510140" imgH="8321083" progId="Excel.Sheet.12">
                  <p:embed/>
                </p:oleObj>
              </mc:Choice>
              <mc:Fallback>
                <p:oleObj name="Worksheet" r:id="rId3" imgW="13510140" imgH="8321083" progId="Excel.Sheet.12">
                  <p:embed/>
                  <p:pic>
                    <p:nvPicPr>
                      <p:cNvPr id="0" name=""/>
                      <p:cNvPicPr/>
                      <p:nvPr/>
                    </p:nvPicPr>
                    <p:blipFill>
                      <a:blip r:embed="rId4"/>
                      <a:stretch>
                        <a:fillRect/>
                      </a:stretch>
                    </p:blipFill>
                    <p:spPr>
                      <a:xfrm>
                        <a:off x="1673043" y="810847"/>
                        <a:ext cx="8845909" cy="5450946"/>
                      </a:xfrm>
                      <a:prstGeom prst="rect">
                        <a:avLst/>
                      </a:prstGeom>
                    </p:spPr>
                  </p:pic>
                </p:oleObj>
              </mc:Fallback>
            </mc:AlternateContent>
          </a:graphicData>
        </a:graphic>
      </p:graphicFrame>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 name="投影片編號版面配置區 3"/>
          <p:cNvSpPr txBox="1">
            <a:spLocks noGrp="1"/>
          </p:cNvSpPr>
          <p:nvPr>
            <p:ph type="sldNum" sz="quarter" idx="4294967295"/>
          </p:nvPr>
        </p:nvSpPr>
        <p:spPr>
          <a:xfrm>
            <a:off x="12003102" y="6604317"/>
            <a:ext cx="188894" cy="2692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微軟正黑體"/>
                <a:ea typeface="微軟正黑體"/>
                <a:cs typeface="微軟正黑體"/>
                <a:sym typeface="微軟正黑體"/>
              </a:defRPr>
            </a:lvl1pPr>
          </a:lstStyle>
          <a:p>
            <a:fld id="{86CB4B4D-7CA3-9044-876B-883B54F8677D}" type="slidenum">
              <a:t>4</a:t>
            </a:fld>
            <a:endParaRPr/>
          </a:p>
        </p:txBody>
      </p:sp>
      <p:sp>
        <p:nvSpPr>
          <p:cNvPr id="1048" name="標題 1"/>
          <p:cNvSpPr txBox="1">
            <a:spLocks noGrp="1"/>
          </p:cNvSpPr>
          <p:nvPr>
            <p:ph type="title"/>
          </p:nvPr>
        </p:nvSpPr>
        <p:spPr>
          <a:xfrm>
            <a:off x="-4" y="161243"/>
            <a:ext cx="12192007" cy="876301"/>
          </a:xfrm>
          <a:prstGeom prst="rect">
            <a:avLst/>
          </a:prstGeom>
        </p:spPr>
        <p:txBody>
          <a:bodyPr/>
          <a:lstStyle/>
          <a:p>
            <a:pPr algn="ctr">
              <a:defRPr>
                <a:solidFill>
                  <a:srgbClr val="A50021"/>
                </a:solidFill>
                <a:latin typeface="微軟正黑體"/>
                <a:ea typeface="微軟正黑體"/>
                <a:cs typeface="微軟正黑體"/>
                <a:sym typeface="微軟正黑體"/>
              </a:defRPr>
            </a:pPr>
            <a:r>
              <a:t>  </a:t>
            </a:r>
            <a:r>
              <a:rPr b="1">
                <a:solidFill>
                  <a:srgbClr val="000099"/>
                </a:solidFill>
              </a:rPr>
              <a:t>S 組業務能見度與缺口分析</a:t>
            </a:r>
          </a:p>
        </p:txBody>
      </p:sp>
      <p:sp>
        <p:nvSpPr>
          <p:cNvPr id="1049" name="文字方塊 7"/>
          <p:cNvSpPr txBox="1"/>
          <p:nvPr/>
        </p:nvSpPr>
        <p:spPr>
          <a:xfrm>
            <a:off x="9776951" y="599393"/>
            <a:ext cx="866137" cy="307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200">
                <a:latin typeface="微軟正黑體"/>
                <a:ea typeface="微軟正黑體"/>
                <a:cs typeface="微軟正黑體"/>
                <a:sym typeface="微軟正黑體"/>
              </a:defRPr>
            </a:lvl1pPr>
          </a:lstStyle>
          <a:p>
            <a:r>
              <a:rPr dirty="0" err="1"/>
              <a:t>單位：千元</a:t>
            </a:r>
            <a:endParaRPr dirty="0"/>
          </a:p>
        </p:txBody>
      </p:sp>
      <p:graphicFrame>
        <p:nvGraphicFramePr>
          <p:cNvPr id="2" name="表格 1">
            <a:extLst>
              <a:ext uri="{FF2B5EF4-FFF2-40B4-BE49-F238E27FC236}">
                <a16:creationId xmlns:a16="http://schemas.microsoft.com/office/drawing/2014/main" id="{3EAC9C63-BA54-448A-8C17-F6E77FBC77B2}"/>
              </a:ext>
            </a:extLst>
          </p:cNvPr>
          <p:cNvGraphicFramePr>
            <a:graphicFrameLocks noGrp="1"/>
          </p:cNvGraphicFramePr>
          <p:nvPr>
            <p:extLst>
              <p:ext uri="{D42A27DB-BD31-4B8C-83A1-F6EECF244321}">
                <p14:modId xmlns:p14="http://schemas.microsoft.com/office/powerpoint/2010/main" val="1507380383"/>
              </p:ext>
            </p:extLst>
          </p:nvPr>
        </p:nvGraphicFramePr>
        <p:xfrm>
          <a:off x="922440" y="1233004"/>
          <a:ext cx="10347118" cy="5321813"/>
        </p:xfrm>
        <a:graphic>
          <a:graphicData uri="http://schemas.openxmlformats.org/drawingml/2006/table">
            <a:tbl>
              <a:tblPr/>
              <a:tblGrid>
                <a:gridCol w="437469">
                  <a:extLst>
                    <a:ext uri="{9D8B030D-6E8A-4147-A177-3AD203B41FA5}">
                      <a16:colId xmlns:a16="http://schemas.microsoft.com/office/drawing/2014/main" val="2205270503"/>
                    </a:ext>
                  </a:extLst>
                </a:gridCol>
                <a:gridCol w="589633">
                  <a:extLst>
                    <a:ext uri="{9D8B030D-6E8A-4147-A177-3AD203B41FA5}">
                      <a16:colId xmlns:a16="http://schemas.microsoft.com/office/drawing/2014/main" val="962426473"/>
                    </a:ext>
                  </a:extLst>
                </a:gridCol>
                <a:gridCol w="637186">
                  <a:extLst>
                    <a:ext uri="{9D8B030D-6E8A-4147-A177-3AD203B41FA5}">
                      <a16:colId xmlns:a16="http://schemas.microsoft.com/office/drawing/2014/main" val="756525645"/>
                    </a:ext>
                  </a:extLst>
                </a:gridCol>
                <a:gridCol w="618165">
                  <a:extLst>
                    <a:ext uri="{9D8B030D-6E8A-4147-A177-3AD203B41FA5}">
                      <a16:colId xmlns:a16="http://schemas.microsoft.com/office/drawing/2014/main" val="2200030118"/>
                    </a:ext>
                  </a:extLst>
                </a:gridCol>
                <a:gridCol w="694245">
                  <a:extLst>
                    <a:ext uri="{9D8B030D-6E8A-4147-A177-3AD203B41FA5}">
                      <a16:colId xmlns:a16="http://schemas.microsoft.com/office/drawing/2014/main" val="1338650711"/>
                    </a:ext>
                  </a:extLst>
                </a:gridCol>
                <a:gridCol w="694245">
                  <a:extLst>
                    <a:ext uri="{9D8B030D-6E8A-4147-A177-3AD203B41FA5}">
                      <a16:colId xmlns:a16="http://schemas.microsoft.com/office/drawing/2014/main" val="535140037"/>
                    </a:ext>
                  </a:extLst>
                </a:gridCol>
                <a:gridCol w="789347">
                  <a:extLst>
                    <a:ext uri="{9D8B030D-6E8A-4147-A177-3AD203B41FA5}">
                      <a16:colId xmlns:a16="http://schemas.microsoft.com/office/drawing/2014/main" val="933067197"/>
                    </a:ext>
                  </a:extLst>
                </a:gridCol>
                <a:gridCol w="1740371">
                  <a:extLst>
                    <a:ext uri="{9D8B030D-6E8A-4147-A177-3AD203B41FA5}">
                      <a16:colId xmlns:a16="http://schemas.microsoft.com/office/drawing/2014/main" val="631000415"/>
                    </a:ext>
                  </a:extLst>
                </a:gridCol>
                <a:gridCol w="665716">
                  <a:extLst>
                    <a:ext uri="{9D8B030D-6E8A-4147-A177-3AD203B41FA5}">
                      <a16:colId xmlns:a16="http://schemas.microsoft.com/office/drawing/2014/main" val="1981555545"/>
                    </a:ext>
                  </a:extLst>
                </a:gridCol>
                <a:gridCol w="722777">
                  <a:extLst>
                    <a:ext uri="{9D8B030D-6E8A-4147-A177-3AD203B41FA5}">
                      <a16:colId xmlns:a16="http://schemas.microsoft.com/office/drawing/2014/main" val="601004314"/>
                    </a:ext>
                  </a:extLst>
                </a:gridCol>
                <a:gridCol w="618165">
                  <a:extLst>
                    <a:ext uri="{9D8B030D-6E8A-4147-A177-3AD203B41FA5}">
                      <a16:colId xmlns:a16="http://schemas.microsoft.com/office/drawing/2014/main" val="2780122337"/>
                    </a:ext>
                  </a:extLst>
                </a:gridCol>
                <a:gridCol w="570613">
                  <a:extLst>
                    <a:ext uri="{9D8B030D-6E8A-4147-A177-3AD203B41FA5}">
                      <a16:colId xmlns:a16="http://schemas.microsoft.com/office/drawing/2014/main" val="723796362"/>
                    </a:ext>
                  </a:extLst>
                </a:gridCol>
                <a:gridCol w="589633">
                  <a:extLst>
                    <a:ext uri="{9D8B030D-6E8A-4147-A177-3AD203B41FA5}">
                      <a16:colId xmlns:a16="http://schemas.microsoft.com/office/drawing/2014/main" val="1964487761"/>
                    </a:ext>
                  </a:extLst>
                </a:gridCol>
                <a:gridCol w="523063">
                  <a:extLst>
                    <a:ext uri="{9D8B030D-6E8A-4147-A177-3AD203B41FA5}">
                      <a16:colId xmlns:a16="http://schemas.microsoft.com/office/drawing/2014/main" val="3108528021"/>
                    </a:ext>
                  </a:extLst>
                </a:gridCol>
                <a:gridCol w="456490">
                  <a:extLst>
                    <a:ext uri="{9D8B030D-6E8A-4147-A177-3AD203B41FA5}">
                      <a16:colId xmlns:a16="http://schemas.microsoft.com/office/drawing/2014/main" val="3929349747"/>
                    </a:ext>
                  </a:extLst>
                </a:gridCol>
              </a:tblGrid>
              <a:tr h="294711">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ctr"/>
                      <a:r>
                        <a:rPr lang="zh-TW" altLang="en-US" sz="1100" b="1" i="0" u="none" strike="noStrike">
                          <a:solidFill>
                            <a:srgbClr val="0000FF"/>
                          </a:solidFill>
                          <a:effectLst/>
                          <a:latin typeface="微軟正黑體" panose="020B0604030504040204" pitchFamily="34" charset="-120"/>
                          <a:ea typeface="微軟正黑體" panose="020B0604030504040204" pitchFamily="34" charset="-120"/>
                        </a:rPr>
                        <a:t>簽約數</a:t>
                      </a:r>
                    </a:p>
                  </a:txBody>
                  <a:tcPr marL="94398" marR="94398" marT="47199" marB="4719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fontAlgn="ctr"/>
                      <a:r>
                        <a:rPr lang="zh-TW" altLang="en-US" sz="1100" b="1" i="0" u="none" strike="noStrike">
                          <a:effectLst/>
                          <a:latin typeface="微軟正黑體" panose="020B0604030504040204" pitchFamily="34" charset="-120"/>
                          <a:ea typeface="微軟正黑體" panose="020B0604030504040204" pitchFamily="34" charset="-120"/>
                        </a:rPr>
                        <a:t>廠商名稱</a:t>
                      </a:r>
                    </a:p>
                  </a:txBody>
                  <a:tcPr marL="94398" marR="94398" marT="47199" marB="4719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ctr"/>
                      <a:r>
                        <a:rPr lang="zh-TW" altLang="en-US" sz="1100" b="1" i="0" u="none" strike="noStrike">
                          <a:solidFill>
                            <a:srgbClr val="0000FF"/>
                          </a:solidFill>
                          <a:effectLst/>
                          <a:latin typeface="微軟正黑體" panose="020B0604030504040204" pitchFamily="34" charset="-120"/>
                          <a:ea typeface="微軟正黑體" panose="020B0604030504040204" pitchFamily="34" charset="-120"/>
                        </a:rPr>
                        <a:t>收入認列數</a:t>
                      </a:r>
                    </a:p>
                  </a:txBody>
                  <a:tcPr marL="94398" marR="94398" marT="47199" marB="4719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zh-TW" altLang="en-US" sz="700" b="0" i="0" u="none" strike="noStrike" dirty="0">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extLst>
                  <a:ext uri="{0D108BD9-81ED-4DB2-BD59-A6C34878D82A}">
                    <a16:rowId xmlns:a16="http://schemas.microsoft.com/office/drawing/2014/main" val="3282993443"/>
                  </a:ext>
                </a:extLst>
              </a:tr>
              <a:tr h="263908">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w="12700" cap="flat" cmpd="sng" algn="ctr">
                      <a:solidFill>
                        <a:srgbClr val="333333"/>
                      </a:solidFill>
                      <a:prstDash val="dash"/>
                      <a:round/>
                      <a:headEnd type="none" w="med" len="med"/>
                      <a:tailEnd type="none" w="med" len="med"/>
                    </a:lnR>
                    <a:lnT>
                      <a:noFill/>
                    </a:lnT>
                    <a:lnB>
                      <a:noFill/>
                    </a:lnB>
                  </a:tcPr>
                </a:tc>
                <a:tc>
                  <a:txBody>
                    <a:bodyPr/>
                    <a:lstStyle/>
                    <a:p>
                      <a:pPr algn="ctr" fontAlgn="b"/>
                      <a:r>
                        <a:rPr lang="zh-TW" altLang="en-US" sz="1000" b="1" i="0" u="none" strike="noStrike">
                          <a:solidFill>
                            <a:srgbClr val="FF0000"/>
                          </a:solidFill>
                          <a:effectLst/>
                          <a:latin typeface="微軟正黑體" panose="020B0604030504040204" pitchFamily="34" charset="-120"/>
                          <a:ea typeface="微軟正黑體" panose="020B0604030504040204" pitchFamily="34" charset="-120"/>
                        </a:rPr>
                        <a:t>累加</a:t>
                      </a:r>
                      <a:r>
                        <a:rPr lang="en-US" altLang="zh-TW" sz="1000" b="1" i="0" u="none" strike="noStrike">
                          <a:solidFill>
                            <a:srgbClr val="FF0000"/>
                          </a:solidFill>
                          <a:effectLst/>
                          <a:latin typeface="微軟正黑體" panose="020B0604030504040204" pitchFamily="34" charset="-120"/>
                          <a:ea typeface="微軟正黑體" panose="020B0604030504040204" pitchFamily="34" charset="-120"/>
                        </a:rPr>
                        <a:t>%</a:t>
                      </a:r>
                    </a:p>
                  </a:txBody>
                  <a:tcPr marL="0" marR="0" marT="0" marB="0" anchor="b">
                    <a:lnL w="12700" cap="flat" cmpd="sng" algn="ctr">
                      <a:solidFill>
                        <a:srgbClr val="333333"/>
                      </a:solidFill>
                      <a:prstDash val="dash"/>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TW" altLang="en-US" sz="1000" b="1" i="0" u="none" strike="noStrike">
                          <a:solidFill>
                            <a:srgbClr val="0000FF"/>
                          </a:solidFill>
                          <a:effectLst/>
                          <a:latin typeface="微軟正黑體" panose="020B0604030504040204" pitchFamily="34" charset="-120"/>
                          <a:ea typeface="微軟正黑體" panose="020B0604030504040204" pitchFamily="34" charset="-120"/>
                        </a:rPr>
                        <a:t>累加</a:t>
                      </a:r>
                    </a:p>
                  </a:txBody>
                  <a:tcPr marL="0" marR="0" marT="0" marB="0" anchor="b">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小計</a:t>
                      </a:r>
                    </a:p>
                  </a:txBody>
                  <a:tcPr marL="0" marR="0" marT="0" marB="0" anchor="b">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微軟正黑體" panose="020B0604030504040204" pitchFamily="34" charset="-120"/>
                          <a:ea typeface="微軟正黑體" panose="020B0604030504040204" pitchFamily="34" charset="-120"/>
                        </a:rPr>
                        <a:t>IP</a:t>
                      </a:r>
                    </a:p>
                  </a:txBody>
                  <a:tcPr marL="0" marR="0" marT="0" marB="0" anchor="b">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微軟正黑體" panose="020B0604030504040204" pitchFamily="34" charset="-120"/>
                          <a:ea typeface="微軟正黑體" panose="020B0604030504040204" pitchFamily="34" charset="-120"/>
                        </a:rPr>
                        <a:t>BP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algn="ctr" fontAlgn="b"/>
                      <a:r>
                        <a:rPr lang="en-US" sz="1000" b="0" i="0" u="none" strike="noStrike" dirty="0">
                          <a:solidFill>
                            <a:srgbClr val="000000"/>
                          </a:solidFill>
                          <a:effectLst/>
                          <a:latin typeface="微軟正黑體" panose="020B0604030504040204" pitchFamily="34" charset="-120"/>
                          <a:ea typeface="微軟正黑體" panose="020B0604030504040204" pitchFamily="34" charset="-120"/>
                        </a:rPr>
                        <a:t>IP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微軟正黑體" panose="020B0604030504040204" pitchFamily="34" charset="-120"/>
                          <a:ea typeface="微軟正黑體" panose="020B0604030504040204" pitchFamily="34" charset="-120"/>
                        </a:rPr>
                        <a:t>BP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小計</a:t>
                      </a:r>
                    </a:p>
                  </a:txBody>
                  <a:tcPr marL="0" marR="0" marT="0" marB="0" anchor="b">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TW" altLang="en-US" sz="1000" b="1" i="0" u="none" strike="noStrike">
                          <a:solidFill>
                            <a:srgbClr val="0000FF"/>
                          </a:solidFill>
                          <a:effectLst/>
                          <a:latin typeface="微軟正黑體" panose="020B0604030504040204" pitchFamily="34" charset="-120"/>
                          <a:ea typeface="微軟正黑體" panose="020B0604030504040204" pitchFamily="34" charset="-120"/>
                        </a:rPr>
                        <a:t>累加</a:t>
                      </a:r>
                    </a:p>
                  </a:txBody>
                  <a:tcPr marL="0" marR="0" marT="0" marB="0" anchor="b">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TW" altLang="en-US" sz="1000" b="1" i="0" u="none" strike="noStrike">
                          <a:solidFill>
                            <a:srgbClr val="FF0000"/>
                          </a:solidFill>
                          <a:effectLst/>
                          <a:latin typeface="微軟正黑體" panose="020B0604030504040204" pitchFamily="34" charset="-120"/>
                          <a:ea typeface="微軟正黑體" panose="020B0604030504040204" pitchFamily="34" charset="-120"/>
                        </a:rPr>
                        <a:t>累加</a:t>
                      </a:r>
                      <a:r>
                        <a:rPr lang="en-US" altLang="zh-TW" sz="1000" b="1" i="0" u="none" strike="noStrike">
                          <a:solidFill>
                            <a:srgbClr val="FF0000"/>
                          </a:solidFill>
                          <a:effectLst/>
                          <a:latin typeface="微軟正黑體" panose="020B0604030504040204" pitchFamily="34" charset="-120"/>
                          <a:ea typeface="微軟正黑體" panose="020B0604030504040204" pitchFamily="34" charset="-120"/>
                        </a:rPr>
                        <a:t>%</a:t>
                      </a:r>
                    </a:p>
                  </a:txBody>
                  <a:tcPr marL="0" marR="0" marT="0" marB="0" anchor="b">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extLst>
                  <a:ext uri="{0D108BD9-81ED-4DB2-BD59-A6C34878D82A}">
                    <a16:rowId xmlns:a16="http://schemas.microsoft.com/office/drawing/2014/main" val="3380966489"/>
                  </a:ext>
                </a:extLst>
              </a:tr>
              <a:tr h="370898">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900" b="1" i="0" u="none" strike="noStrike">
                          <a:solidFill>
                            <a:srgbClr val="FF0000"/>
                          </a:solidFill>
                          <a:effectLst/>
                          <a:latin typeface="微軟正黑體" panose="020B0604030504040204" pitchFamily="34" charset="-120"/>
                          <a:ea typeface="微軟正黑體" panose="020B0604030504040204" pitchFamily="34" charset="-120"/>
                        </a:rPr>
                        <a:t>109%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900" b="1" i="0" u="none" strike="noStrike">
                          <a:solidFill>
                            <a:srgbClr val="0000FF"/>
                          </a:solidFill>
                          <a:effectLst/>
                          <a:latin typeface="微軟正黑體" panose="020B0604030504040204" pitchFamily="34" charset="-120"/>
                          <a:ea typeface="微軟正黑體" panose="020B0604030504040204" pitchFamily="34" charset="-120"/>
                        </a:rPr>
                        <a:t>56,221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900" b="1" i="0" u="none" strike="noStrike">
                          <a:solidFill>
                            <a:srgbClr val="000000"/>
                          </a:solidFill>
                          <a:effectLst/>
                          <a:latin typeface="微軟正黑體" panose="020B0604030504040204" pitchFamily="34" charset="-120"/>
                          <a:ea typeface="微軟正黑體" panose="020B0604030504040204" pitchFamily="34" charset="-120"/>
                        </a:rPr>
                        <a:t>45,250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900" b="1" i="0" u="none" strike="noStrike">
                          <a:solidFill>
                            <a:srgbClr val="FFFF00"/>
                          </a:solidFill>
                          <a:effectLst/>
                          <a:latin typeface="微軟正黑體" panose="020B0604030504040204" pitchFamily="34" charset="-120"/>
                          <a:ea typeface="微軟正黑體" panose="020B0604030504040204" pitchFamily="34" charset="-120"/>
                        </a:rPr>
                        <a:t>3,000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zh-TW" altLang="en-US" sz="900" b="1" i="0" u="none" strike="noStrike">
                          <a:solidFill>
                            <a:srgbClr val="0000FF"/>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TW" altLang="en-US" sz="900" b="1" i="0" u="none" strike="noStrike">
                          <a:solidFill>
                            <a:srgbClr val="000000"/>
                          </a:solidFill>
                          <a:effectLst/>
                          <a:latin typeface="微軟正黑體" panose="020B0604030504040204" pitchFamily="34" charset="-120"/>
                          <a:ea typeface="微軟正黑體" panose="020B0604030504040204" pitchFamily="34" charset="-120"/>
                        </a:rPr>
                        <a:t>待努力</a:t>
                      </a:r>
                      <a:br>
                        <a:rPr lang="zh-TW" altLang="en-US" sz="900" b="1" i="0" u="none" strike="noStrike">
                          <a:solidFill>
                            <a:srgbClr val="000000"/>
                          </a:solidFill>
                          <a:effectLst/>
                          <a:latin typeface="微軟正黑體" panose="020B0604030504040204" pitchFamily="34" charset="-120"/>
                          <a:ea typeface="微軟正黑體" panose="020B0604030504040204" pitchFamily="34" charset="-120"/>
                        </a:rPr>
                      </a:br>
                      <a:r>
                        <a:rPr lang="en-US" altLang="zh-TW" sz="900" b="1"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900" b="1" i="0" u="none" strike="noStrike">
                          <a:solidFill>
                            <a:srgbClr val="000000"/>
                          </a:solidFill>
                          <a:effectLst/>
                          <a:latin typeface="微軟正黑體" panose="020B0604030504040204" pitchFamily="34" charset="-120"/>
                          <a:ea typeface="微軟正黑體" panose="020B0604030504040204" pitchFamily="34" charset="-120"/>
                        </a:rPr>
                        <a:t>成案</a:t>
                      </a:r>
                      <a:r>
                        <a:rPr lang="en-US" altLang="zh-TW" sz="900" b="1" i="0" u="none" strike="noStrike">
                          <a:solidFill>
                            <a:srgbClr val="000000"/>
                          </a:solidFill>
                          <a:effectLst/>
                          <a:latin typeface="微軟正黑體" panose="020B0604030504040204" pitchFamily="34" charset="-120"/>
                          <a:ea typeface="微軟正黑體" panose="020B0604030504040204" pitchFamily="34" charset="-120"/>
                        </a:rPr>
                        <a:t>60%</a:t>
                      </a:r>
                      <a:r>
                        <a:rPr lang="zh-TW" altLang="en-US" sz="900" b="1" i="0" u="none" strike="noStrike">
                          <a:solidFill>
                            <a:srgbClr val="000000"/>
                          </a:solidFill>
                          <a:effectLst/>
                          <a:latin typeface="微軟正黑體" panose="020B0604030504040204" pitchFamily="34" charset="-120"/>
                          <a:ea typeface="微軟正黑體" panose="020B0604030504040204" pitchFamily="34" charset="-120"/>
                        </a:rPr>
                        <a:t>以下</a:t>
                      </a:r>
                      <a:r>
                        <a:rPr lang="en-US" altLang="zh-TW" sz="900" b="1" i="0" u="none" strike="noStrike">
                          <a:solidFill>
                            <a:srgbClr val="000000"/>
                          </a:solidFill>
                          <a:effectLst/>
                          <a:latin typeface="微軟正黑體" panose="020B0604030504040204" pitchFamily="34" charset="-120"/>
                          <a:ea typeface="微軟正黑體" panose="020B0604030504040204" pitchFamily="34" charset="-120"/>
                        </a:rPr>
                        <a: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TW" sz="900" b="1" i="0" u="none" strike="noStrike">
                          <a:solidFill>
                            <a:srgbClr val="FFFF00"/>
                          </a:solidFill>
                          <a:effectLst/>
                          <a:latin typeface="微軟正黑體" panose="020B0604030504040204" pitchFamily="34" charset="-120"/>
                          <a:ea typeface="微軟正黑體" panose="020B0604030504040204" pitchFamily="34" charset="-120"/>
                        </a:rPr>
                        <a:t>1,500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TW" sz="900" b="1" i="0" u="none" strike="noStrike">
                          <a:solidFill>
                            <a:srgbClr val="FFFF00"/>
                          </a:solidFill>
                          <a:effectLst/>
                          <a:latin typeface="微軟正黑體" panose="020B0604030504040204" pitchFamily="34" charset="-120"/>
                          <a:ea typeface="微軟正黑體" panose="020B0604030504040204" pitchFamily="34" charset="-120"/>
                        </a:rPr>
                        <a:t>22,250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TW" sz="900" b="1" i="0" u="none" strike="noStrike">
                          <a:solidFill>
                            <a:srgbClr val="000000"/>
                          </a:solidFill>
                          <a:effectLst/>
                          <a:latin typeface="微軟正黑體" panose="020B0604030504040204" pitchFamily="34" charset="-120"/>
                          <a:ea typeface="微軟正黑體" panose="020B0604030504040204" pitchFamily="34" charset="-120"/>
                        </a:rPr>
                        <a:t>23,750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900" b="1" i="0" u="none" strike="noStrike">
                          <a:solidFill>
                            <a:srgbClr val="0000FF"/>
                          </a:solidFill>
                          <a:effectLst/>
                          <a:latin typeface="微軟正黑體" panose="020B0604030504040204" pitchFamily="34" charset="-120"/>
                          <a:ea typeface="微軟正黑體" panose="020B0604030504040204" pitchFamily="34" charset="-120"/>
                        </a:rPr>
                        <a:t>48,721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900" b="1" i="0" u="none" strike="noStrike">
                          <a:solidFill>
                            <a:srgbClr val="FF0000"/>
                          </a:solidFill>
                          <a:effectLst/>
                          <a:latin typeface="微軟正黑體" panose="020B0604030504040204" pitchFamily="34" charset="-120"/>
                          <a:ea typeface="微軟正黑體" panose="020B0604030504040204" pitchFamily="34" charset="-120"/>
                        </a:rPr>
                        <a:t>94%</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zh-TW" altLang="en-US" sz="700" b="0" i="0" u="none" strike="noStrike">
                          <a:effectLst/>
                          <a:latin typeface="微軟正黑體" panose="020B0604030504040204" pitchFamily="34" charset="-120"/>
                          <a:ea typeface="微軟正黑體" panose="020B0604030504040204" pitchFamily="34" charset="-120"/>
                        </a:rPr>
                        <a:t>缺口</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altLang="zh-TW" sz="700" b="0" i="0" u="none" strike="noStrike">
                          <a:effectLst/>
                          <a:latin typeface="微軟正黑體" panose="020B0604030504040204" pitchFamily="34" charset="-120"/>
                          <a:ea typeface="微軟正黑體" panose="020B0604030504040204" pitchFamily="34" charset="-120"/>
                        </a:rPr>
                        <a:t>3,052 </a:t>
                      </a:r>
                    </a:p>
                  </a:txBody>
                  <a:tcPr marL="0" marR="0" marT="0" marB="0" anchor="ctr">
                    <a:lnL>
                      <a:noFill/>
                    </a:lnL>
                    <a:lnR>
                      <a:noFill/>
                    </a:lnR>
                    <a:lnT>
                      <a:noFill/>
                    </a:lnT>
                    <a:lnB>
                      <a:noFill/>
                    </a:lnB>
                  </a:tcPr>
                </a:tc>
                <a:extLst>
                  <a:ext uri="{0D108BD9-81ED-4DB2-BD59-A6C34878D82A}">
                    <a16:rowId xmlns:a16="http://schemas.microsoft.com/office/drawing/2014/main" val="3093659741"/>
                  </a:ext>
                </a:extLst>
              </a:tr>
              <a:tr h="271041">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w="12700" cap="flat" cmpd="sng" algn="ctr">
                      <a:solidFill>
                        <a:srgbClr val="333333"/>
                      </a:solidFill>
                      <a:prstDash val="dash"/>
                      <a:round/>
                      <a:headEnd type="none" w="med" len="med"/>
                      <a:tailEnd type="none" w="med" len="med"/>
                    </a:lnR>
                    <a:lnT>
                      <a:noFill/>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12700" cap="flat" cmpd="sng" algn="ctr">
                      <a:solidFill>
                        <a:srgbClr val="333333"/>
                      </a:solidFill>
                      <a:prstDash val="dash"/>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6,000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6,000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zh-TW" altLang="en-US" sz="900" b="0" i="0" u="none" strike="noStrike">
                          <a:effectLst/>
                          <a:latin typeface="微軟正黑體" panose="020B0604030504040204" pitchFamily="34" charset="-120"/>
                          <a:ea typeface="微軟正黑體" panose="020B0604030504040204" pitchFamily="34" charset="-120"/>
                        </a:rPr>
                        <a:t>泰沂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3,000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3,000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extLst>
                  <a:ext uri="{0D108BD9-81ED-4DB2-BD59-A6C34878D82A}">
                    <a16:rowId xmlns:a16="http://schemas.microsoft.com/office/drawing/2014/main" val="2902534584"/>
                  </a:ext>
                </a:extLst>
              </a:tr>
              <a:tr h="271041">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w="12700" cap="flat" cmpd="sng" algn="ctr">
                      <a:solidFill>
                        <a:srgbClr val="333333"/>
                      </a:solidFill>
                      <a:prstDash val="dash"/>
                      <a:round/>
                      <a:headEnd type="none" w="med" len="med"/>
                      <a:tailEnd type="none" w="med" len="med"/>
                    </a:lnR>
                    <a:lnT>
                      <a:noFill/>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12700" cap="flat" cmpd="sng" algn="ctr">
                      <a:solidFill>
                        <a:srgbClr val="333333"/>
                      </a:solidFill>
                      <a:prstDash val="dash"/>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36,000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36,000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ctr"/>
                      <a:r>
                        <a:rPr lang="zh-TW" altLang="en-US" sz="900" b="0" i="0" u="none" strike="noStrike">
                          <a:effectLst/>
                          <a:latin typeface="微軟正黑體" panose="020B0604030504040204" pitchFamily="34" charset="-120"/>
                          <a:ea typeface="微軟正黑體" panose="020B0604030504040204" pitchFamily="34" charset="-120"/>
                        </a:rPr>
                        <a:t>中強光電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19,000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19,000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extLst>
                  <a:ext uri="{0D108BD9-81ED-4DB2-BD59-A6C34878D82A}">
                    <a16:rowId xmlns:a16="http://schemas.microsoft.com/office/drawing/2014/main" val="2709284213"/>
                  </a:ext>
                </a:extLst>
              </a:tr>
              <a:tr h="271041">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w="12700" cap="flat" cmpd="sng" algn="ctr">
                      <a:solidFill>
                        <a:srgbClr val="333333"/>
                      </a:solidFill>
                      <a:prstDash val="dash"/>
                      <a:round/>
                      <a:headEnd type="none" w="med" len="med"/>
                      <a:tailEnd type="none" w="med" len="med"/>
                    </a:lnR>
                    <a:lnT>
                      <a:noFill/>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12700" cap="flat" cmpd="sng" algn="ctr">
                      <a:solidFill>
                        <a:srgbClr val="333333"/>
                      </a:solidFill>
                      <a:prstDash val="dash"/>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台灣櫻井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extLst>
                  <a:ext uri="{0D108BD9-81ED-4DB2-BD59-A6C34878D82A}">
                    <a16:rowId xmlns:a16="http://schemas.microsoft.com/office/drawing/2014/main" val="3035636508"/>
                  </a:ext>
                </a:extLst>
              </a:tr>
              <a:tr h="271041">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w="12700" cap="flat" cmpd="sng" algn="ctr">
                      <a:solidFill>
                        <a:srgbClr val="333333"/>
                      </a:solidFill>
                      <a:prstDash val="dash"/>
                      <a:round/>
                      <a:headEnd type="none" w="med" len="med"/>
                      <a:tailEnd type="none" w="med" len="med"/>
                    </a:lnR>
                    <a:lnT>
                      <a:noFill/>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12700" cap="flat" cmpd="sng" algn="ctr">
                      <a:solidFill>
                        <a:srgbClr val="333333"/>
                      </a:solidFill>
                      <a:prstDash val="dash"/>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普羅通信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extLst>
                  <a:ext uri="{0D108BD9-81ED-4DB2-BD59-A6C34878D82A}">
                    <a16:rowId xmlns:a16="http://schemas.microsoft.com/office/drawing/2014/main" val="3309757089"/>
                  </a:ext>
                </a:extLst>
              </a:tr>
              <a:tr h="271041">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w="12700" cap="flat" cmpd="sng" algn="ctr">
                      <a:solidFill>
                        <a:srgbClr val="333333"/>
                      </a:solidFill>
                      <a:prstDash val="dash"/>
                      <a:round/>
                      <a:headEnd type="none" w="med" len="med"/>
                      <a:tailEnd type="none" w="med" len="med"/>
                    </a:lnR>
                    <a:lnT>
                      <a:noFill/>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12700" cap="flat" cmpd="sng" algn="ctr">
                      <a:solidFill>
                        <a:srgbClr val="333333"/>
                      </a:solidFill>
                      <a:prstDash val="dash"/>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3,000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3,000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ctr"/>
                      <a:r>
                        <a:rPr lang="zh-TW" altLang="en-US" sz="900" b="0" i="0" u="none" strike="noStrike">
                          <a:effectLst/>
                          <a:latin typeface="微軟正黑體" panose="020B0604030504040204" pitchFamily="34" charset="-120"/>
                          <a:ea typeface="微軟正黑體" panose="020B0604030504040204" pitchFamily="34" charset="-120"/>
                        </a:rPr>
                        <a:t>愛菲斯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extLst>
                  <a:ext uri="{0D108BD9-81ED-4DB2-BD59-A6C34878D82A}">
                    <a16:rowId xmlns:a16="http://schemas.microsoft.com/office/drawing/2014/main" val="4116306357"/>
                  </a:ext>
                </a:extLst>
              </a:tr>
              <a:tr h="258203">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w="12700" cap="flat" cmpd="sng" algn="ctr">
                      <a:solidFill>
                        <a:srgbClr val="333333"/>
                      </a:solidFill>
                      <a:prstDash val="dash"/>
                      <a:round/>
                      <a:headEnd type="none" w="med" len="med"/>
                      <a:tailEnd type="none" w="med" len="med"/>
                    </a:lnR>
                    <a:lnT>
                      <a:noFill/>
                    </a:lnT>
                    <a:lnB>
                      <a:noFill/>
                    </a:lnB>
                  </a:tcPr>
                </a:tc>
                <a:tc>
                  <a:txBody>
                    <a:bodyPr/>
                    <a:lstStyle/>
                    <a:p>
                      <a:pPr algn="l" fontAlgn="ctr"/>
                      <a:r>
                        <a:rPr lang="zh-TW" altLang="en-US" sz="700" b="0" i="0" u="none" strike="noStrike">
                          <a:effectLst/>
                          <a:latin typeface="微軟正黑體" panose="020B0604030504040204" pitchFamily="34" charset="-120"/>
                          <a:ea typeface="微軟正黑體" panose="020B0604030504040204" pitchFamily="34" charset="-120"/>
                        </a:rPr>
                        <a:t>　</a:t>
                      </a:r>
                    </a:p>
                  </a:txBody>
                  <a:tcPr marL="0" marR="0" marT="0" marB="0" anchor="ctr">
                    <a:lnL w="12700" cap="flat" cmpd="sng" algn="ctr">
                      <a:solidFill>
                        <a:srgbClr val="333333"/>
                      </a:solidFill>
                      <a:prstDash val="dash"/>
                      <a:round/>
                      <a:headEnd type="none" w="med" len="med"/>
                      <a:tailEnd type="none" w="med" len="med"/>
                    </a:lnL>
                    <a:lnR w="6350" cap="flat" cmpd="sng" algn="ctr">
                      <a:solidFill>
                        <a:srgbClr val="333333"/>
                      </a:solidFill>
                      <a:prstDash val="solid"/>
                      <a:round/>
                      <a:headEnd type="none" w="med" len="med"/>
                      <a:tailEnd type="none" w="med" len="med"/>
                    </a:lnR>
                    <a:lnT>
                      <a:noFill/>
                    </a:lnT>
                    <a:lnB w="6350" cap="flat" cmpd="sng" algn="ctr">
                      <a:solidFill>
                        <a:srgbClr val="333333"/>
                      </a:solidFill>
                      <a:prstDash val="solid"/>
                      <a:round/>
                      <a:headEnd type="none" w="med" len="med"/>
                      <a:tailEnd type="none" w="med" len="med"/>
                    </a:lnB>
                  </a:tcPr>
                </a:tc>
                <a:tc>
                  <a:txBody>
                    <a:bodyPr/>
                    <a:lstStyle/>
                    <a:p>
                      <a:pPr algn="l" fontAlgn="ctr"/>
                      <a:r>
                        <a:rPr lang="zh-TW" altLang="en-US" sz="700" b="1"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333333"/>
                      </a:solidFill>
                      <a:prstDash val="solid"/>
                      <a:round/>
                      <a:headEnd type="none" w="med" len="med"/>
                      <a:tailEnd type="none" w="med" len="med"/>
                    </a:lnB>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333333"/>
                      </a:solidFill>
                      <a:prstDash val="solid"/>
                      <a:round/>
                      <a:headEnd type="none" w="med" len="med"/>
                      <a:tailEnd type="none" w="med" len="med"/>
                    </a:lnB>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333333"/>
                      </a:solidFill>
                      <a:prstDash val="solid"/>
                      <a:round/>
                      <a:headEnd type="none" w="med" len="med"/>
                      <a:tailEnd type="none" w="med" len="med"/>
                    </a:lnB>
                    <a:solidFill>
                      <a:srgbClr val="FFFF00"/>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zh-TW" altLang="en-US" sz="700" b="1"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extLst>
                  <a:ext uri="{0D108BD9-81ED-4DB2-BD59-A6C34878D82A}">
                    <a16:rowId xmlns:a16="http://schemas.microsoft.com/office/drawing/2014/main" val="3700483866"/>
                  </a:ext>
                </a:extLst>
              </a:tr>
              <a:tr h="383737">
                <a:tc>
                  <a:txBody>
                    <a:bodyPr/>
                    <a:lstStyle/>
                    <a:p>
                      <a:pPr algn="r" fontAlgn="ctr"/>
                      <a:r>
                        <a:rPr lang="zh-TW" altLang="en-US" sz="700" b="0" i="0" u="none" strike="noStrike">
                          <a:effectLst/>
                          <a:latin typeface="微軟正黑體" panose="020B0604030504040204" pitchFamily="34" charset="-120"/>
                          <a:ea typeface="微軟正黑體" panose="020B0604030504040204" pitchFamily="34" charset="-120"/>
                        </a:rPr>
                        <a:t>缺口</a:t>
                      </a:r>
                    </a:p>
                  </a:txBody>
                  <a:tcPr marL="0" marR="0" marT="0" marB="0" anchor="ctr">
                    <a:lnL>
                      <a:noFill/>
                    </a:lnL>
                    <a:lnR>
                      <a:noFill/>
                    </a:lnR>
                    <a:lnT>
                      <a:noFill/>
                    </a:lnT>
                    <a:lnB>
                      <a:noFill/>
                    </a:lnB>
                  </a:tcPr>
                </a:tc>
                <a:tc>
                  <a:txBody>
                    <a:bodyPr/>
                    <a:lstStyle/>
                    <a:p>
                      <a:pPr algn="l" fontAlgn="ctr"/>
                      <a:r>
                        <a:rPr lang="en-US" altLang="zh-TW" sz="700" b="0" i="0" u="none" strike="noStrike">
                          <a:effectLst/>
                          <a:latin typeface="微軟正黑體" panose="020B0604030504040204" pitchFamily="34" charset="-120"/>
                          <a:ea typeface="微軟正黑體" panose="020B0604030504040204" pitchFamily="34" charset="-120"/>
                        </a:rPr>
                        <a:t>40,802 </a:t>
                      </a:r>
                    </a:p>
                  </a:txBody>
                  <a:tcPr marL="0" marR="0" marT="0" marB="0" anchor="ctr">
                    <a:lnL>
                      <a:noFill/>
                    </a:lnL>
                    <a:lnR w="12700" cap="flat" cmpd="sng" algn="ctr">
                      <a:solidFill>
                        <a:srgbClr val="333333"/>
                      </a:solidFill>
                      <a:prstDash val="dash"/>
                      <a:round/>
                      <a:headEnd type="none" w="med" len="med"/>
                      <a:tailEnd type="none" w="med" len="med"/>
                    </a:lnR>
                    <a:lnT>
                      <a:noFill/>
                    </a:lnT>
                    <a:lnB>
                      <a:noFill/>
                    </a:lnB>
                  </a:tcPr>
                </a:tc>
                <a:tc>
                  <a:txBody>
                    <a:bodyPr/>
                    <a:lstStyle/>
                    <a:p>
                      <a:pPr algn="r" fontAlgn="ctr"/>
                      <a:r>
                        <a:rPr lang="en-US" altLang="zh-TW" sz="900" b="1" i="0" u="none" strike="noStrike">
                          <a:solidFill>
                            <a:srgbClr val="FF0000"/>
                          </a:solidFill>
                          <a:effectLst/>
                          <a:latin typeface="微軟正黑體" panose="020B0604030504040204" pitchFamily="34" charset="-120"/>
                          <a:ea typeface="微軟正黑體" panose="020B0604030504040204" pitchFamily="34" charset="-120"/>
                        </a:rPr>
                        <a:t>21%</a:t>
                      </a:r>
                    </a:p>
                  </a:txBody>
                  <a:tcPr marL="0" marR="0" marT="0" marB="0" anchor="ctr">
                    <a:lnL w="12700" cap="flat" cmpd="sng" algn="ctr">
                      <a:solidFill>
                        <a:srgbClr val="333333"/>
                      </a:solidFill>
                      <a:prstDash val="dash"/>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tcPr>
                </a:tc>
                <a:tc>
                  <a:txBody>
                    <a:bodyPr/>
                    <a:lstStyle/>
                    <a:p>
                      <a:pPr algn="r" fontAlgn="ctr"/>
                      <a:r>
                        <a:rPr lang="en-US" altLang="zh-TW" sz="900" b="1" i="0" u="none" strike="noStrike">
                          <a:solidFill>
                            <a:srgbClr val="000000"/>
                          </a:solidFill>
                          <a:effectLst/>
                          <a:latin typeface="微軟正黑體" panose="020B0604030504040204" pitchFamily="34" charset="-120"/>
                          <a:ea typeface="微軟正黑體" panose="020B0604030504040204" pitchFamily="34" charset="-120"/>
                        </a:rPr>
                        <a:t>10,971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tcPr>
                </a:tc>
                <a:tc>
                  <a:txBody>
                    <a:bodyPr/>
                    <a:lstStyle/>
                    <a:p>
                      <a:pPr algn="r" fontAlgn="ctr"/>
                      <a:r>
                        <a:rPr lang="en-US" altLang="zh-TW" sz="900" b="1" i="0" u="none" strike="noStrike">
                          <a:solidFill>
                            <a:srgbClr val="000000"/>
                          </a:solidFill>
                          <a:effectLst/>
                          <a:latin typeface="微軟正黑體" panose="020B0604030504040204" pitchFamily="34" charset="-120"/>
                          <a:ea typeface="微軟正黑體" panose="020B0604030504040204" pitchFamily="34" charset="-120"/>
                        </a:rPr>
                        <a:t>10,767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tcPr>
                </a:tc>
                <a:tc>
                  <a:txBody>
                    <a:bodyPr/>
                    <a:lstStyle/>
                    <a:p>
                      <a:pPr algn="r" fontAlgn="ctr"/>
                      <a:r>
                        <a:rPr lang="en-US" altLang="zh-TW" sz="900" b="1" i="0" u="none" strike="noStrike">
                          <a:solidFill>
                            <a:srgbClr val="E6B8B7"/>
                          </a:solidFill>
                          <a:effectLst/>
                          <a:latin typeface="微軟正黑體" panose="020B0604030504040204" pitchFamily="34" charset="-120"/>
                          <a:ea typeface="微軟正黑體" panose="020B0604030504040204" pitchFamily="34" charset="-120"/>
                        </a:rPr>
                        <a:t>0 </a:t>
                      </a:r>
                    </a:p>
                  </a:txBody>
                  <a:tcPr marL="0" marR="0" marT="0" marB="0" anchor="ctr">
                    <a:lnL w="6350" cap="flat" cmpd="sng" algn="ctr">
                      <a:solidFill>
                        <a:srgbClr val="333333"/>
                      </a:solidFill>
                      <a:prstDash val="solid"/>
                      <a:round/>
                      <a:headEnd type="none" w="med" len="med"/>
                      <a:tailEnd type="none" w="med" len="med"/>
                    </a:lnL>
                    <a:lnR>
                      <a:noFill/>
                    </a:lnR>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solidFill>
                      <a:srgbClr val="E6B8B7"/>
                    </a:solidFill>
                  </a:tcPr>
                </a:tc>
                <a:tc>
                  <a:txBody>
                    <a:bodyPr/>
                    <a:lstStyle/>
                    <a:p>
                      <a:pPr algn="r" fontAlgn="ctr"/>
                      <a:r>
                        <a:rPr lang="zh-TW" altLang="en-US" sz="900" b="1"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zh-TW" altLang="en-US" sz="900" b="1" i="0" u="none" strike="noStrike">
                          <a:solidFill>
                            <a:srgbClr val="000000"/>
                          </a:solidFill>
                          <a:effectLst/>
                          <a:latin typeface="微軟正黑體" panose="020B0604030504040204" pitchFamily="34" charset="-120"/>
                          <a:ea typeface="微軟正黑體" panose="020B0604030504040204" pitchFamily="34" charset="-120"/>
                        </a:rPr>
                        <a:t>推廣中</a:t>
                      </a:r>
                      <a:br>
                        <a:rPr lang="zh-TW" altLang="en-US" sz="900" b="1" i="0" u="none" strike="noStrike">
                          <a:solidFill>
                            <a:srgbClr val="000000"/>
                          </a:solidFill>
                          <a:effectLst/>
                          <a:latin typeface="微軟正黑體" panose="020B0604030504040204" pitchFamily="34" charset="-120"/>
                          <a:ea typeface="微軟正黑體" panose="020B0604030504040204" pitchFamily="34" charset="-120"/>
                        </a:rPr>
                      </a:br>
                      <a:r>
                        <a:rPr lang="en-US" altLang="zh-TW" sz="900" b="1"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900" b="1" i="0" u="none" strike="noStrike">
                          <a:solidFill>
                            <a:srgbClr val="000000"/>
                          </a:solidFill>
                          <a:effectLst/>
                          <a:latin typeface="微軟正黑體" panose="020B0604030504040204" pitchFamily="34" charset="-120"/>
                          <a:ea typeface="微軟正黑體" panose="020B0604030504040204" pitchFamily="34" charset="-120"/>
                        </a:rPr>
                        <a:t>成案率</a:t>
                      </a:r>
                      <a:r>
                        <a:rPr lang="en-US" altLang="zh-TW" sz="900" b="1" i="0" u="none" strike="noStrike">
                          <a:solidFill>
                            <a:srgbClr val="000000"/>
                          </a:solidFill>
                          <a:effectLst/>
                          <a:latin typeface="微軟正黑體" panose="020B0604030504040204" pitchFamily="34" charset="-120"/>
                          <a:ea typeface="微軟正黑體" panose="020B0604030504040204" pitchFamily="34" charset="-120"/>
                        </a:rPr>
                        <a:t>60%</a:t>
                      </a:r>
                      <a:r>
                        <a:rPr lang="zh-TW" altLang="en-US" sz="900" b="1" i="0" u="none" strike="noStrike">
                          <a:solidFill>
                            <a:srgbClr val="000000"/>
                          </a:solidFill>
                          <a:effectLst/>
                          <a:latin typeface="微軟正黑體" panose="020B0604030504040204" pitchFamily="34" charset="-120"/>
                          <a:ea typeface="微軟正黑體" panose="020B0604030504040204" pitchFamily="34" charset="-120"/>
                        </a:rPr>
                        <a:t>以上</a:t>
                      </a:r>
                      <a:r>
                        <a:rPr lang="en-US" altLang="zh-TW" sz="900" b="1" i="0" u="none" strike="noStrike">
                          <a:solidFill>
                            <a:srgbClr val="000000"/>
                          </a:solidFill>
                          <a:effectLst/>
                          <a:latin typeface="微軟正黑體" panose="020B0604030504040204" pitchFamily="34" charset="-120"/>
                          <a:ea typeface="微軟正黑體" panose="020B0604030504040204" pitchFamily="34" charset="-120"/>
                        </a:rPr>
                        <a: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en-US" altLang="zh-TW" sz="900" b="1" i="0" u="none" strike="noStrike">
                          <a:solidFill>
                            <a:srgbClr val="E6B8B7"/>
                          </a:solidFill>
                          <a:effectLst/>
                          <a:latin typeface="微軟正黑體" panose="020B0604030504040204" pitchFamily="34" charset="-120"/>
                          <a:ea typeface="微軟正黑體" panose="020B0604030504040204" pitchFamily="34" charset="-120"/>
                        </a:rPr>
                        <a:t>1,500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zh-TW" altLang="en-US" sz="900" b="1"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en-US" altLang="zh-TW" sz="900" b="1" i="0" u="none" strike="noStrike">
                          <a:solidFill>
                            <a:srgbClr val="000000"/>
                          </a:solidFill>
                          <a:effectLst/>
                          <a:latin typeface="微軟正黑體" panose="020B0604030504040204" pitchFamily="34" charset="-120"/>
                          <a:ea typeface="微軟正黑體" panose="020B0604030504040204" pitchFamily="34" charset="-120"/>
                        </a:rPr>
                        <a:t>9,267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900" b="1" i="0" u="none" strike="noStrike">
                          <a:solidFill>
                            <a:srgbClr val="0000FF"/>
                          </a:solidFill>
                          <a:effectLst/>
                          <a:latin typeface="微軟正黑體" panose="020B0604030504040204" pitchFamily="34" charset="-120"/>
                          <a:ea typeface="微軟正黑體" panose="020B0604030504040204" pitchFamily="34" charset="-120"/>
                        </a:rPr>
                        <a:t>24,971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900" b="1" i="0" u="none" strike="noStrike">
                          <a:solidFill>
                            <a:srgbClr val="FF0000"/>
                          </a:solidFill>
                          <a:effectLst/>
                          <a:latin typeface="微軟正黑體" panose="020B0604030504040204" pitchFamily="34" charset="-120"/>
                          <a:ea typeface="微軟正黑體" panose="020B0604030504040204" pitchFamily="34" charset="-120"/>
                        </a:rPr>
                        <a:t>48%</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zh-TW" altLang="en-US" sz="700" b="0" i="0" u="none" strike="noStrike">
                          <a:effectLst/>
                          <a:latin typeface="微軟正黑體" panose="020B0604030504040204" pitchFamily="34" charset="-120"/>
                          <a:ea typeface="微軟正黑體" panose="020B0604030504040204" pitchFamily="34" charset="-120"/>
                        </a:rPr>
                        <a:t>缺口</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altLang="zh-TW" sz="700" b="0" i="0" u="none" strike="noStrike">
                          <a:effectLst/>
                          <a:latin typeface="微軟正黑體" panose="020B0604030504040204" pitchFamily="34" charset="-120"/>
                          <a:ea typeface="微軟正黑體" panose="020B0604030504040204" pitchFamily="34" charset="-120"/>
                        </a:rPr>
                        <a:t>26,802 </a:t>
                      </a:r>
                    </a:p>
                  </a:txBody>
                  <a:tcPr marL="0" marR="0" marT="0" marB="0" anchor="ctr">
                    <a:lnL>
                      <a:noFill/>
                    </a:lnL>
                    <a:lnR>
                      <a:noFill/>
                    </a:lnR>
                    <a:lnT>
                      <a:noFill/>
                    </a:lnT>
                    <a:lnB>
                      <a:noFill/>
                    </a:lnB>
                  </a:tcPr>
                </a:tc>
                <a:extLst>
                  <a:ext uri="{0D108BD9-81ED-4DB2-BD59-A6C34878D82A}">
                    <a16:rowId xmlns:a16="http://schemas.microsoft.com/office/drawing/2014/main" val="308638865"/>
                  </a:ext>
                </a:extLst>
              </a:tr>
              <a:tr h="285307">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w="12700" cap="flat" cmpd="sng" algn="ctr">
                      <a:solidFill>
                        <a:srgbClr val="333333"/>
                      </a:solidFill>
                      <a:prstDash val="dash"/>
                      <a:round/>
                      <a:headEnd type="none" w="med" len="med"/>
                      <a:tailEnd type="none" w="med" len="med"/>
                    </a:lnR>
                    <a:lnT>
                      <a:noFill/>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12700" cap="flat" cmpd="sng" algn="ctr">
                      <a:solidFill>
                        <a:srgbClr val="333333"/>
                      </a:solidFill>
                      <a:prstDash val="dash"/>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333333"/>
                      </a:solidFill>
                      <a:prstDash val="solid"/>
                      <a:round/>
                      <a:headEnd type="none" w="med" len="med"/>
                      <a:tailEnd type="none" w="med" len="med"/>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333333"/>
                      </a:solidFill>
                      <a:prstDash val="solid"/>
                      <a:round/>
                      <a:headEnd type="none" w="med" len="med"/>
                      <a:tailEnd type="none" w="med" len="med"/>
                    </a:lnT>
                    <a:lnB>
                      <a:noFill/>
                    </a:lnB>
                  </a:tcPr>
                </a:tc>
                <a:tc>
                  <a:txBody>
                    <a:bodyPr/>
                    <a:lstStyle/>
                    <a:p>
                      <a:pPr algn="r" fontAlgn="ctr"/>
                      <a:r>
                        <a:rPr lang="en-US" altLang="zh-TW" sz="900" b="0" i="0" u="none" strike="noStrike">
                          <a:effectLst/>
                          <a:latin typeface="微軟正黑體" panose="020B0604030504040204" pitchFamily="34" charset="-120"/>
                          <a:ea typeface="微軟正黑體" panose="020B0604030504040204" pitchFamily="34" charset="-120"/>
                        </a:rPr>
                        <a:t>3,067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333333"/>
                      </a:solidFill>
                      <a:prstDash val="solid"/>
                      <a:round/>
                      <a:headEnd type="none" w="med" len="med"/>
                      <a:tailEnd type="none" w="med" len="med"/>
                    </a:lnT>
                    <a:lnB>
                      <a:noFill/>
                    </a:lnB>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33333"/>
                      </a:solidFill>
                      <a:prstDash val="solid"/>
                      <a:round/>
                      <a:headEnd type="none" w="med" len="med"/>
                      <a:tailEnd type="none" w="med" len="med"/>
                    </a:lnT>
                    <a:lnB>
                      <a:noFill/>
                    </a:lnB>
                    <a:solidFill>
                      <a:srgbClr val="E6B8B7"/>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3,067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c>
                  <a:txBody>
                    <a:bodyPr/>
                    <a:lstStyle/>
                    <a:p>
                      <a:pPr algn="ctr" fontAlgn="ctr"/>
                      <a:r>
                        <a:rPr lang="zh-TW" altLang="en-US" sz="900" b="0" i="0" u="none" strike="noStrike">
                          <a:effectLst/>
                          <a:latin typeface="微軟正黑體" panose="020B0604030504040204" pitchFamily="34" charset="-120"/>
                          <a:ea typeface="微軟正黑體" panose="020B0604030504040204" pitchFamily="34" charset="-120"/>
                        </a:rPr>
                        <a:t>捷徑文化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3,067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c>
                  <a:txBody>
                    <a:bodyPr/>
                    <a:lstStyle/>
                    <a:p>
                      <a:pPr algn="r" fontAlgn="ctr"/>
                      <a:r>
                        <a:rPr lang="en-US" altLang="zh-TW" sz="900" b="0" i="0" u="none" strike="noStrike">
                          <a:effectLst/>
                          <a:latin typeface="微軟正黑體" panose="020B0604030504040204" pitchFamily="34" charset="-120"/>
                          <a:ea typeface="微軟正黑體" panose="020B0604030504040204" pitchFamily="34" charset="-120"/>
                        </a:rPr>
                        <a:t>3,067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extLst>
                  <a:ext uri="{0D108BD9-81ED-4DB2-BD59-A6C34878D82A}">
                    <a16:rowId xmlns:a16="http://schemas.microsoft.com/office/drawing/2014/main" val="884244254"/>
                  </a:ext>
                </a:extLst>
              </a:tr>
              <a:tr h="285307">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w="12700" cap="flat" cmpd="sng" algn="ctr">
                      <a:solidFill>
                        <a:srgbClr val="333333"/>
                      </a:solidFill>
                      <a:prstDash val="dash"/>
                      <a:round/>
                      <a:headEnd type="none" w="med" len="med"/>
                      <a:tailEnd type="none" w="med" len="med"/>
                    </a:lnR>
                    <a:lnT>
                      <a:noFill/>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12700" cap="flat" cmpd="sng" algn="ctr">
                      <a:solidFill>
                        <a:srgbClr val="333333"/>
                      </a:solidFill>
                      <a:prstDash val="dash"/>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r" fontAlgn="ctr"/>
                      <a:r>
                        <a:rPr lang="en-US" altLang="zh-TW" sz="900" b="0" i="0" u="none" strike="noStrike">
                          <a:effectLst/>
                          <a:latin typeface="微軟正黑體" panose="020B0604030504040204" pitchFamily="34" charset="-120"/>
                          <a:ea typeface="微軟正黑體" panose="020B0604030504040204" pitchFamily="34" charset="-120"/>
                        </a:rPr>
                        <a:t>5,000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ctr" fontAlgn="ctr"/>
                      <a:r>
                        <a:rPr lang="zh-TW" altLang="en-US" sz="900" b="0" i="0" u="none" strike="noStrike">
                          <a:effectLst/>
                          <a:latin typeface="微軟正黑體" panose="020B0604030504040204" pitchFamily="34" charset="-120"/>
                          <a:ea typeface="微軟正黑體" panose="020B0604030504040204" pitchFamily="34" charset="-120"/>
                        </a:rPr>
                        <a:t>傑萌生技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3,500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3,500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extLst>
                  <a:ext uri="{0D108BD9-81ED-4DB2-BD59-A6C34878D82A}">
                    <a16:rowId xmlns:a16="http://schemas.microsoft.com/office/drawing/2014/main" val="264990671"/>
                  </a:ext>
                </a:extLst>
              </a:tr>
              <a:tr h="278174">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w="12700" cap="flat" cmpd="sng" algn="ctr">
                      <a:solidFill>
                        <a:srgbClr val="333333"/>
                      </a:solidFill>
                      <a:prstDash val="dash"/>
                      <a:round/>
                      <a:headEnd type="none" w="med" len="med"/>
                      <a:tailEnd type="none" w="med" len="med"/>
                    </a:lnR>
                    <a:lnT>
                      <a:noFill/>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12700" cap="flat" cmpd="sng" algn="ctr">
                      <a:solidFill>
                        <a:srgbClr val="333333"/>
                      </a:solidFill>
                      <a:prstDash val="dash"/>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r" fontAlgn="ctr"/>
                      <a:r>
                        <a:rPr lang="en-US" altLang="zh-TW" sz="900" b="0" i="0" u="none" strike="noStrike">
                          <a:effectLst/>
                          <a:latin typeface="微軟正黑體" panose="020B0604030504040204" pitchFamily="34" charset="-120"/>
                          <a:ea typeface="微軟正黑體" panose="020B0604030504040204" pitchFamily="34" charset="-120"/>
                        </a:rPr>
                        <a:t>1,100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雙葉電子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extLst>
                  <a:ext uri="{0D108BD9-81ED-4DB2-BD59-A6C34878D82A}">
                    <a16:rowId xmlns:a16="http://schemas.microsoft.com/office/drawing/2014/main" val="1777938106"/>
                  </a:ext>
                </a:extLst>
              </a:tr>
              <a:tr h="278174">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w="12700" cap="flat" cmpd="sng" algn="ctr">
                      <a:solidFill>
                        <a:srgbClr val="333333"/>
                      </a:solidFill>
                      <a:prstDash val="dash"/>
                      <a:round/>
                      <a:headEnd type="none" w="med" len="med"/>
                      <a:tailEnd type="none" w="med" len="med"/>
                    </a:lnR>
                    <a:lnT>
                      <a:noFill/>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12700" cap="flat" cmpd="sng" algn="ctr">
                      <a:solidFill>
                        <a:srgbClr val="333333"/>
                      </a:solidFill>
                      <a:prstDash val="dash"/>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r" fontAlgn="ctr"/>
                      <a:r>
                        <a:rPr lang="en-US" altLang="zh-TW" sz="900" b="0" i="0" u="none" strike="noStrike">
                          <a:effectLst/>
                          <a:latin typeface="微軟正黑體" panose="020B0604030504040204" pitchFamily="34" charset="-120"/>
                          <a:ea typeface="微軟正黑體" panose="020B0604030504040204" pitchFamily="34" charset="-120"/>
                        </a:rPr>
                        <a:t>100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900" b="0" i="0" u="none" strike="noStrike">
                          <a:effectLst/>
                          <a:latin typeface="微軟正黑體" panose="020B0604030504040204" pitchFamily="34" charset="-120"/>
                          <a:ea typeface="微軟正黑體" panose="020B0604030504040204" pitchFamily="34" charset="-12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ctr"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動聯國際</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r" fontAlgn="ctr"/>
                      <a:r>
                        <a:rPr lang="en-US" altLang="zh-TW" sz="900" b="0" i="0" u="none" strike="noStrike">
                          <a:effectLst/>
                          <a:latin typeface="微軟正黑體" panose="020B0604030504040204" pitchFamily="34" charset="-120"/>
                          <a:ea typeface="微軟正黑體" panose="020B0604030504040204" pitchFamily="34" charset="-12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r" fontAlgn="ctr"/>
                      <a:r>
                        <a:rPr lang="en-US" altLang="zh-TW" sz="900" b="0" i="0" u="none" strike="noStrike">
                          <a:effectLst/>
                          <a:latin typeface="微軟正黑體" panose="020B0604030504040204" pitchFamily="34" charset="-120"/>
                          <a:ea typeface="微軟正黑體" panose="020B0604030504040204" pitchFamily="34" charset="-120"/>
                        </a:rPr>
                        <a:t>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extLst>
                  <a:ext uri="{0D108BD9-81ED-4DB2-BD59-A6C34878D82A}">
                    <a16:rowId xmlns:a16="http://schemas.microsoft.com/office/drawing/2014/main" val="1592384066"/>
                  </a:ext>
                </a:extLst>
              </a:tr>
              <a:tr h="278174">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w="12700" cap="flat" cmpd="sng" algn="ctr">
                      <a:solidFill>
                        <a:srgbClr val="333333"/>
                      </a:solidFill>
                      <a:prstDash val="dash"/>
                      <a:round/>
                      <a:headEnd type="none" w="med" len="med"/>
                      <a:tailEnd type="none" w="med" len="med"/>
                    </a:lnR>
                    <a:lnT>
                      <a:noFill/>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12700" cap="flat" cmpd="sng" algn="ctr">
                      <a:solidFill>
                        <a:srgbClr val="333333"/>
                      </a:solidFill>
                      <a:prstDash val="dash"/>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r" fontAlgn="ctr"/>
                      <a:r>
                        <a:rPr lang="en-US" altLang="zh-TW" sz="900" b="0" i="0" u="none" strike="noStrike">
                          <a:effectLst/>
                          <a:latin typeface="微軟正黑體" panose="020B0604030504040204" pitchFamily="34" charset="-120"/>
                          <a:ea typeface="微軟正黑體" panose="020B0604030504040204" pitchFamily="34" charset="-120"/>
                        </a:rPr>
                        <a:t>1,500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900" b="0" i="0" u="none" strike="noStrike">
                          <a:effectLst/>
                          <a:latin typeface="微軟正黑體" panose="020B0604030504040204" pitchFamily="34" charset="-120"/>
                          <a:ea typeface="微軟正黑體" panose="020B0604030504040204" pitchFamily="34" charset="-120"/>
                        </a:rPr>
                        <a:t>1,500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ctr" fontAlgn="ctr"/>
                      <a:r>
                        <a:rPr lang="zh-TW" altLang="en-US" sz="900" b="0" i="0" u="none" strike="noStrike">
                          <a:effectLst/>
                          <a:latin typeface="微軟正黑體" panose="020B0604030504040204" pitchFamily="34" charset="-120"/>
                          <a:ea typeface="微軟正黑體" panose="020B0604030504040204" pitchFamily="34" charset="-120"/>
                        </a:rPr>
                        <a:t>云泰創新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r" fontAlgn="ctr"/>
                      <a:r>
                        <a:rPr lang="en-US" altLang="zh-TW" sz="900" b="0" i="0" u="none" strike="noStrike">
                          <a:effectLst/>
                          <a:latin typeface="微軟正黑體" panose="020B0604030504040204" pitchFamily="34" charset="-120"/>
                          <a:ea typeface="微軟正黑體" panose="020B0604030504040204" pitchFamily="34" charset="-120"/>
                        </a:rPr>
                        <a:t>1,500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r" fontAlgn="ctr"/>
                      <a:r>
                        <a:rPr lang="en-US" altLang="zh-TW" sz="900" b="0" i="0" u="none" strike="noStrike">
                          <a:effectLst/>
                          <a:latin typeface="微軟正黑體" panose="020B0604030504040204" pitchFamily="34" charset="-120"/>
                          <a:ea typeface="微軟正黑體" panose="020B0604030504040204" pitchFamily="34" charset="-12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zh-TW" altLang="en-US" sz="900" b="0" i="0" u="none" strike="noStrike">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zh-TW" altLang="en-US" sz="900" b="0" i="0" u="none" strike="noStrike">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extLst>
                  <a:ext uri="{0D108BD9-81ED-4DB2-BD59-A6C34878D82A}">
                    <a16:rowId xmlns:a16="http://schemas.microsoft.com/office/drawing/2014/main" val="1399738828"/>
                  </a:ext>
                </a:extLst>
              </a:tr>
              <a:tr h="278174">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w="12700" cap="flat" cmpd="sng" algn="ctr">
                      <a:solidFill>
                        <a:srgbClr val="333333"/>
                      </a:solidFill>
                      <a:prstDash val="dash"/>
                      <a:round/>
                      <a:headEnd type="none" w="med" len="med"/>
                      <a:tailEnd type="none" w="med" len="med"/>
                    </a:lnR>
                    <a:lnT>
                      <a:noFill/>
                    </a:lnT>
                    <a:lnB>
                      <a:noFill/>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12700" cap="flat" cmpd="sng" algn="ctr">
                      <a:solidFill>
                        <a:srgbClr val="333333"/>
                      </a:solidFill>
                      <a:prstDash val="dash"/>
                      <a:round/>
                      <a:headEnd type="none" w="med" len="med"/>
                      <a:tailEnd type="none" w="med" len="med"/>
                    </a:lnL>
                    <a:lnR w="6350" cap="flat" cmpd="sng" algn="ctr">
                      <a:solidFill>
                        <a:srgbClr val="333333"/>
                      </a:solidFill>
                      <a:prstDash val="solid"/>
                      <a:round/>
                      <a:headEnd type="none" w="med" len="med"/>
                      <a:tailEnd type="none" w="med" len="med"/>
                    </a:lnR>
                    <a:lnT>
                      <a:noFill/>
                    </a:lnT>
                    <a:lnB w="6350" cap="flat" cmpd="sng" algn="ctr">
                      <a:solidFill>
                        <a:srgbClr val="333333"/>
                      </a:solidFill>
                      <a:prstDash val="solid"/>
                      <a:round/>
                      <a:headEnd type="none" w="med" len="med"/>
                      <a:tailEnd type="none" w="med" len="med"/>
                    </a:lnB>
                  </a:tcPr>
                </a:tc>
                <a:tc>
                  <a:txBody>
                    <a:bodyPr/>
                    <a:lstStyle/>
                    <a:p>
                      <a:pPr algn="l"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333333"/>
                      </a:solidFill>
                      <a:prstDash val="solid"/>
                      <a:round/>
                      <a:headEnd type="none" w="med" len="med"/>
                      <a:tailEnd type="none" w="med" len="med"/>
                    </a:lnB>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333333"/>
                      </a:solidFill>
                      <a:prstDash val="solid"/>
                      <a:round/>
                      <a:headEnd type="none" w="med" len="med"/>
                      <a:tailEnd type="none" w="med" len="med"/>
                    </a:lnB>
                  </a:tcPr>
                </a:tc>
                <a:tc>
                  <a:txBody>
                    <a:bodyPr/>
                    <a:lstStyle/>
                    <a:p>
                      <a:pPr algn="r" fontAlgn="ctr"/>
                      <a:r>
                        <a:rPr lang="en-US" altLang="zh-TW" sz="900" b="0" i="0" u="none" strike="noStrike">
                          <a:effectLst/>
                          <a:latin typeface="微軟正黑體" panose="020B0604030504040204" pitchFamily="34" charset="-120"/>
                          <a:ea typeface="微軟正黑體" panose="020B0604030504040204" pitchFamily="34" charset="-12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333333"/>
                      </a:solidFill>
                      <a:prstDash val="solid"/>
                      <a:round/>
                      <a:headEnd type="none" w="med" len="med"/>
                      <a:tailEnd type="none" w="med" len="med"/>
                    </a:lnB>
                    <a:solidFill>
                      <a:srgbClr val="E6B8B7"/>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333333"/>
                      </a:solidFill>
                      <a:prstDash val="solid"/>
                      <a:round/>
                      <a:headEnd type="none" w="med" len="med"/>
                      <a:tailEnd type="none" w="med" len="med"/>
                    </a:lnB>
                    <a:solidFill>
                      <a:srgbClr val="E6B8B7"/>
                    </a:solidFill>
                  </a:tcPr>
                </a:tc>
                <a:tc>
                  <a:txBody>
                    <a:bodyPr/>
                    <a:lstStyle/>
                    <a:p>
                      <a:pPr algn="ctr" fontAlgn="ctr"/>
                      <a:r>
                        <a:rPr lang="zh-TW" altLang="en-US" sz="9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333333"/>
                      </a:solidFill>
                      <a:prstDash val="solid"/>
                      <a:round/>
                      <a:headEnd type="none" w="med" len="med"/>
                      <a:tailEnd type="none" w="med" len="med"/>
                    </a:lnB>
                    <a:solidFill>
                      <a:srgbClr val="E6B8B7"/>
                    </a:solidFill>
                  </a:tcPr>
                </a:tc>
                <a:tc>
                  <a:txBody>
                    <a:bodyPr/>
                    <a:lstStyle/>
                    <a:p>
                      <a:pPr algn="r" fontAlgn="ctr"/>
                      <a:r>
                        <a:rPr lang="en-US" altLang="zh-TW" sz="900" b="0" i="0" u="none" strike="noStrike">
                          <a:effectLst/>
                          <a:latin typeface="微軟正黑體" panose="020B0604030504040204" pitchFamily="34" charset="-120"/>
                          <a:ea typeface="微軟正黑體" panose="020B0604030504040204" pitchFamily="34" charset="-12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333333"/>
                      </a:solidFill>
                      <a:prstDash val="solid"/>
                      <a:round/>
                      <a:headEnd type="none" w="med" len="med"/>
                      <a:tailEnd type="none" w="med" len="med"/>
                    </a:lnB>
                    <a:solidFill>
                      <a:srgbClr val="E6B8B7"/>
                    </a:solidFill>
                  </a:tcPr>
                </a:tc>
                <a:tc>
                  <a:txBody>
                    <a:bodyPr/>
                    <a:lstStyle/>
                    <a:p>
                      <a:pPr algn="r" fontAlgn="ctr"/>
                      <a:r>
                        <a:rPr lang="en-US" altLang="zh-TW" sz="900" b="0" i="0" u="none" strike="noStrike">
                          <a:effectLst/>
                          <a:latin typeface="微軟正黑體" panose="020B0604030504040204" pitchFamily="34" charset="-120"/>
                          <a:ea typeface="微軟正黑體" panose="020B0604030504040204" pitchFamily="34" charset="-12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333333"/>
                      </a:solidFill>
                      <a:prstDash val="solid"/>
                      <a:round/>
                      <a:headEnd type="none" w="med" len="med"/>
                      <a:tailEnd type="none" w="med" len="med"/>
                    </a:lnB>
                    <a:solidFill>
                      <a:srgbClr val="E6B8B7"/>
                    </a:solidFill>
                  </a:tcPr>
                </a:tc>
                <a:tc>
                  <a:txBody>
                    <a:bodyPr/>
                    <a:lstStyle/>
                    <a:p>
                      <a:pPr algn="r"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extLst>
                  <a:ext uri="{0D108BD9-81ED-4DB2-BD59-A6C34878D82A}">
                    <a16:rowId xmlns:a16="http://schemas.microsoft.com/office/drawing/2014/main" val="153028542"/>
                  </a:ext>
                </a:extLst>
              </a:tr>
              <a:tr h="370898">
                <a:tc>
                  <a:txBody>
                    <a:bodyPr/>
                    <a:lstStyle/>
                    <a:p>
                      <a:pPr algn="r" fontAlgn="ctr"/>
                      <a:r>
                        <a:rPr lang="zh-TW" altLang="en-US" sz="700" b="0" i="0" u="none" strike="noStrike">
                          <a:effectLst/>
                          <a:latin typeface="微軟正黑體" panose="020B0604030504040204" pitchFamily="34" charset="-120"/>
                          <a:ea typeface="微軟正黑體" panose="020B0604030504040204" pitchFamily="34" charset="-120"/>
                        </a:rPr>
                        <a:t>缺口</a:t>
                      </a:r>
                    </a:p>
                  </a:txBody>
                  <a:tcPr marL="0" marR="0" marT="0" marB="0" anchor="ctr">
                    <a:lnL>
                      <a:noFill/>
                    </a:lnL>
                    <a:lnR>
                      <a:noFill/>
                    </a:lnR>
                    <a:lnT>
                      <a:noFill/>
                    </a:lnT>
                    <a:lnB>
                      <a:noFill/>
                    </a:lnB>
                  </a:tcPr>
                </a:tc>
                <a:tc>
                  <a:txBody>
                    <a:bodyPr/>
                    <a:lstStyle/>
                    <a:p>
                      <a:pPr algn="l" fontAlgn="ctr"/>
                      <a:r>
                        <a:rPr lang="en-US" altLang="zh-TW" sz="700" b="0" i="0" u="none" strike="noStrike">
                          <a:effectLst/>
                          <a:latin typeface="微軟正黑體" panose="020B0604030504040204" pitchFamily="34" charset="-120"/>
                          <a:ea typeface="微軟正黑體" panose="020B0604030504040204" pitchFamily="34" charset="-120"/>
                        </a:rPr>
                        <a:t>51,569 </a:t>
                      </a:r>
                    </a:p>
                  </a:txBody>
                  <a:tcPr marL="0" marR="0" marT="0" marB="0" anchor="ctr">
                    <a:lnL>
                      <a:noFill/>
                    </a:lnL>
                    <a:lnR w="12700" cap="flat" cmpd="sng" algn="ctr">
                      <a:solidFill>
                        <a:srgbClr val="333333"/>
                      </a:solidFill>
                      <a:prstDash val="dash"/>
                      <a:round/>
                      <a:headEnd type="none" w="med" len="med"/>
                      <a:tailEnd type="none" w="med" len="med"/>
                    </a:lnR>
                    <a:lnT>
                      <a:noFill/>
                    </a:lnT>
                    <a:lnB>
                      <a:noFill/>
                    </a:lnB>
                  </a:tcPr>
                </a:tc>
                <a:tc>
                  <a:txBody>
                    <a:bodyPr/>
                    <a:lstStyle/>
                    <a:p>
                      <a:pPr algn="r" fontAlgn="ctr"/>
                      <a:r>
                        <a:rPr lang="en-US" altLang="zh-TW" sz="900" b="1" i="0" u="none" strike="noStrike">
                          <a:solidFill>
                            <a:srgbClr val="FF0000"/>
                          </a:solidFill>
                          <a:effectLst/>
                          <a:latin typeface="微軟正黑體" panose="020B0604030504040204" pitchFamily="34" charset="-120"/>
                          <a:ea typeface="微軟正黑體" panose="020B0604030504040204" pitchFamily="34" charset="-120"/>
                        </a:rPr>
                        <a:t>0%</a:t>
                      </a:r>
                    </a:p>
                  </a:txBody>
                  <a:tcPr marL="0" marR="0" marT="0" marB="0" anchor="ctr">
                    <a:lnL w="12700" cap="flat" cmpd="sng" algn="ctr">
                      <a:solidFill>
                        <a:srgbClr val="333333"/>
                      </a:solidFill>
                      <a:prstDash val="dash"/>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33333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900" b="1" i="0" u="none" strike="noStrike">
                          <a:solidFill>
                            <a:srgbClr val="000000"/>
                          </a:solidFill>
                          <a:effectLst/>
                          <a:latin typeface="微軟正黑體" panose="020B0604030504040204" pitchFamily="34" charset="-120"/>
                          <a:ea typeface="微軟正黑體" panose="020B0604030504040204" pitchFamily="34" charset="-120"/>
                        </a:rPr>
                        <a:t>204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33333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900" b="1" i="0" u="none" strike="noStrike">
                          <a:effectLst/>
                          <a:latin typeface="微軟正黑體" panose="020B0604030504040204" pitchFamily="34" charset="-120"/>
                          <a:ea typeface="微軟正黑體" panose="020B0604030504040204" pitchFamily="34" charset="-120"/>
                        </a:rPr>
                        <a:t>204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3333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900" b="1" i="0" u="none" strike="noStrike">
                          <a:solidFill>
                            <a:srgbClr val="000000"/>
                          </a:solidFill>
                          <a:effectLst/>
                          <a:latin typeface="微軟正黑體" panose="020B0604030504040204" pitchFamily="34" charset="-120"/>
                          <a:ea typeface="微軟正黑體" panose="020B0604030504040204" pitchFamily="34" charset="-12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33333"/>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ctr"/>
                      <a:r>
                        <a:rPr lang="en-US" altLang="zh-TW" sz="900" b="1" i="0" u="none" strike="noStrike">
                          <a:solidFill>
                            <a:srgbClr val="0000FF"/>
                          </a:solidFill>
                          <a:effectLst/>
                          <a:latin typeface="微軟正黑體" panose="020B0604030504040204" pitchFamily="34" charset="-120"/>
                          <a:ea typeface="微軟正黑體" panose="020B0604030504040204" pitchFamily="34" charset="-120"/>
                        </a:rPr>
                        <a:t>204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33333"/>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zh-TW" altLang="en-US" sz="900" b="1" i="0" u="none" strike="noStrike">
                          <a:solidFill>
                            <a:srgbClr val="000000"/>
                          </a:solidFill>
                          <a:effectLst/>
                          <a:latin typeface="微軟正黑體" panose="020B0604030504040204" pitchFamily="34" charset="-120"/>
                          <a:ea typeface="微軟正黑體" panose="020B0604030504040204" pitchFamily="34" charset="-120"/>
                        </a:rPr>
                        <a:t>本年度已簽約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33333"/>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ctr"/>
                      <a:r>
                        <a:rPr lang="en-US" altLang="zh-TW" sz="1000" b="1" i="0" u="none" strike="noStrike">
                          <a:solidFill>
                            <a:srgbClr val="000000"/>
                          </a:solidFill>
                          <a:effectLst/>
                          <a:latin typeface="微軟正黑體" panose="020B0604030504040204" pitchFamily="34" charset="-120"/>
                          <a:ea typeface="微軟正黑體" panose="020B0604030504040204" pitchFamily="34" charset="-12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33333"/>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ctr"/>
                      <a:r>
                        <a:rPr lang="en-US" altLang="zh-TW" sz="900" b="1" i="0" u="none" strike="noStrike">
                          <a:solidFill>
                            <a:srgbClr val="0000FF"/>
                          </a:solidFill>
                          <a:effectLst/>
                          <a:latin typeface="微軟正黑體" panose="020B0604030504040204" pitchFamily="34" charset="-120"/>
                          <a:ea typeface="微軟正黑體" panose="020B0604030504040204" pitchFamily="34" charset="-120"/>
                        </a:rPr>
                        <a:t>204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33333"/>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ctr"/>
                      <a:r>
                        <a:rPr lang="en-US" altLang="zh-TW" sz="900" b="1" i="0" u="none" strike="noStrike">
                          <a:effectLst/>
                          <a:latin typeface="微軟正黑體" panose="020B0604030504040204" pitchFamily="34" charset="-120"/>
                          <a:ea typeface="微軟正黑體" panose="020B0604030504040204" pitchFamily="34" charset="-120"/>
                        </a:rPr>
                        <a:t>204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900" b="1" i="0" u="none" strike="noStrike">
                          <a:solidFill>
                            <a:srgbClr val="000000"/>
                          </a:solidFill>
                          <a:effectLst/>
                          <a:latin typeface="微軟正黑體" panose="020B0604030504040204" pitchFamily="34" charset="-120"/>
                          <a:ea typeface="微軟正黑體" panose="020B0604030504040204" pitchFamily="34" charset="-120"/>
                        </a:rPr>
                        <a:t>15,704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900" b="1" i="0" u="none" strike="noStrike">
                          <a:solidFill>
                            <a:srgbClr val="FF0000"/>
                          </a:solidFill>
                          <a:effectLst/>
                          <a:latin typeface="微軟正黑體" panose="020B0604030504040204" pitchFamily="34" charset="-120"/>
                          <a:ea typeface="微軟正黑體" panose="020B0604030504040204" pitchFamily="34" charset="-12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zh-TW" altLang="en-US" sz="700" b="0" i="0" u="none" strike="noStrike">
                          <a:effectLst/>
                          <a:latin typeface="微軟正黑體" panose="020B0604030504040204" pitchFamily="34" charset="-120"/>
                          <a:ea typeface="微軟正黑體" panose="020B0604030504040204" pitchFamily="34" charset="-120"/>
                        </a:rPr>
                        <a:t>缺口</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altLang="zh-TW" sz="700" b="0" i="0" u="none" strike="noStrike">
                          <a:effectLst/>
                          <a:latin typeface="微軟正黑體" panose="020B0604030504040204" pitchFamily="34" charset="-120"/>
                          <a:ea typeface="微軟正黑體" panose="020B0604030504040204" pitchFamily="34" charset="-120"/>
                        </a:rPr>
                        <a:t>36,069 </a:t>
                      </a:r>
                    </a:p>
                  </a:txBody>
                  <a:tcPr marL="0" marR="0" marT="0" marB="0" anchor="ctr">
                    <a:lnL>
                      <a:noFill/>
                    </a:lnL>
                    <a:lnR>
                      <a:noFill/>
                    </a:lnR>
                    <a:lnT>
                      <a:noFill/>
                    </a:lnT>
                    <a:lnB>
                      <a:noFill/>
                    </a:lnB>
                  </a:tcPr>
                </a:tc>
                <a:extLst>
                  <a:ext uri="{0D108BD9-81ED-4DB2-BD59-A6C34878D82A}">
                    <a16:rowId xmlns:a16="http://schemas.microsoft.com/office/drawing/2014/main" val="4209027575"/>
                  </a:ext>
                </a:extLst>
              </a:tr>
              <a:tr h="340943">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zh-TW" altLang="en-US" sz="7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1" i="0" u="none" strike="noStrike">
                          <a:solidFill>
                            <a:srgbClr val="FFFFFF"/>
                          </a:solidFill>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1" i="0" u="none" strike="noStrike">
                          <a:solidFill>
                            <a:srgbClr val="FFFFFF"/>
                          </a:solidFill>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1" i="0" u="none" strike="noStrike">
                          <a:solidFill>
                            <a:srgbClr val="FF9900"/>
                          </a:solidFill>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zh-TW" altLang="en-US" sz="700" b="1" i="0" u="none" strike="noStrike">
                          <a:solidFill>
                            <a:srgbClr val="FF9900"/>
                          </a:solidFill>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700" b="1" i="0" u="none" strike="noStrike">
                          <a:effectLst/>
                          <a:latin typeface="微軟正黑體" panose="020B0604030504040204" pitchFamily="34" charset="-120"/>
                          <a:ea typeface="微軟正黑體" panose="020B0604030504040204" pitchFamily="34" charset="-120"/>
                        </a:rPr>
                        <a:t>Backlog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1,500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altLang="zh-TW" sz="900" b="1" i="0" u="none" strike="noStrike">
                          <a:solidFill>
                            <a:srgbClr val="0000FF"/>
                          </a:solidFill>
                          <a:effectLst/>
                          <a:latin typeface="微軟正黑體" panose="020B0604030504040204" pitchFamily="34" charset="-120"/>
                          <a:ea typeface="微軟正黑體" panose="020B0604030504040204" pitchFamily="34" charset="-120"/>
                        </a:rPr>
                        <a:t>14,000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altLang="zh-TW" sz="900" b="1" i="0" u="none" strike="noStrike">
                          <a:effectLst/>
                          <a:latin typeface="微軟正黑體" panose="020B0604030504040204" pitchFamily="34" charset="-120"/>
                          <a:ea typeface="微軟正黑體" panose="020B0604030504040204" pitchFamily="34" charset="-120"/>
                        </a:rPr>
                        <a:t>15,500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900" b="1" i="0" u="none" strike="noStrike">
                          <a:solidFill>
                            <a:srgbClr val="FFFFFF"/>
                          </a:solidFill>
                          <a:effectLst/>
                          <a:latin typeface="微軟正黑體" panose="020B0604030504040204" pitchFamily="34" charset="-120"/>
                          <a:ea typeface="微軟正黑體" panose="020B0604030504040204" pitchFamily="34" charset="-120"/>
                        </a:rPr>
                        <a:t>15,500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900" b="1" i="0" u="none" strike="noStrike">
                          <a:solidFill>
                            <a:srgbClr val="FF0000"/>
                          </a:solidFill>
                          <a:effectLst/>
                          <a:latin typeface="微軟正黑體" panose="020B0604030504040204" pitchFamily="34" charset="-120"/>
                          <a:ea typeface="微軟正黑體" panose="020B0604030504040204" pitchFamily="34" charset="-120"/>
                        </a:rPr>
                        <a:t>30%</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zh-TW" altLang="en-US" sz="700" b="0" i="0" u="none" strike="noStrike">
                        <a:effectLst/>
                        <a:latin typeface="新細明體" panose="02020500000000000000" pitchFamily="18" charset="-120"/>
                        <a:ea typeface="新細明體" panose="02020500000000000000" pitchFamily="18" charset="-12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zh-TW" altLang="en-US" sz="700" b="0" i="0" u="none" strike="noStrike" dirty="0">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extLst>
                  <a:ext uri="{0D108BD9-81ED-4DB2-BD59-A6C34878D82A}">
                    <a16:rowId xmlns:a16="http://schemas.microsoft.com/office/drawing/2014/main" val="2915470291"/>
                  </a:ext>
                </a:extLst>
              </a:tr>
            </a:tbl>
          </a:graphicData>
        </a:graphic>
      </p:graphicFrame>
      <p:sp>
        <p:nvSpPr>
          <p:cNvPr id="6" name="矩形 6">
            <a:extLst>
              <a:ext uri="{FF2B5EF4-FFF2-40B4-BE49-F238E27FC236}">
                <a16:creationId xmlns:a16="http://schemas.microsoft.com/office/drawing/2014/main" id="{6B144573-EA6C-409F-A8D9-C50FF58E345E}"/>
              </a:ext>
            </a:extLst>
          </p:cNvPr>
          <p:cNvSpPr txBox="1"/>
          <p:nvPr/>
        </p:nvSpPr>
        <p:spPr>
          <a:xfrm>
            <a:off x="4096141" y="782275"/>
            <a:ext cx="4131896"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2400" b="1">
                <a:latin typeface="微軟正黑體"/>
                <a:ea typeface="微軟正黑體"/>
                <a:cs typeface="微軟正黑體"/>
                <a:sym typeface="微軟正黑體"/>
              </a:defRPr>
            </a:lvl1pPr>
          </a:lstStyle>
          <a:p>
            <a:r>
              <a:rPr dirty="0"/>
              <a:t>企業收入業績目標：</a:t>
            </a:r>
            <a:r>
              <a:rPr lang="en-US" dirty="0"/>
              <a:t>51,773</a:t>
            </a:r>
            <a:r>
              <a:rPr dirty="0"/>
              <a:t>K</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 name="投影片編號版面配置區 3"/>
          <p:cNvSpPr txBox="1">
            <a:spLocks noGrp="1"/>
          </p:cNvSpPr>
          <p:nvPr>
            <p:ph type="sldNum" sz="quarter" idx="4294967295"/>
          </p:nvPr>
        </p:nvSpPr>
        <p:spPr>
          <a:xfrm>
            <a:off x="12003102" y="6604317"/>
            <a:ext cx="188894" cy="2692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b="1">
                <a:latin typeface="微軟正黑體"/>
                <a:ea typeface="微軟正黑體"/>
                <a:cs typeface="微軟正黑體"/>
                <a:sym typeface="微軟正黑體"/>
              </a:defRPr>
            </a:lvl1pPr>
          </a:lstStyle>
          <a:p>
            <a:fld id="{86CB4B4D-7CA3-9044-876B-883B54F8677D}" type="slidenum">
              <a:t>5</a:t>
            </a:fld>
            <a:endParaRPr/>
          </a:p>
        </p:txBody>
      </p:sp>
      <p:sp>
        <p:nvSpPr>
          <p:cNvPr id="1054" name="標題 1"/>
          <p:cNvSpPr txBox="1">
            <a:spLocks noGrp="1"/>
          </p:cNvSpPr>
          <p:nvPr>
            <p:ph type="title"/>
          </p:nvPr>
        </p:nvSpPr>
        <p:spPr>
          <a:xfrm>
            <a:off x="1991548" y="188637"/>
            <a:ext cx="8370276" cy="775374"/>
          </a:xfrm>
          <a:prstGeom prst="rect">
            <a:avLst/>
          </a:prstGeom>
        </p:spPr>
        <p:txBody>
          <a:bodyPr/>
          <a:lstStyle>
            <a:lvl1pPr algn="ctr">
              <a:defRPr b="1">
                <a:solidFill>
                  <a:srgbClr val="000099"/>
                </a:solidFill>
                <a:latin typeface="微軟正黑體"/>
                <a:ea typeface="微軟正黑體"/>
                <a:cs typeface="微軟正黑體"/>
                <a:sym typeface="微軟正黑體"/>
              </a:defRPr>
            </a:lvl1pPr>
          </a:lstStyle>
          <a:p>
            <a:r>
              <a:t>衍生加值業務能見度</a:t>
            </a:r>
          </a:p>
        </p:txBody>
      </p:sp>
      <p:sp>
        <p:nvSpPr>
          <p:cNvPr id="1055" name="文字方塊 7"/>
          <p:cNvSpPr txBox="1"/>
          <p:nvPr/>
        </p:nvSpPr>
        <p:spPr>
          <a:xfrm>
            <a:off x="9767383" y="921409"/>
            <a:ext cx="866137" cy="307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200">
                <a:latin typeface="微軟正黑體"/>
                <a:ea typeface="微軟正黑體"/>
                <a:cs typeface="微軟正黑體"/>
                <a:sym typeface="微軟正黑體"/>
              </a:defRPr>
            </a:lvl1pPr>
          </a:lstStyle>
          <a:p>
            <a:r>
              <a:rPr dirty="0" err="1"/>
              <a:t>單位：千元</a:t>
            </a:r>
            <a:endParaRPr dirty="0"/>
          </a:p>
        </p:txBody>
      </p:sp>
      <p:graphicFrame>
        <p:nvGraphicFramePr>
          <p:cNvPr id="2" name="物件 1">
            <a:extLst>
              <a:ext uri="{FF2B5EF4-FFF2-40B4-BE49-F238E27FC236}">
                <a16:creationId xmlns:a16="http://schemas.microsoft.com/office/drawing/2014/main" id="{729954D1-337E-4492-97E9-400FC22A0602}"/>
              </a:ext>
            </a:extLst>
          </p:cNvPr>
          <p:cNvGraphicFramePr>
            <a:graphicFrameLocks noChangeAspect="1"/>
          </p:cNvGraphicFramePr>
          <p:nvPr>
            <p:extLst>
              <p:ext uri="{D42A27DB-BD31-4B8C-83A1-F6EECF244321}">
                <p14:modId xmlns:p14="http://schemas.microsoft.com/office/powerpoint/2010/main" val="1370302228"/>
              </p:ext>
            </p:extLst>
          </p:nvPr>
        </p:nvGraphicFramePr>
        <p:xfrm>
          <a:off x="135619" y="1310359"/>
          <a:ext cx="11216718" cy="5317225"/>
        </p:xfrm>
        <a:graphic>
          <a:graphicData uri="http://schemas.openxmlformats.org/presentationml/2006/ole">
            <mc:AlternateContent xmlns:mc="http://schemas.openxmlformats.org/markup-compatibility/2006">
              <mc:Choice xmlns:v="urn:schemas-microsoft-com:vml" Requires="v">
                <p:oleObj spid="_x0000_s2057" name="Worksheet" r:id="rId3" imgW="11590188" imgH="5493928" progId="Excel.Sheet.12">
                  <p:embed/>
                </p:oleObj>
              </mc:Choice>
              <mc:Fallback>
                <p:oleObj name="Worksheet" r:id="rId3" imgW="11590188" imgH="5493928" progId="Excel.Sheet.12">
                  <p:embed/>
                  <p:pic>
                    <p:nvPicPr>
                      <p:cNvPr id="0" name=""/>
                      <p:cNvPicPr/>
                      <p:nvPr/>
                    </p:nvPicPr>
                    <p:blipFill>
                      <a:blip r:embed="rId4"/>
                      <a:stretch>
                        <a:fillRect/>
                      </a:stretch>
                    </p:blipFill>
                    <p:spPr>
                      <a:xfrm>
                        <a:off x="135619" y="1310359"/>
                        <a:ext cx="11216718" cy="5317225"/>
                      </a:xfrm>
                      <a:prstGeom prst="rect">
                        <a:avLst/>
                      </a:prstGeom>
                    </p:spPr>
                  </p:pic>
                </p:oleObj>
              </mc:Fallback>
            </mc:AlternateContent>
          </a:graphicData>
        </a:graphic>
      </p:graphicFrame>
      <p:sp>
        <p:nvSpPr>
          <p:cNvPr id="6" name="矩形 6">
            <a:extLst>
              <a:ext uri="{FF2B5EF4-FFF2-40B4-BE49-F238E27FC236}">
                <a16:creationId xmlns:a16="http://schemas.microsoft.com/office/drawing/2014/main" id="{41738381-A86C-4ADA-B136-36D7F933776B}"/>
              </a:ext>
            </a:extLst>
          </p:cNvPr>
          <p:cNvSpPr txBox="1"/>
          <p:nvPr/>
        </p:nvSpPr>
        <p:spPr>
          <a:xfrm>
            <a:off x="4133679" y="879652"/>
            <a:ext cx="3220598" cy="510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sz="2400" b="1">
                <a:latin typeface="微軟正黑體"/>
                <a:ea typeface="微軟正黑體"/>
                <a:cs typeface="微軟正黑體"/>
                <a:sym typeface="微軟正黑體"/>
              </a:defRPr>
            </a:pPr>
            <a:r>
              <a:rPr dirty="0"/>
              <a:t>衍生加值目標：6,470K</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 name="投影片編號版面配置區 3"/>
          <p:cNvSpPr txBox="1">
            <a:spLocks noGrp="1"/>
          </p:cNvSpPr>
          <p:nvPr>
            <p:ph type="sldNum" sz="quarter" idx="4294967295"/>
          </p:nvPr>
        </p:nvSpPr>
        <p:spPr>
          <a:xfrm>
            <a:off x="12003102" y="6604317"/>
            <a:ext cx="188894" cy="2692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微軟正黑體"/>
                <a:ea typeface="微軟正黑體"/>
                <a:cs typeface="微軟正黑體"/>
                <a:sym typeface="微軟正黑體"/>
              </a:defRPr>
            </a:lvl1pPr>
          </a:lstStyle>
          <a:p>
            <a:fld id="{86CB4B4D-7CA3-9044-876B-883B54F8677D}" type="slidenum">
              <a:t>6</a:t>
            </a:fld>
            <a:endParaRPr/>
          </a:p>
        </p:txBody>
      </p:sp>
      <p:sp>
        <p:nvSpPr>
          <p:cNvPr id="1060" name="標題 1"/>
          <p:cNvSpPr txBox="1">
            <a:spLocks noGrp="1"/>
          </p:cNvSpPr>
          <p:nvPr>
            <p:ph type="title"/>
          </p:nvPr>
        </p:nvSpPr>
        <p:spPr>
          <a:xfrm>
            <a:off x="1958611" y="116632"/>
            <a:ext cx="8370277" cy="620688"/>
          </a:xfrm>
          <a:prstGeom prst="rect">
            <a:avLst/>
          </a:prstGeom>
        </p:spPr>
        <p:txBody>
          <a:bodyPr/>
          <a:lstStyle>
            <a:lvl1pPr algn="ctr" defTabSz="777240">
              <a:defRPr sz="3000" b="1">
                <a:solidFill>
                  <a:srgbClr val="000099"/>
                </a:solidFill>
                <a:latin typeface="微軟正黑體"/>
                <a:ea typeface="微軟正黑體"/>
                <a:cs typeface="微軟正黑體"/>
                <a:sym typeface="微軟正黑體"/>
              </a:defRPr>
            </a:lvl1pPr>
          </a:lstStyle>
          <a:p>
            <a:r>
              <a:t>BP業務能見度</a:t>
            </a:r>
          </a:p>
        </p:txBody>
      </p:sp>
      <p:sp>
        <p:nvSpPr>
          <p:cNvPr id="1061" name="文字方塊 6"/>
          <p:cNvSpPr txBox="1"/>
          <p:nvPr/>
        </p:nvSpPr>
        <p:spPr>
          <a:xfrm>
            <a:off x="9462747" y="810331"/>
            <a:ext cx="866137" cy="307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200">
                <a:latin typeface="微軟正黑體"/>
                <a:ea typeface="微軟正黑體"/>
                <a:cs typeface="微軟正黑體"/>
                <a:sym typeface="微軟正黑體"/>
              </a:defRPr>
            </a:lvl1pPr>
          </a:lstStyle>
          <a:p>
            <a:r>
              <a:t>單位：千元</a:t>
            </a:r>
          </a:p>
        </p:txBody>
      </p:sp>
      <p:graphicFrame>
        <p:nvGraphicFramePr>
          <p:cNvPr id="4" name="表格 3">
            <a:extLst>
              <a:ext uri="{FF2B5EF4-FFF2-40B4-BE49-F238E27FC236}">
                <a16:creationId xmlns:a16="http://schemas.microsoft.com/office/drawing/2014/main" id="{FB076EEA-04CB-44BC-A0BD-7041E1C3222D}"/>
              </a:ext>
            </a:extLst>
          </p:cNvPr>
          <p:cNvGraphicFramePr>
            <a:graphicFrameLocks noGrp="1"/>
          </p:cNvGraphicFramePr>
          <p:nvPr>
            <p:extLst>
              <p:ext uri="{D42A27DB-BD31-4B8C-83A1-F6EECF244321}">
                <p14:modId xmlns:p14="http://schemas.microsoft.com/office/powerpoint/2010/main" val="848393760"/>
              </p:ext>
            </p:extLst>
          </p:nvPr>
        </p:nvGraphicFramePr>
        <p:xfrm>
          <a:off x="1161690" y="1248489"/>
          <a:ext cx="9868620" cy="5021606"/>
        </p:xfrm>
        <a:graphic>
          <a:graphicData uri="http://schemas.openxmlformats.org/drawingml/2006/table">
            <a:tbl>
              <a:tblPr/>
              <a:tblGrid>
                <a:gridCol w="521115">
                  <a:extLst>
                    <a:ext uri="{9D8B030D-6E8A-4147-A177-3AD203B41FA5}">
                      <a16:colId xmlns:a16="http://schemas.microsoft.com/office/drawing/2014/main" val="3843130181"/>
                    </a:ext>
                  </a:extLst>
                </a:gridCol>
                <a:gridCol w="521115">
                  <a:extLst>
                    <a:ext uri="{9D8B030D-6E8A-4147-A177-3AD203B41FA5}">
                      <a16:colId xmlns:a16="http://schemas.microsoft.com/office/drawing/2014/main" val="3486390848"/>
                    </a:ext>
                  </a:extLst>
                </a:gridCol>
                <a:gridCol w="727390">
                  <a:extLst>
                    <a:ext uri="{9D8B030D-6E8A-4147-A177-3AD203B41FA5}">
                      <a16:colId xmlns:a16="http://schemas.microsoft.com/office/drawing/2014/main" val="3484254513"/>
                    </a:ext>
                  </a:extLst>
                </a:gridCol>
                <a:gridCol w="792529">
                  <a:extLst>
                    <a:ext uri="{9D8B030D-6E8A-4147-A177-3AD203B41FA5}">
                      <a16:colId xmlns:a16="http://schemas.microsoft.com/office/drawing/2014/main" val="803726871"/>
                    </a:ext>
                  </a:extLst>
                </a:gridCol>
                <a:gridCol w="792529">
                  <a:extLst>
                    <a:ext uri="{9D8B030D-6E8A-4147-A177-3AD203B41FA5}">
                      <a16:colId xmlns:a16="http://schemas.microsoft.com/office/drawing/2014/main" val="3677031605"/>
                    </a:ext>
                  </a:extLst>
                </a:gridCol>
                <a:gridCol w="705677">
                  <a:extLst>
                    <a:ext uri="{9D8B030D-6E8A-4147-A177-3AD203B41FA5}">
                      <a16:colId xmlns:a16="http://schemas.microsoft.com/office/drawing/2014/main" val="3916671315"/>
                    </a:ext>
                  </a:extLst>
                </a:gridCol>
                <a:gridCol w="1671912">
                  <a:extLst>
                    <a:ext uri="{9D8B030D-6E8A-4147-A177-3AD203B41FA5}">
                      <a16:colId xmlns:a16="http://schemas.microsoft.com/office/drawing/2014/main" val="3285672460"/>
                    </a:ext>
                  </a:extLst>
                </a:gridCol>
                <a:gridCol w="705677">
                  <a:extLst>
                    <a:ext uri="{9D8B030D-6E8A-4147-A177-3AD203B41FA5}">
                      <a16:colId xmlns:a16="http://schemas.microsoft.com/office/drawing/2014/main" val="3404361707"/>
                    </a:ext>
                  </a:extLst>
                </a:gridCol>
                <a:gridCol w="759961">
                  <a:extLst>
                    <a:ext uri="{9D8B030D-6E8A-4147-A177-3AD203B41FA5}">
                      <a16:colId xmlns:a16="http://schemas.microsoft.com/office/drawing/2014/main" val="211851386"/>
                    </a:ext>
                  </a:extLst>
                </a:gridCol>
                <a:gridCol w="792529">
                  <a:extLst>
                    <a:ext uri="{9D8B030D-6E8A-4147-A177-3AD203B41FA5}">
                      <a16:colId xmlns:a16="http://schemas.microsoft.com/office/drawing/2014/main" val="178727199"/>
                    </a:ext>
                  </a:extLst>
                </a:gridCol>
                <a:gridCol w="759961">
                  <a:extLst>
                    <a:ext uri="{9D8B030D-6E8A-4147-A177-3AD203B41FA5}">
                      <a16:colId xmlns:a16="http://schemas.microsoft.com/office/drawing/2014/main" val="3857053182"/>
                    </a:ext>
                  </a:extLst>
                </a:gridCol>
                <a:gridCol w="597110">
                  <a:extLst>
                    <a:ext uri="{9D8B030D-6E8A-4147-A177-3AD203B41FA5}">
                      <a16:colId xmlns:a16="http://schemas.microsoft.com/office/drawing/2014/main" val="3442918550"/>
                    </a:ext>
                  </a:extLst>
                </a:gridCol>
                <a:gridCol w="521115">
                  <a:extLst>
                    <a:ext uri="{9D8B030D-6E8A-4147-A177-3AD203B41FA5}">
                      <a16:colId xmlns:a16="http://schemas.microsoft.com/office/drawing/2014/main" val="870841149"/>
                    </a:ext>
                  </a:extLst>
                </a:gridCol>
              </a:tblGrid>
              <a:tr h="297753">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ctr"/>
                      <a:r>
                        <a:rPr lang="zh-TW" altLang="en-US" sz="1300" b="1" i="0" u="none" strike="noStrike">
                          <a:solidFill>
                            <a:srgbClr val="0000FF"/>
                          </a:solidFill>
                          <a:effectLst/>
                          <a:latin typeface="微軟正黑體" panose="020B0604030504040204" pitchFamily="34" charset="-120"/>
                          <a:ea typeface="微軟正黑體" panose="020B0604030504040204" pitchFamily="34" charset="-120"/>
                        </a:rPr>
                        <a:t>簽約數</a:t>
                      </a:r>
                    </a:p>
                  </a:txBody>
                  <a:tcPr marL="97581" marR="97581" marT="48791" marB="487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fontAlgn="ctr"/>
                      <a:r>
                        <a:rPr lang="zh-TW" altLang="en-US" sz="1300" b="1" i="0" u="none" strike="noStrike" dirty="0">
                          <a:effectLst/>
                          <a:latin typeface="微軟正黑體" panose="020B0604030504040204" pitchFamily="34" charset="-120"/>
                          <a:ea typeface="微軟正黑體" panose="020B0604030504040204" pitchFamily="34" charset="-120"/>
                        </a:rPr>
                        <a:t>廠商名稱</a:t>
                      </a:r>
                    </a:p>
                  </a:txBody>
                  <a:tcPr marL="97581" marR="97581" marT="48791" marB="48791" anchor="ctr">
                    <a:lnL w="6350" cap="flat" cmpd="sng" algn="ctr">
                      <a:solidFill>
                        <a:srgbClr val="000000"/>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zh-TW" altLang="en-US" sz="1300" b="1" i="0" u="none" strike="noStrike" dirty="0">
                          <a:solidFill>
                            <a:srgbClr val="0000FF"/>
                          </a:solidFill>
                          <a:effectLst/>
                          <a:latin typeface="微軟正黑體" panose="020B0604030504040204" pitchFamily="34" charset="-120"/>
                          <a:ea typeface="微軟正黑體" panose="020B0604030504040204" pitchFamily="34" charset="-120"/>
                        </a:rPr>
                        <a:t>收入認列數</a:t>
                      </a:r>
                    </a:p>
                  </a:txBody>
                  <a:tcPr marL="97581" marR="97581" marT="48791" marB="48791"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w="6350" cap="flat" cmpd="sng" algn="ctr">
                      <a:solidFill>
                        <a:srgbClr val="333333"/>
                      </a:solidFill>
                      <a:prstDash val="solid"/>
                      <a:round/>
                      <a:headEnd type="none" w="med" len="med"/>
                      <a:tailEnd type="none" w="med" len="med"/>
                    </a:lnL>
                    <a:lnR>
                      <a:noFill/>
                    </a:lnR>
                    <a:lnT>
                      <a:noFill/>
                    </a:lnT>
                    <a:lnB>
                      <a:noFill/>
                    </a:lnB>
                  </a:tcPr>
                </a:tc>
                <a:tc>
                  <a:txBody>
                    <a:bodyPr/>
                    <a:lstStyle/>
                    <a:p>
                      <a:pPr algn="l" fontAlgn="b"/>
                      <a:endParaRPr lang="zh-TW" altLang="en-US" sz="900" b="0" i="0" u="none" strike="noStrike" dirty="0">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extLst>
                  <a:ext uri="{0D108BD9-81ED-4DB2-BD59-A6C34878D82A}">
                    <a16:rowId xmlns:a16="http://schemas.microsoft.com/office/drawing/2014/main" val="397331759"/>
                  </a:ext>
                </a:extLst>
              </a:tr>
              <a:tr h="275421">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zh-TW" altLang="en-US" sz="1200" b="1" i="0" u="none" strike="noStrike">
                          <a:solidFill>
                            <a:srgbClr val="FF0000"/>
                          </a:solidFill>
                          <a:effectLst/>
                          <a:latin typeface="微軟正黑體" panose="020B0604030504040204" pitchFamily="34" charset="-120"/>
                          <a:ea typeface="微軟正黑體" panose="020B0604030504040204" pitchFamily="34" charset="-120"/>
                        </a:rPr>
                        <a:t>累加</a:t>
                      </a:r>
                      <a:r>
                        <a:rPr lang="en-US" altLang="zh-TW" sz="1200" b="1" i="0" u="none" strike="noStrike">
                          <a:solidFill>
                            <a:srgbClr val="FF0000"/>
                          </a:solidFill>
                          <a:effectLst/>
                          <a:latin typeface="微軟正黑體" panose="020B0604030504040204" pitchFamily="34" charset="-120"/>
                          <a:ea typeface="微軟正黑體" panose="020B0604030504040204" pitchFamily="34" charset="-12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TW" altLang="en-US" sz="1200" b="1" i="0" u="none" strike="noStrike">
                          <a:solidFill>
                            <a:srgbClr val="0000FF"/>
                          </a:solidFill>
                          <a:effectLst/>
                          <a:latin typeface="微軟正黑體" panose="020B0604030504040204" pitchFamily="34" charset="-120"/>
                          <a:ea typeface="微軟正黑體" panose="020B0604030504040204" pitchFamily="34" charset="-120"/>
                        </a:rPr>
                        <a:t>累加</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小計</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微軟正黑體" panose="020B0604030504040204" pitchFamily="34" charset="-120"/>
                          <a:ea typeface="微軟正黑體" panose="020B0604030504040204" pitchFamily="34" charset="-120"/>
                        </a:rPr>
                        <a:t>BP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algn="ctr" fontAlgn="b"/>
                      <a:r>
                        <a:rPr lang="en-US" sz="1200" b="0" i="0" u="none" strike="noStrike">
                          <a:solidFill>
                            <a:srgbClr val="000000"/>
                          </a:solidFill>
                          <a:effectLst/>
                          <a:latin typeface="微軟正黑體" panose="020B0604030504040204" pitchFamily="34" charset="-120"/>
                          <a:ea typeface="微軟正黑體" panose="020B0604030504040204" pitchFamily="34" charset="-120"/>
                        </a:rPr>
                        <a:t>BP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TW" altLang="en-US" sz="1200" b="0" i="0" u="none" strike="noStrike" dirty="0">
                          <a:solidFill>
                            <a:srgbClr val="000000"/>
                          </a:solidFill>
                          <a:effectLst/>
                          <a:latin typeface="微軟正黑體" panose="020B0604030504040204" pitchFamily="34" charset="-120"/>
                          <a:ea typeface="微軟正黑體" panose="020B0604030504040204" pitchFamily="34" charset="-120"/>
                        </a:rPr>
                        <a:t>小計</a:t>
                      </a:r>
                    </a:p>
                  </a:txBody>
                  <a:tcPr marL="0" marR="0" marT="0" marB="0" anchor="b">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333333"/>
                      </a:solidFill>
                      <a:prstDash val="solid"/>
                      <a:round/>
                      <a:headEnd type="none" w="med" len="med"/>
                      <a:tailEnd type="none" w="med" len="med"/>
                    </a:lnB>
                  </a:tcPr>
                </a:tc>
                <a:tc>
                  <a:txBody>
                    <a:bodyPr/>
                    <a:lstStyle/>
                    <a:p>
                      <a:pPr algn="ctr" fontAlgn="b"/>
                      <a:r>
                        <a:rPr lang="zh-TW" altLang="en-US" sz="1200" b="1" i="0" u="none" strike="noStrike">
                          <a:solidFill>
                            <a:srgbClr val="0000FF"/>
                          </a:solidFill>
                          <a:effectLst/>
                          <a:latin typeface="微軟正黑體" panose="020B0604030504040204" pitchFamily="34" charset="-120"/>
                          <a:ea typeface="微軟正黑體" panose="020B0604030504040204" pitchFamily="34" charset="-120"/>
                        </a:rPr>
                        <a:t>累加</a:t>
                      </a:r>
                    </a:p>
                  </a:txBody>
                  <a:tcPr marL="0" marR="0" marT="0" marB="0" anchor="b">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333333"/>
                      </a:solidFill>
                      <a:prstDash val="solid"/>
                      <a:round/>
                      <a:headEnd type="none" w="med" len="med"/>
                      <a:tailEnd type="none" w="med" len="med"/>
                    </a:lnB>
                  </a:tcPr>
                </a:tc>
                <a:tc>
                  <a:txBody>
                    <a:bodyPr/>
                    <a:lstStyle/>
                    <a:p>
                      <a:pPr algn="ctr" fontAlgn="b"/>
                      <a:r>
                        <a:rPr lang="zh-TW" altLang="en-US" sz="1200" b="1" i="0" u="none" strike="noStrike">
                          <a:solidFill>
                            <a:srgbClr val="FF0000"/>
                          </a:solidFill>
                          <a:effectLst/>
                          <a:latin typeface="微軟正黑體" panose="020B0604030504040204" pitchFamily="34" charset="-120"/>
                          <a:ea typeface="微軟正黑體" panose="020B0604030504040204" pitchFamily="34" charset="-120"/>
                        </a:rPr>
                        <a:t>累加</a:t>
                      </a:r>
                      <a:r>
                        <a:rPr lang="en-US" altLang="zh-TW" sz="1200" b="1" i="0" u="none" strike="noStrike">
                          <a:solidFill>
                            <a:srgbClr val="FF0000"/>
                          </a:solidFill>
                          <a:effectLst/>
                          <a:latin typeface="微軟正黑體" panose="020B0604030504040204" pitchFamily="34" charset="-120"/>
                          <a:ea typeface="微軟正黑體" panose="020B0604030504040204" pitchFamily="34" charset="-120"/>
                        </a:rPr>
                        <a:t>%</a:t>
                      </a:r>
                    </a:p>
                  </a:txBody>
                  <a:tcPr marL="0" marR="0" marT="0" marB="0" anchor="b">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333333"/>
                      </a:solidFill>
                      <a:prstDash val="solid"/>
                      <a:round/>
                      <a:headEnd type="none" w="med" len="med"/>
                      <a:tailEnd type="none" w="med" len="med"/>
                    </a:lnB>
                  </a:tcPr>
                </a:tc>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extLst>
                  <a:ext uri="{0D108BD9-81ED-4DB2-BD59-A6C34878D82A}">
                    <a16:rowId xmlns:a16="http://schemas.microsoft.com/office/drawing/2014/main" val="2849964880"/>
                  </a:ext>
                </a:extLst>
              </a:tr>
              <a:tr h="378147">
                <a:tc>
                  <a:txBody>
                    <a:bodyPr/>
                    <a:lstStyle/>
                    <a:p>
                      <a:pPr algn="r" fontAlgn="ctr"/>
                      <a:endParaRPr lang="zh-TW" altLang="en-US" sz="900" b="0" i="0" u="none" strike="noStrike">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tcPr>
                </a:tc>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w="12700" cap="flat" cmpd="sng" algn="ctr">
                      <a:solidFill>
                        <a:srgbClr val="333333"/>
                      </a:solidFill>
                      <a:prstDash val="dash"/>
                      <a:round/>
                      <a:headEnd type="none" w="med" len="med"/>
                      <a:tailEnd type="none" w="med" len="med"/>
                    </a:lnR>
                    <a:lnT>
                      <a:noFill/>
                    </a:lnT>
                    <a:lnB>
                      <a:noFill/>
                    </a:lnB>
                  </a:tcPr>
                </a:tc>
                <a:tc>
                  <a:txBody>
                    <a:bodyPr/>
                    <a:lstStyle/>
                    <a:p>
                      <a:pPr algn="r" fontAlgn="ctr"/>
                      <a:r>
                        <a:rPr lang="en-US" altLang="zh-TW" sz="1000" b="1" i="0" u="none" strike="noStrike">
                          <a:solidFill>
                            <a:srgbClr val="FF0000"/>
                          </a:solidFill>
                          <a:effectLst/>
                          <a:latin typeface="微軟正黑體" panose="020B0604030504040204" pitchFamily="34" charset="-120"/>
                          <a:ea typeface="微軟正黑體" panose="020B0604030504040204" pitchFamily="34" charset="-120"/>
                        </a:rPr>
                        <a:t>28%</a:t>
                      </a:r>
                    </a:p>
                  </a:txBody>
                  <a:tcPr marL="0" marR="0" marT="0" marB="0" anchor="ctr">
                    <a:lnL w="12700" cap="flat" cmpd="sng" algn="ctr">
                      <a:solidFill>
                        <a:srgbClr val="333333"/>
                      </a:solidFill>
                      <a:prstDash val="dash"/>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333333"/>
                      </a:solidFill>
                      <a:prstDash val="solid"/>
                      <a:round/>
                      <a:headEnd type="none" w="med" len="med"/>
                      <a:tailEnd type="none" w="med" len="med"/>
                    </a:lnB>
                  </a:tcPr>
                </a:tc>
                <a:tc>
                  <a:txBody>
                    <a:bodyPr/>
                    <a:lstStyle/>
                    <a:p>
                      <a:pPr algn="r" fontAlgn="ctr"/>
                      <a:r>
                        <a:rPr lang="en-US" altLang="zh-TW" sz="1000" b="1" i="0" u="none" strike="noStrike">
                          <a:solidFill>
                            <a:srgbClr val="0000FF"/>
                          </a:solidFill>
                          <a:effectLst/>
                          <a:latin typeface="微軟正黑體" panose="020B0604030504040204" pitchFamily="34" charset="-120"/>
                          <a:ea typeface="微軟正黑體" panose="020B0604030504040204" pitchFamily="34" charset="-120"/>
                        </a:rPr>
                        <a:t>15,871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333333"/>
                      </a:solidFill>
                      <a:prstDash val="solid"/>
                      <a:round/>
                      <a:headEnd type="none" w="med" len="med"/>
                      <a:tailEnd type="none" w="med" len="med"/>
                    </a:lnB>
                  </a:tcPr>
                </a:tc>
                <a:tc>
                  <a:txBody>
                    <a:bodyPr/>
                    <a:lstStyle/>
                    <a:p>
                      <a:pPr algn="r" fontAlgn="ctr"/>
                      <a:r>
                        <a:rPr lang="en-US" altLang="zh-TW" sz="1000" b="1" i="0" u="none" strike="noStrike">
                          <a:solidFill>
                            <a:srgbClr val="000000"/>
                          </a:solidFill>
                          <a:effectLst/>
                          <a:latin typeface="微軟正黑體" panose="020B0604030504040204" pitchFamily="34" charset="-120"/>
                          <a:ea typeface="微軟正黑體" panose="020B0604030504040204" pitchFamily="34" charset="-120"/>
                        </a:rPr>
                        <a:t>6,400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333333"/>
                      </a:solidFill>
                      <a:prstDash val="solid"/>
                      <a:round/>
                      <a:headEnd type="none" w="med" len="med"/>
                      <a:tailEnd type="none" w="med" len="med"/>
                    </a:lnB>
                  </a:tcPr>
                </a:tc>
                <a:tc>
                  <a:txBody>
                    <a:bodyPr/>
                    <a:lstStyle/>
                    <a:p>
                      <a:pPr algn="r" fontAlgn="ctr"/>
                      <a:r>
                        <a:rPr lang="zh-TW" altLang="en-US" sz="1000" b="1" i="0" u="none" strike="noStrike">
                          <a:solidFill>
                            <a:srgbClr val="0000FF"/>
                          </a:solidFill>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TW" altLang="en-US" sz="1000" b="1" i="0" u="none" strike="noStrike">
                          <a:solidFill>
                            <a:srgbClr val="000000"/>
                          </a:solidFill>
                          <a:effectLst/>
                          <a:latin typeface="微軟正黑體" panose="020B0604030504040204" pitchFamily="34" charset="-120"/>
                          <a:ea typeface="微軟正黑體" panose="020B0604030504040204" pitchFamily="34" charset="-120"/>
                        </a:rPr>
                        <a:t>待努力</a:t>
                      </a:r>
                      <a:br>
                        <a:rPr lang="zh-TW" altLang="en-US" sz="1000" b="1" i="0" u="none" strike="noStrike">
                          <a:solidFill>
                            <a:srgbClr val="000000"/>
                          </a:solidFill>
                          <a:effectLst/>
                          <a:latin typeface="微軟正黑體" panose="020B0604030504040204" pitchFamily="34" charset="-120"/>
                          <a:ea typeface="微軟正黑體" panose="020B0604030504040204" pitchFamily="34" charset="-120"/>
                        </a:rPr>
                      </a:br>
                      <a:r>
                        <a:rPr lang="en-US" altLang="zh-TW" sz="1000" b="1"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1000" b="1" i="0" u="none" strike="noStrike">
                          <a:solidFill>
                            <a:srgbClr val="000000"/>
                          </a:solidFill>
                          <a:effectLst/>
                          <a:latin typeface="微軟正黑體" panose="020B0604030504040204" pitchFamily="34" charset="-120"/>
                          <a:ea typeface="微軟正黑體" panose="020B0604030504040204" pitchFamily="34" charset="-120"/>
                        </a:rPr>
                        <a:t>成案</a:t>
                      </a:r>
                      <a:r>
                        <a:rPr lang="en-US" altLang="zh-TW" sz="1000" b="1" i="0" u="none" strike="noStrike">
                          <a:solidFill>
                            <a:srgbClr val="000000"/>
                          </a:solidFill>
                          <a:effectLst/>
                          <a:latin typeface="微軟正黑體" panose="020B0604030504040204" pitchFamily="34" charset="-120"/>
                          <a:ea typeface="微軟正黑體" panose="020B0604030504040204" pitchFamily="34" charset="-120"/>
                        </a:rPr>
                        <a:t>60%</a:t>
                      </a:r>
                      <a:r>
                        <a:rPr lang="zh-TW" altLang="en-US" sz="1000" b="1" i="0" u="none" strike="noStrike">
                          <a:solidFill>
                            <a:srgbClr val="000000"/>
                          </a:solidFill>
                          <a:effectLst/>
                          <a:latin typeface="微軟正黑體" panose="020B0604030504040204" pitchFamily="34" charset="-120"/>
                          <a:ea typeface="微軟正黑體" panose="020B0604030504040204" pitchFamily="34" charset="-120"/>
                        </a:rPr>
                        <a:t>以下</a:t>
                      </a:r>
                      <a:r>
                        <a:rPr lang="en-US" altLang="zh-TW" sz="1000" b="1" i="0" u="none" strike="noStrike">
                          <a:solidFill>
                            <a:srgbClr val="000000"/>
                          </a:solidFill>
                          <a:effectLst/>
                          <a:latin typeface="微軟正黑體" panose="020B0604030504040204" pitchFamily="34" charset="-120"/>
                          <a:ea typeface="微軟正黑體" panose="020B0604030504040204" pitchFamily="34" charset="-12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TW" sz="1000" b="1" i="0" u="none" strike="noStrike">
                          <a:solidFill>
                            <a:srgbClr val="FFFF00"/>
                          </a:solidFill>
                          <a:effectLst/>
                          <a:latin typeface="微軟正黑體" panose="020B0604030504040204" pitchFamily="34" charset="-120"/>
                          <a:ea typeface="微軟正黑體" panose="020B0604030504040204" pitchFamily="34" charset="-120"/>
                        </a:rPr>
                        <a:t>19,150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TW" sz="1000" b="1" i="0" u="none" strike="noStrike">
                          <a:solidFill>
                            <a:srgbClr val="000000"/>
                          </a:solidFill>
                          <a:effectLst/>
                          <a:latin typeface="微軟正黑體" panose="020B0604030504040204" pitchFamily="34" charset="-120"/>
                          <a:ea typeface="微軟正黑體" panose="020B0604030504040204" pitchFamily="34" charset="-120"/>
                        </a:rPr>
                        <a:t>3,400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tcPr>
                </a:tc>
                <a:tc>
                  <a:txBody>
                    <a:bodyPr/>
                    <a:lstStyle/>
                    <a:p>
                      <a:pPr algn="r" fontAlgn="ctr"/>
                      <a:r>
                        <a:rPr lang="en-US" altLang="zh-TW" sz="1000" b="1" i="0" u="none" strike="noStrike">
                          <a:solidFill>
                            <a:srgbClr val="0000FF"/>
                          </a:solidFill>
                          <a:effectLst/>
                          <a:latin typeface="微軟正黑體" panose="020B0604030504040204" pitchFamily="34" charset="-120"/>
                          <a:ea typeface="微軟正黑體" panose="020B0604030504040204" pitchFamily="34" charset="-120"/>
                        </a:rPr>
                        <a:t>34,691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tcPr>
                </a:tc>
                <a:tc>
                  <a:txBody>
                    <a:bodyPr/>
                    <a:lstStyle/>
                    <a:p>
                      <a:pPr algn="r" fontAlgn="ctr"/>
                      <a:r>
                        <a:rPr lang="en-US" altLang="zh-TW" sz="1000" b="1" i="0" u="none" strike="noStrike">
                          <a:solidFill>
                            <a:srgbClr val="FF0000"/>
                          </a:solidFill>
                          <a:effectLst/>
                          <a:latin typeface="微軟正黑體" panose="020B0604030504040204" pitchFamily="34" charset="-120"/>
                          <a:ea typeface="微軟正黑體" panose="020B0604030504040204" pitchFamily="34" charset="-120"/>
                        </a:rPr>
                        <a:t>61%</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tcPr>
                </a:tc>
                <a:tc>
                  <a:txBody>
                    <a:bodyPr/>
                    <a:lstStyle/>
                    <a:p>
                      <a:pPr algn="r" fontAlgn="ctr"/>
                      <a:r>
                        <a:rPr lang="zh-TW" altLang="en-US" sz="900" b="0" i="0" u="none" strike="noStrike">
                          <a:effectLst/>
                          <a:latin typeface="微軟正黑體" panose="020B0604030504040204" pitchFamily="34" charset="-120"/>
                          <a:ea typeface="微軟正黑體" panose="020B0604030504040204" pitchFamily="34" charset="-120"/>
                        </a:rPr>
                        <a:t>缺口</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altLang="zh-TW" sz="900" b="0" i="0" u="none" strike="noStrike">
                          <a:effectLst/>
                          <a:latin typeface="微軟正黑體" panose="020B0604030504040204" pitchFamily="34" charset="-120"/>
                          <a:ea typeface="微軟正黑體" panose="020B0604030504040204" pitchFamily="34" charset="-120"/>
                        </a:rPr>
                        <a:t>21,932 </a:t>
                      </a:r>
                    </a:p>
                  </a:txBody>
                  <a:tcPr marL="0" marR="0" marT="0" marB="0" anchor="ctr">
                    <a:lnL>
                      <a:noFill/>
                    </a:lnL>
                    <a:lnR>
                      <a:noFill/>
                    </a:lnR>
                    <a:lnT>
                      <a:noFill/>
                    </a:lnT>
                    <a:lnB>
                      <a:noFill/>
                    </a:lnB>
                  </a:tcPr>
                </a:tc>
                <a:extLst>
                  <a:ext uri="{0D108BD9-81ED-4DB2-BD59-A6C34878D82A}">
                    <a16:rowId xmlns:a16="http://schemas.microsoft.com/office/drawing/2014/main" val="2064171210"/>
                  </a:ext>
                </a:extLst>
              </a:tr>
              <a:tr h="340927">
                <a:tc>
                  <a:txBody>
                    <a:bodyPr/>
                    <a:lstStyle/>
                    <a:p>
                      <a:pPr algn="r" fontAlgn="ctr"/>
                      <a:endParaRPr lang="zh-TW" altLang="en-US" sz="900" b="0" i="0" u="none" strike="noStrike">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tcPr>
                </a:tc>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w="12700" cap="flat" cmpd="sng" algn="ctr">
                      <a:solidFill>
                        <a:srgbClr val="333333"/>
                      </a:solidFill>
                      <a:prstDash val="dash"/>
                      <a:round/>
                      <a:headEnd type="none" w="med" len="med"/>
                      <a:tailEnd type="none" w="med" len="med"/>
                    </a:lnR>
                    <a:lnT>
                      <a:noFill/>
                    </a:lnT>
                    <a:lnB>
                      <a:noFill/>
                    </a:lnB>
                  </a:tcPr>
                </a:tc>
                <a:tc>
                  <a:txBody>
                    <a:bodyPr/>
                    <a:lstStyle/>
                    <a:p>
                      <a:pPr algn="r" fontAlgn="ctr"/>
                      <a:r>
                        <a:rPr lang="zh-TW" altLang="en-US" sz="1000" b="1" i="0" u="none" strike="noStrike">
                          <a:solidFill>
                            <a:srgbClr val="FF0000"/>
                          </a:solidFill>
                          <a:effectLst/>
                          <a:latin typeface="微軟正黑體" panose="020B0604030504040204" pitchFamily="34" charset="-120"/>
                          <a:ea typeface="微軟正黑體" panose="020B0604030504040204" pitchFamily="34" charset="-120"/>
                        </a:rPr>
                        <a:t>　</a:t>
                      </a:r>
                    </a:p>
                  </a:txBody>
                  <a:tcPr marL="0" marR="0" marT="0" marB="0" anchor="ctr">
                    <a:lnL w="12700" cap="flat" cmpd="sng" algn="ctr">
                      <a:solidFill>
                        <a:srgbClr val="333333"/>
                      </a:solidFill>
                      <a:prstDash val="dash"/>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333333"/>
                      </a:solidFill>
                      <a:prstDash val="solid"/>
                      <a:round/>
                      <a:headEnd type="none" w="med" len="med"/>
                      <a:tailEnd type="none" w="med" len="med"/>
                    </a:lnT>
                    <a:lnB>
                      <a:noFill/>
                    </a:lnB>
                  </a:tcPr>
                </a:tc>
                <a:tc>
                  <a:txBody>
                    <a:bodyPr/>
                    <a:lstStyle/>
                    <a:p>
                      <a:pPr algn="r" fontAlgn="ctr"/>
                      <a:r>
                        <a:rPr lang="zh-TW" altLang="en-US" sz="1000" b="1" i="0" u="none" strike="noStrike">
                          <a:solidFill>
                            <a:srgbClr val="0000FF"/>
                          </a:solidFill>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333333"/>
                      </a:solidFill>
                      <a:prstDash val="solid"/>
                      <a:round/>
                      <a:headEnd type="none" w="med" len="med"/>
                      <a:tailEnd type="none" w="med" len="med"/>
                    </a:lnT>
                    <a:lnB>
                      <a:noFill/>
                    </a:lnB>
                  </a:tcPr>
                </a:tc>
                <a:tc>
                  <a:txBody>
                    <a:bodyPr/>
                    <a:lstStyle/>
                    <a:p>
                      <a:pPr algn="r" fontAlgn="ctr"/>
                      <a:r>
                        <a:rPr lang="zh-TW" altLang="en-US" sz="1000" b="1"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33333"/>
                      </a:solidFill>
                      <a:prstDash val="solid"/>
                      <a:round/>
                      <a:headEnd type="none" w="med" len="med"/>
                      <a:tailEnd type="none" w="med" len="med"/>
                    </a:lnT>
                    <a:lnB>
                      <a:noFill/>
                    </a:lnB>
                  </a:tcPr>
                </a:tc>
                <a:tc>
                  <a:txBody>
                    <a:bodyPr/>
                    <a:lstStyle/>
                    <a:p>
                      <a:pPr algn="r"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6,000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泰沂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3,000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ctr"/>
                      <a:r>
                        <a:rPr lang="zh-TW" altLang="en-US" sz="1000" b="1"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333333"/>
                      </a:solidFill>
                      <a:prstDash val="solid"/>
                      <a:round/>
                      <a:headEnd type="none" w="med" len="med"/>
                      <a:tailEnd type="none" w="med" len="med"/>
                    </a:lnT>
                    <a:lnB>
                      <a:noFill/>
                    </a:lnB>
                  </a:tcPr>
                </a:tc>
                <a:tc>
                  <a:txBody>
                    <a:bodyPr/>
                    <a:lstStyle/>
                    <a:p>
                      <a:pPr algn="r" fontAlgn="ctr"/>
                      <a:r>
                        <a:rPr lang="zh-TW" altLang="en-US" sz="1000" b="1" i="0" u="none" strike="noStrike">
                          <a:solidFill>
                            <a:srgbClr val="0000FF"/>
                          </a:solidFill>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333333"/>
                      </a:solidFill>
                      <a:prstDash val="solid"/>
                      <a:round/>
                      <a:headEnd type="none" w="med" len="med"/>
                      <a:tailEnd type="none" w="med" len="med"/>
                    </a:lnT>
                    <a:lnB>
                      <a:noFill/>
                    </a:lnB>
                  </a:tcPr>
                </a:tc>
                <a:tc>
                  <a:txBody>
                    <a:bodyPr/>
                    <a:lstStyle/>
                    <a:p>
                      <a:pPr algn="r" fontAlgn="ctr"/>
                      <a:r>
                        <a:rPr lang="zh-TW" altLang="en-US" sz="1000" b="1" i="0" u="none" strike="noStrike">
                          <a:solidFill>
                            <a:srgbClr val="FF0000"/>
                          </a:solidFill>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33333"/>
                      </a:solidFill>
                      <a:prstDash val="solid"/>
                      <a:round/>
                      <a:headEnd type="none" w="med" len="med"/>
                      <a:tailEnd type="none" w="med" len="med"/>
                    </a:lnT>
                    <a:lnB>
                      <a:noFill/>
                    </a:lnB>
                  </a:tcPr>
                </a:tc>
                <a:tc>
                  <a:txBody>
                    <a:bodyPr/>
                    <a:lstStyle/>
                    <a:p>
                      <a:pPr algn="r" fontAlgn="ctr"/>
                      <a:endParaRPr lang="zh-TW" altLang="en-US" sz="900" b="0" i="0" u="none" strike="noStrike">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zh-TW" altLang="en-US" sz="900" b="0" i="0" u="none" strike="noStrike">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tcPr>
                </a:tc>
                <a:extLst>
                  <a:ext uri="{0D108BD9-81ED-4DB2-BD59-A6C34878D82A}">
                    <a16:rowId xmlns:a16="http://schemas.microsoft.com/office/drawing/2014/main" val="959799997"/>
                  </a:ext>
                </a:extLst>
              </a:tr>
              <a:tr h="340927">
                <a:tc>
                  <a:txBody>
                    <a:bodyPr/>
                    <a:lstStyle/>
                    <a:p>
                      <a:pPr algn="r" fontAlgn="ctr"/>
                      <a:endParaRPr lang="zh-TW" altLang="en-US" sz="900" b="0" i="0" u="none" strike="noStrike">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tcPr>
                </a:tc>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w="12700" cap="flat" cmpd="sng" algn="ctr">
                      <a:solidFill>
                        <a:srgbClr val="333333"/>
                      </a:solidFill>
                      <a:prstDash val="dash"/>
                      <a:round/>
                      <a:headEnd type="none" w="med" len="med"/>
                      <a:tailEnd type="none" w="med" len="med"/>
                    </a:lnR>
                    <a:lnT>
                      <a:noFill/>
                    </a:lnT>
                    <a:lnB>
                      <a:noFill/>
                    </a:lnB>
                  </a:tcPr>
                </a:tc>
                <a:tc>
                  <a:txBody>
                    <a:bodyPr/>
                    <a:lstStyle/>
                    <a:p>
                      <a:pPr algn="r" fontAlgn="ctr"/>
                      <a:r>
                        <a:rPr lang="zh-TW" altLang="en-US" sz="1000" b="1" i="0" u="none" strike="noStrike">
                          <a:solidFill>
                            <a:srgbClr val="FF0000"/>
                          </a:solidFill>
                          <a:effectLst/>
                          <a:latin typeface="微軟正黑體" panose="020B0604030504040204" pitchFamily="34" charset="-120"/>
                          <a:ea typeface="微軟正黑體" panose="020B0604030504040204" pitchFamily="34" charset="-120"/>
                        </a:rPr>
                        <a:t>　</a:t>
                      </a:r>
                    </a:p>
                  </a:txBody>
                  <a:tcPr marL="0" marR="0" marT="0" marB="0" anchor="ctr">
                    <a:lnL w="12700" cap="flat" cmpd="sng" algn="ctr">
                      <a:solidFill>
                        <a:srgbClr val="333333"/>
                      </a:solidFill>
                      <a:prstDash val="dash"/>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r" fontAlgn="ctr"/>
                      <a:r>
                        <a:rPr lang="zh-TW" altLang="en-US" sz="1000" b="1" i="0" u="none" strike="noStrike">
                          <a:solidFill>
                            <a:srgbClr val="0000FF"/>
                          </a:solidFill>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r" fontAlgn="ctr"/>
                      <a:r>
                        <a:rPr lang="zh-TW" altLang="en-US" sz="1000" b="1"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150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中強光電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150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ctr"/>
                      <a:r>
                        <a:rPr lang="zh-TW" altLang="en-US" sz="1000" b="1"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r" fontAlgn="ctr"/>
                      <a:r>
                        <a:rPr lang="zh-TW" altLang="en-US" sz="1000" b="1" i="0" u="none" strike="noStrike">
                          <a:solidFill>
                            <a:srgbClr val="0000FF"/>
                          </a:solidFill>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r" fontAlgn="ctr"/>
                      <a:r>
                        <a:rPr lang="zh-TW" altLang="en-US" sz="1000" b="1" i="0" u="none" strike="noStrike">
                          <a:solidFill>
                            <a:srgbClr val="FF0000"/>
                          </a:solidFill>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zh-TW" altLang="en-US" sz="900" b="0" i="0" u="none" strike="noStrike">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zh-TW" altLang="en-US" sz="900" b="0" i="0" u="none" strike="noStrike">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tcPr>
                </a:tc>
                <a:extLst>
                  <a:ext uri="{0D108BD9-81ED-4DB2-BD59-A6C34878D82A}">
                    <a16:rowId xmlns:a16="http://schemas.microsoft.com/office/drawing/2014/main" val="3435160169"/>
                  </a:ext>
                </a:extLst>
              </a:tr>
              <a:tr h="340927">
                <a:tc>
                  <a:txBody>
                    <a:bodyPr/>
                    <a:lstStyle/>
                    <a:p>
                      <a:pPr algn="r" fontAlgn="ctr"/>
                      <a:endParaRPr lang="zh-TW" altLang="en-US" sz="900" b="0" i="0" u="none" strike="noStrike">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tcPr>
                </a:tc>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w="12700" cap="flat" cmpd="sng" algn="ctr">
                      <a:solidFill>
                        <a:srgbClr val="333333"/>
                      </a:solidFill>
                      <a:prstDash val="dash"/>
                      <a:round/>
                      <a:headEnd type="none" w="med" len="med"/>
                      <a:tailEnd type="none" w="med" len="med"/>
                    </a:lnR>
                    <a:lnT>
                      <a:noFill/>
                    </a:lnT>
                    <a:lnB>
                      <a:noFill/>
                    </a:lnB>
                  </a:tcPr>
                </a:tc>
                <a:tc>
                  <a:txBody>
                    <a:bodyPr/>
                    <a:lstStyle/>
                    <a:p>
                      <a:pPr algn="r" fontAlgn="ctr"/>
                      <a:r>
                        <a:rPr lang="zh-TW" altLang="en-US" sz="1000" b="1" i="0" u="none" strike="noStrike">
                          <a:solidFill>
                            <a:srgbClr val="FF0000"/>
                          </a:solidFill>
                          <a:effectLst/>
                          <a:latin typeface="微軟正黑體" panose="020B0604030504040204" pitchFamily="34" charset="-120"/>
                          <a:ea typeface="微軟正黑體" panose="020B0604030504040204" pitchFamily="34" charset="-120"/>
                        </a:rPr>
                        <a:t>　</a:t>
                      </a:r>
                    </a:p>
                  </a:txBody>
                  <a:tcPr marL="0" marR="0" marT="0" marB="0" anchor="ctr">
                    <a:lnL w="12700" cap="flat" cmpd="sng" algn="ctr">
                      <a:solidFill>
                        <a:srgbClr val="333333"/>
                      </a:solidFill>
                      <a:prstDash val="dash"/>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r" fontAlgn="ctr"/>
                      <a:r>
                        <a:rPr lang="zh-TW" altLang="en-US" sz="1000" b="1" i="0" u="none" strike="noStrike">
                          <a:solidFill>
                            <a:srgbClr val="0000FF"/>
                          </a:solidFill>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r" fontAlgn="ctr"/>
                      <a:r>
                        <a:rPr lang="zh-TW" altLang="en-US" sz="1000" b="1"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台灣櫻井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ctr"/>
                      <a:r>
                        <a:rPr lang="zh-TW" altLang="en-US" sz="1000" b="1"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r" fontAlgn="ctr"/>
                      <a:r>
                        <a:rPr lang="zh-TW" altLang="en-US" sz="1000" b="1" i="0" u="none" strike="noStrike">
                          <a:solidFill>
                            <a:srgbClr val="0000FF"/>
                          </a:solidFill>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r" fontAlgn="ctr"/>
                      <a:r>
                        <a:rPr lang="zh-TW" altLang="en-US" sz="1000" b="1" i="0" u="none" strike="noStrike">
                          <a:solidFill>
                            <a:srgbClr val="FF0000"/>
                          </a:solidFill>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endParaRPr lang="zh-TW" altLang="en-US" sz="900" b="0" i="0" u="none" strike="noStrike">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zh-TW" altLang="en-US" sz="900" b="0" i="0" u="none" strike="noStrike">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tcPr>
                </a:tc>
                <a:extLst>
                  <a:ext uri="{0D108BD9-81ED-4DB2-BD59-A6C34878D82A}">
                    <a16:rowId xmlns:a16="http://schemas.microsoft.com/office/drawing/2014/main" val="50757085"/>
                  </a:ext>
                </a:extLst>
              </a:tr>
              <a:tr h="340927">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w="12700" cap="flat" cmpd="sng" algn="ctr">
                      <a:solidFill>
                        <a:srgbClr val="333333"/>
                      </a:solidFill>
                      <a:prstDash val="dash"/>
                      <a:round/>
                      <a:headEnd type="none" w="med" len="med"/>
                      <a:tailEnd type="none" w="med" len="med"/>
                    </a:lnR>
                    <a:lnT>
                      <a:noFill/>
                    </a:lnT>
                    <a:lnB>
                      <a:noFill/>
                    </a:lnB>
                  </a:tcPr>
                </a:tc>
                <a:tc>
                  <a:txBody>
                    <a:bodyPr/>
                    <a:lstStyle/>
                    <a:p>
                      <a:pPr algn="l" fontAlgn="ctr"/>
                      <a:r>
                        <a:rPr lang="zh-TW" altLang="en-US" sz="1000" b="0" i="0" u="none" strike="noStrike">
                          <a:effectLst/>
                          <a:latin typeface="微軟正黑體" panose="020B0604030504040204" pitchFamily="34" charset="-120"/>
                          <a:ea typeface="微軟正黑體" panose="020B0604030504040204" pitchFamily="34" charset="-120"/>
                        </a:rPr>
                        <a:t>　</a:t>
                      </a:r>
                    </a:p>
                  </a:txBody>
                  <a:tcPr marL="0" marR="0" marT="0" marB="0" anchor="ctr">
                    <a:lnL w="12700" cap="flat" cmpd="sng" algn="ctr">
                      <a:solidFill>
                        <a:srgbClr val="333333"/>
                      </a:solidFill>
                      <a:prstDash val="dash"/>
                      <a:round/>
                      <a:headEnd type="none" w="med" len="med"/>
                      <a:tailEnd type="none" w="med" len="med"/>
                    </a:lnL>
                    <a:lnR w="6350" cap="flat" cmpd="sng" algn="ctr">
                      <a:solidFill>
                        <a:srgbClr val="333333"/>
                      </a:solidFill>
                      <a:prstDash val="solid"/>
                      <a:round/>
                      <a:headEnd type="none" w="med" len="med"/>
                      <a:tailEnd type="none" w="med" len="med"/>
                    </a:lnR>
                    <a:lnT>
                      <a:noFill/>
                    </a:lnT>
                    <a:lnB w="6350" cap="flat" cmpd="sng" algn="ctr">
                      <a:solidFill>
                        <a:srgbClr val="333333"/>
                      </a:solidFill>
                      <a:prstDash val="solid"/>
                      <a:round/>
                      <a:headEnd type="none" w="med" len="med"/>
                      <a:tailEnd type="none" w="med" len="med"/>
                    </a:lnB>
                  </a:tcPr>
                </a:tc>
                <a:tc>
                  <a:txBody>
                    <a:bodyPr/>
                    <a:lstStyle/>
                    <a:p>
                      <a:pPr algn="l" fontAlgn="ctr"/>
                      <a:r>
                        <a:rPr lang="zh-TW" altLang="en-US" sz="10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w="6350" cap="flat" cmpd="sng" algn="ctr">
                      <a:solidFill>
                        <a:srgbClr val="333333"/>
                      </a:solidFill>
                      <a:prstDash val="solid"/>
                      <a:round/>
                      <a:headEnd type="none" w="med" len="med"/>
                      <a:tailEnd type="none" w="med" len="med"/>
                    </a:lnB>
                  </a:tcPr>
                </a:tc>
                <a:tc>
                  <a:txBody>
                    <a:bodyPr/>
                    <a:lstStyle/>
                    <a:p>
                      <a:pPr algn="r" fontAlgn="ctr"/>
                      <a:r>
                        <a:rPr lang="en-US" altLang="zh-TW" sz="1000" b="0" i="0" u="none" strike="noStrike">
                          <a:solidFill>
                            <a:srgbClr val="FFFFFF"/>
                          </a:solidFill>
                          <a:effectLst/>
                          <a:latin typeface="微軟正黑體" panose="020B0604030504040204" pitchFamily="34" charset="-120"/>
                          <a:ea typeface="微軟正黑體" panose="020B0604030504040204" pitchFamily="34" charset="-120"/>
                        </a:rPr>
                        <a:t>150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333333"/>
                      </a:solidFill>
                      <a:prstDash val="solid"/>
                      <a:round/>
                      <a:headEnd type="none" w="med" len="med"/>
                      <a:tailEnd type="none" w="med" len="med"/>
                    </a:lnB>
                  </a:tcPr>
                </a:tc>
                <a:tc>
                  <a:txBody>
                    <a:bodyPr/>
                    <a:lstStyle/>
                    <a:p>
                      <a:pPr algn="r"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150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TW" altLang="en-US" sz="1000" b="0" i="0" u="none" strike="noStrike">
                          <a:effectLst/>
                          <a:latin typeface="微軟正黑體" panose="020B0604030504040204" pitchFamily="34" charset="-120"/>
                          <a:ea typeface="微軟正黑體" panose="020B0604030504040204" pitchFamily="34" charset="-120"/>
                        </a:rPr>
                        <a:t>普羅通信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150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zh-TW" sz="1000" b="0" i="0" u="none" strike="noStrike">
                          <a:solidFill>
                            <a:srgbClr val="FFFFFF"/>
                          </a:solidFill>
                          <a:effectLst/>
                          <a:latin typeface="微軟正黑體" panose="020B0604030504040204" pitchFamily="34" charset="-120"/>
                          <a:ea typeface="微軟正黑體" panose="020B0604030504040204" pitchFamily="34" charset="-120"/>
                        </a:rPr>
                        <a:t>150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w="6350" cap="flat" cmpd="sng" algn="ctr">
                      <a:solidFill>
                        <a:srgbClr val="333333"/>
                      </a:solidFill>
                      <a:prstDash val="solid"/>
                      <a:round/>
                      <a:headEnd type="none" w="med" len="med"/>
                      <a:tailEnd type="none" w="med" len="med"/>
                    </a:lnB>
                  </a:tcPr>
                </a:tc>
                <a:tc>
                  <a:txBody>
                    <a:bodyPr/>
                    <a:lstStyle/>
                    <a:p>
                      <a:pPr algn="l" fontAlgn="ctr"/>
                      <a:r>
                        <a:rPr lang="zh-TW" altLang="en-US" sz="10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w="6350" cap="flat" cmpd="sng" algn="ctr">
                      <a:solidFill>
                        <a:srgbClr val="333333"/>
                      </a:solidFill>
                      <a:prstDash val="solid"/>
                      <a:round/>
                      <a:headEnd type="none" w="med" len="med"/>
                      <a:tailEnd type="none" w="med" len="med"/>
                    </a:lnB>
                  </a:tcPr>
                </a:tc>
                <a:tc>
                  <a:txBody>
                    <a:bodyPr/>
                    <a:lstStyle/>
                    <a:p>
                      <a:pPr algn="l" fontAlgn="ctr"/>
                      <a:r>
                        <a:rPr lang="zh-TW" altLang="en-US" sz="10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333333"/>
                      </a:solidFill>
                      <a:prstDash val="solid"/>
                      <a:round/>
                      <a:headEnd type="none" w="med" len="med"/>
                      <a:tailEnd type="none" w="med" len="med"/>
                    </a:lnB>
                  </a:tcPr>
                </a:tc>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extLst>
                  <a:ext uri="{0D108BD9-81ED-4DB2-BD59-A6C34878D82A}">
                    <a16:rowId xmlns:a16="http://schemas.microsoft.com/office/drawing/2014/main" val="646830892"/>
                  </a:ext>
                </a:extLst>
              </a:tr>
              <a:tr h="416855">
                <a:tc>
                  <a:txBody>
                    <a:bodyPr/>
                    <a:lstStyle/>
                    <a:p>
                      <a:pPr algn="r" fontAlgn="ctr"/>
                      <a:endParaRPr lang="zh-TW" altLang="en-US" sz="900" b="0" i="0" u="none" strike="noStrike">
                        <a:effectLst/>
                        <a:latin typeface="微軟正黑體" panose="020B0604030504040204" pitchFamily="34" charset="-120"/>
                        <a:ea typeface="微軟正黑體" panose="020B0604030504040204" pitchFamily="34" charset="-120"/>
                      </a:endParaRPr>
                    </a:p>
                  </a:txBody>
                  <a:tcPr marL="0" marR="0" marT="0" marB="0" anchor="ctr">
                    <a:lnL>
                      <a:noFill/>
                    </a:lnL>
                    <a:lnR>
                      <a:noFill/>
                    </a:lnR>
                    <a:lnT>
                      <a:noFill/>
                    </a:lnT>
                    <a:lnB>
                      <a:noFill/>
                    </a:lnB>
                  </a:tcPr>
                </a:tc>
                <a:tc>
                  <a:txBody>
                    <a:bodyPr/>
                    <a:lstStyle/>
                    <a:p>
                      <a:pPr algn="l" fontAlgn="ctr"/>
                      <a:endParaRPr lang="zh-TW" altLang="en-US" sz="900" b="0" i="0" u="none" strike="noStrike">
                        <a:effectLst/>
                        <a:latin typeface="微軟正黑體" panose="020B0604030504040204" pitchFamily="34" charset="-120"/>
                        <a:ea typeface="微軟正黑體" panose="020B0604030504040204" pitchFamily="34" charset="-120"/>
                      </a:endParaRPr>
                    </a:p>
                  </a:txBody>
                  <a:tcPr marL="0" marR="0" marT="0" marB="0" anchor="ctr">
                    <a:lnL>
                      <a:noFill/>
                    </a:lnL>
                    <a:lnR w="12700" cap="flat" cmpd="sng" algn="ctr">
                      <a:solidFill>
                        <a:srgbClr val="333333"/>
                      </a:solidFill>
                      <a:prstDash val="dash"/>
                      <a:round/>
                      <a:headEnd type="none" w="med" len="med"/>
                      <a:tailEnd type="none" w="med" len="med"/>
                    </a:lnR>
                    <a:lnT>
                      <a:noFill/>
                    </a:lnT>
                    <a:lnB>
                      <a:noFill/>
                    </a:lnB>
                  </a:tcPr>
                </a:tc>
                <a:tc>
                  <a:txBody>
                    <a:bodyPr/>
                    <a:lstStyle/>
                    <a:p>
                      <a:pPr algn="r" fontAlgn="ctr"/>
                      <a:r>
                        <a:rPr lang="en-US" altLang="zh-TW" sz="1000" b="1" i="0" u="none" strike="noStrike">
                          <a:solidFill>
                            <a:srgbClr val="FF0000"/>
                          </a:solidFill>
                          <a:effectLst/>
                          <a:latin typeface="微軟正黑體" panose="020B0604030504040204" pitchFamily="34" charset="-120"/>
                          <a:ea typeface="微軟正黑體" panose="020B0604030504040204" pitchFamily="34" charset="-120"/>
                        </a:rPr>
                        <a:t>17%</a:t>
                      </a:r>
                    </a:p>
                  </a:txBody>
                  <a:tcPr marL="0" marR="0" marT="0" marB="0" anchor="ctr">
                    <a:lnL w="12700" cap="flat" cmpd="sng" algn="ctr">
                      <a:solidFill>
                        <a:srgbClr val="333333"/>
                      </a:solidFill>
                      <a:prstDash val="dash"/>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tcPr>
                </a:tc>
                <a:tc>
                  <a:txBody>
                    <a:bodyPr/>
                    <a:lstStyle/>
                    <a:p>
                      <a:pPr algn="r" fontAlgn="ctr"/>
                      <a:r>
                        <a:rPr lang="en-US" altLang="zh-TW" sz="1000" b="1" i="0" u="none" strike="noStrike">
                          <a:solidFill>
                            <a:srgbClr val="000000"/>
                          </a:solidFill>
                          <a:effectLst/>
                          <a:latin typeface="微軟正黑體" panose="020B0604030504040204" pitchFamily="34" charset="-120"/>
                          <a:ea typeface="微軟正黑體" panose="020B0604030504040204" pitchFamily="34" charset="-120"/>
                        </a:rPr>
                        <a:t>9,471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tcPr>
                </a:tc>
                <a:tc>
                  <a:txBody>
                    <a:bodyPr/>
                    <a:lstStyle/>
                    <a:p>
                      <a:pPr algn="r" fontAlgn="ctr"/>
                      <a:r>
                        <a:rPr lang="en-US" altLang="zh-TW" sz="1000" b="1" i="0" u="none" strike="noStrike">
                          <a:solidFill>
                            <a:srgbClr val="000000"/>
                          </a:solidFill>
                          <a:effectLst/>
                          <a:latin typeface="微軟正黑體" panose="020B0604030504040204" pitchFamily="34" charset="-120"/>
                          <a:ea typeface="微軟正黑體" panose="020B0604030504040204" pitchFamily="34" charset="-120"/>
                        </a:rPr>
                        <a:t>9,267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tcPr>
                </a:tc>
                <a:tc>
                  <a:txBody>
                    <a:bodyPr/>
                    <a:lstStyle/>
                    <a:p>
                      <a:pPr algn="r" fontAlgn="ctr"/>
                      <a:r>
                        <a:rPr lang="zh-TW" altLang="en-US" sz="1000" b="1"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zh-TW" altLang="en-US" sz="1000" b="1" i="0" u="none" strike="noStrike">
                          <a:solidFill>
                            <a:srgbClr val="000000"/>
                          </a:solidFill>
                          <a:effectLst/>
                          <a:latin typeface="微軟正黑體" panose="020B0604030504040204" pitchFamily="34" charset="-120"/>
                          <a:ea typeface="微軟正黑體" panose="020B0604030504040204" pitchFamily="34" charset="-120"/>
                        </a:rPr>
                        <a:t>推廣中</a:t>
                      </a:r>
                      <a:br>
                        <a:rPr lang="zh-TW" altLang="en-US" sz="1000" b="1" i="0" u="none" strike="noStrike">
                          <a:solidFill>
                            <a:srgbClr val="000000"/>
                          </a:solidFill>
                          <a:effectLst/>
                          <a:latin typeface="微軟正黑體" panose="020B0604030504040204" pitchFamily="34" charset="-120"/>
                          <a:ea typeface="微軟正黑體" panose="020B0604030504040204" pitchFamily="34" charset="-120"/>
                        </a:rPr>
                      </a:br>
                      <a:r>
                        <a:rPr lang="en-US" altLang="zh-TW" sz="1000" b="1"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1000" b="1" i="0" u="none" strike="noStrike">
                          <a:solidFill>
                            <a:srgbClr val="000000"/>
                          </a:solidFill>
                          <a:effectLst/>
                          <a:latin typeface="微軟正黑體" panose="020B0604030504040204" pitchFamily="34" charset="-120"/>
                          <a:ea typeface="微軟正黑體" panose="020B0604030504040204" pitchFamily="34" charset="-120"/>
                        </a:rPr>
                        <a:t>成案率</a:t>
                      </a:r>
                      <a:r>
                        <a:rPr lang="en-US" altLang="zh-TW" sz="1000" b="1" i="0" u="none" strike="noStrike">
                          <a:solidFill>
                            <a:srgbClr val="000000"/>
                          </a:solidFill>
                          <a:effectLst/>
                          <a:latin typeface="微軟正黑體" panose="020B0604030504040204" pitchFamily="34" charset="-120"/>
                          <a:ea typeface="微軟正黑體" panose="020B0604030504040204" pitchFamily="34" charset="-120"/>
                        </a:rPr>
                        <a:t>60%</a:t>
                      </a:r>
                      <a:r>
                        <a:rPr lang="zh-TW" altLang="en-US" sz="1000" b="1" i="0" u="none" strike="noStrike">
                          <a:solidFill>
                            <a:srgbClr val="000000"/>
                          </a:solidFill>
                          <a:effectLst/>
                          <a:latin typeface="微軟正黑體" panose="020B0604030504040204" pitchFamily="34" charset="-120"/>
                          <a:ea typeface="微軟正黑體" panose="020B0604030504040204" pitchFamily="34" charset="-120"/>
                        </a:rPr>
                        <a:t>以上</a:t>
                      </a:r>
                      <a:r>
                        <a:rPr lang="en-US" altLang="zh-TW" sz="1000" b="1" i="0" u="none" strike="noStrike">
                          <a:solidFill>
                            <a:srgbClr val="000000"/>
                          </a:solidFill>
                          <a:effectLst/>
                          <a:latin typeface="微軟正黑體" panose="020B0604030504040204" pitchFamily="34" charset="-120"/>
                          <a:ea typeface="微軟正黑體" panose="020B0604030504040204" pitchFamily="34" charset="-120"/>
                        </a:rPr>
                        <a: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zh-TW" altLang="en-US" sz="1000" b="1"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ctr"/>
                      <a:r>
                        <a:rPr lang="en-US" altLang="zh-TW" sz="1000" b="1" i="0" u="none" strike="noStrike">
                          <a:solidFill>
                            <a:srgbClr val="000000"/>
                          </a:solidFill>
                          <a:effectLst/>
                          <a:latin typeface="微軟正黑體" panose="020B0604030504040204" pitchFamily="34" charset="-120"/>
                          <a:ea typeface="微軟正黑體" panose="020B0604030504040204" pitchFamily="34" charset="-120"/>
                        </a:rPr>
                        <a:t>7,767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tcPr>
                </a:tc>
                <a:tc>
                  <a:txBody>
                    <a:bodyPr/>
                    <a:lstStyle/>
                    <a:p>
                      <a:pPr algn="r" fontAlgn="ctr"/>
                      <a:r>
                        <a:rPr lang="en-US" altLang="zh-TW" sz="1000" b="1" i="0" u="none" strike="noStrike">
                          <a:solidFill>
                            <a:srgbClr val="000000"/>
                          </a:solidFill>
                          <a:effectLst/>
                          <a:latin typeface="微軟正黑體" panose="020B0604030504040204" pitchFamily="34" charset="-120"/>
                          <a:ea typeface="微軟正黑體" panose="020B0604030504040204" pitchFamily="34" charset="-120"/>
                        </a:rPr>
                        <a:t>31,291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tcPr>
                </a:tc>
                <a:tc>
                  <a:txBody>
                    <a:bodyPr/>
                    <a:lstStyle/>
                    <a:p>
                      <a:pPr algn="r" fontAlgn="ctr"/>
                      <a:r>
                        <a:rPr lang="en-US" altLang="zh-TW" sz="1000" b="1" i="0" u="none" strike="noStrike">
                          <a:solidFill>
                            <a:srgbClr val="FF0000"/>
                          </a:solidFill>
                          <a:effectLst/>
                          <a:latin typeface="微軟正黑體" panose="020B0604030504040204" pitchFamily="34" charset="-120"/>
                          <a:ea typeface="微軟正黑體" panose="020B0604030504040204" pitchFamily="34" charset="-120"/>
                        </a:rPr>
                        <a:t>55%</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tcPr>
                </a:tc>
                <a:tc>
                  <a:txBody>
                    <a:bodyPr/>
                    <a:lstStyle/>
                    <a:p>
                      <a:pPr algn="r" fontAlgn="ctr"/>
                      <a:r>
                        <a:rPr lang="zh-TW" altLang="en-US" sz="900" b="0" i="0" u="none" strike="noStrike">
                          <a:effectLst/>
                          <a:latin typeface="微軟正黑體" panose="020B0604030504040204" pitchFamily="34" charset="-120"/>
                          <a:ea typeface="微軟正黑體" panose="020B0604030504040204" pitchFamily="34" charset="-120"/>
                        </a:rPr>
                        <a:t>缺口</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altLang="zh-TW" sz="900" b="0" i="0" u="none" strike="noStrike">
                          <a:effectLst/>
                          <a:latin typeface="微軟正黑體" panose="020B0604030504040204" pitchFamily="34" charset="-120"/>
                          <a:ea typeface="微軟正黑體" panose="020B0604030504040204" pitchFamily="34" charset="-120"/>
                        </a:rPr>
                        <a:t>25,332 </a:t>
                      </a:r>
                    </a:p>
                  </a:txBody>
                  <a:tcPr marL="0" marR="0" marT="0" marB="0" anchor="ctr">
                    <a:lnL>
                      <a:noFill/>
                    </a:lnL>
                    <a:lnR>
                      <a:noFill/>
                    </a:lnR>
                    <a:lnT>
                      <a:noFill/>
                    </a:lnT>
                    <a:lnB>
                      <a:noFill/>
                    </a:lnB>
                  </a:tcPr>
                </a:tc>
                <a:extLst>
                  <a:ext uri="{0D108BD9-81ED-4DB2-BD59-A6C34878D82A}">
                    <a16:rowId xmlns:a16="http://schemas.microsoft.com/office/drawing/2014/main" val="4098698383"/>
                  </a:ext>
                </a:extLst>
              </a:tr>
              <a:tr h="349860">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w="12700" cap="flat" cmpd="sng" algn="ctr">
                      <a:solidFill>
                        <a:srgbClr val="333333"/>
                      </a:solidFill>
                      <a:prstDash val="dash"/>
                      <a:round/>
                      <a:headEnd type="none" w="med" len="med"/>
                      <a:tailEnd type="none" w="med" len="med"/>
                    </a:lnR>
                    <a:lnT>
                      <a:noFill/>
                    </a:lnT>
                    <a:lnB>
                      <a:noFill/>
                    </a:lnB>
                  </a:tcPr>
                </a:tc>
                <a:tc>
                  <a:txBody>
                    <a:bodyPr/>
                    <a:lstStyle/>
                    <a:p>
                      <a:pPr algn="l" fontAlgn="ctr"/>
                      <a:r>
                        <a:rPr lang="zh-TW" altLang="en-US" sz="1000" b="0" i="0" u="none" strike="noStrike">
                          <a:effectLst/>
                          <a:latin typeface="微軟正黑體" panose="020B0604030504040204" pitchFamily="34" charset="-120"/>
                          <a:ea typeface="微軟正黑體" panose="020B0604030504040204" pitchFamily="34" charset="-120"/>
                        </a:rPr>
                        <a:t>　</a:t>
                      </a:r>
                    </a:p>
                  </a:txBody>
                  <a:tcPr marL="0" marR="0" marT="0" marB="0" anchor="ctr">
                    <a:lnL w="12700" cap="flat" cmpd="sng" algn="ctr">
                      <a:solidFill>
                        <a:srgbClr val="333333"/>
                      </a:solidFill>
                      <a:prstDash val="dash"/>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333333"/>
                      </a:solidFill>
                      <a:prstDash val="solid"/>
                      <a:round/>
                      <a:headEnd type="none" w="med" len="med"/>
                      <a:tailEnd type="none" w="med" len="med"/>
                    </a:lnT>
                    <a:lnB>
                      <a:noFill/>
                    </a:lnB>
                  </a:tcPr>
                </a:tc>
                <a:tc>
                  <a:txBody>
                    <a:bodyPr/>
                    <a:lstStyle/>
                    <a:p>
                      <a:pPr algn="l" fontAlgn="ctr"/>
                      <a:r>
                        <a:rPr lang="zh-TW" altLang="en-US" sz="10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333333"/>
                      </a:solidFill>
                      <a:prstDash val="solid"/>
                      <a:round/>
                      <a:headEnd type="none" w="med" len="med"/>
                      <a:tailEnd type="none" w="med" len="med"/>
                    </a:lnT>
                    <a:lnB>
                      <a:noFill/>
                    </a:lnB>
                  </a:tcPr>
                </a:tc>
                <a:tc>
                  <a:txBody>
                    <a:bodyPr/>
                    <a:lstStyle/>
                    <a:p>
                      <a:pPr algn="r" fontAlgn="ctr"/>
                      <a:r>
                        <a:rPr lang="en-US" altLang="zh-TW" sz="1000" b="0" i="0" u="none" strike="noStrike">
                          <a:solidFill>
                            <a:srgbClr val="FFFFFF"/>
                          </a:solidFill>
                          <a:effectLst/>
                          <a:latin typeface="微軟正黑體" panose="020B0604030504040204" pitchFamily="34" charset="-120"/>
                          <a:ea typeface="微軟正黑體" panose="020B0604030504040204" pitchFamily="34" charset="-120"/>
                        </a:rPr>
                        <a:t>3,067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33333"/>
                      </a:solidFill>
                      <a:prstDash val="solid"/>
                      <a:round/>
                      <a:headEnd type="none" w="med" len="med"/>
                      <a:tailEnd type="none" w="med" len="med"/>
                    </a:lnT>
                    <a:lnB>
                      <a:noFill/>
                    </a:lnB>
                  </a:tcPr>
                </a:tc>
                <a:tc>
                  <a:txBody>
                    <a:bodyPr/>
                    <a:lstStyle/>
                    <a:p>
                      <a:pPr algn="r"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3,067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c>
                  <a:txBody>
                    <a:bodyPr/>
                    <a:lstStyle/>
                    <a:p>
                      <a:pPr algn="ctr" fontAlgn="ctr"/>
                      <a:r>
                        <a:rPr lang="zh-TW" altLang="en-US" sz="1000" b="0" i="0" u="none" strike="noStrike">
                          <a:solidFill>
                            <a:srgbClr val="000000"/>
                          </a:solidFill>
                          <a:effectLst/>
                          <a:latin typeface="微軟正黑體" panose="020B0604030504040204" pitchFamily="34" charset="-120"/>
                          <a:ea typeface="微軟正黑體" panose="020B0604030504040204" pitchFamily="34" charset="-120"/>
                        </a:rPr>
                        <a:t>捷徑文化</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6B8B7"/>
                    </a:solidFill>
                  </a:tcPr>
                </a:tc>
                <a:tc>
                  <a:txBody>
                    <a:bodyPr/>
                    <a:lstStyle/>
                    <a:p>
                      <a:pPr algn="r"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3,067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6B8B7"/>
                    </a:solidFill>
                  </a:tcPr>
                </a:tc>
                <a:tc>
                  <a:txBody>
                    <a:bodyPr/>
                    <a:lstStyle/>
                    <a:p>
                      <a:pPr algn="r" fontAlgn="ctr"/>
                      <a:r>
                        <a:rPr lang="en-US" altLang="zh-TW" sz="1000" b="0" i="0" u="none" strike="noStrike">
                          <a:solidFill>
                            <a:srgbClr val="FFFFFF"/>
                          </a:solidFill>
                          <a:effectLst/>
                          <a:latin typeface="微軟正黑體" panose="020B0604030504040204" pitchFamily="34" charset="-120"/>
                          <a:ea typeface="微軟正黑體" panose="020B0604030504040204" pitchFamily="34" charset="-120"/>
                        </a:rPr>
                        <a:t>3,067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333333"/>
                      </a:solidFill>
                      <a:prstDash val="solid"/>
                      <a:round/>
                      <a:headEnd type="none" w="med" len="med"/>
                      <a:tailEnd type="none" w="med" len="med"/>
                    </a:lnT>
                    <a:lnB>
                      <a:noFill/>
                    </a:lnB>
                  </a:tcPr>
                </a:tc>
                <a:tc>
                  <a:txBody>
                    <a:bodyPr/>
                    <a:lstStyle/>
                    <a:p>
                      <a:pPr algn="l" fontAlgn="ctr"/>
                      <a:r>
                        <a:rPr lang="zh-TW" altLang="en-US" sz="10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333333"/>
                      </a:solidFill>
                      <a:prstDash val="solid"/>
                      <a:round/>
                      <a:headEnd type="none" w="med" len="med"/>
                      <a:tailEnd type="none" w="med" len="med"/>
                    </a:lnT>
                    <a:lnB>
                      <a:noFill/>
                    </a:lnB>
                  </a:tcPr>
                </a:tc>
                <a:tc>
                  <a:txBody>
                    <a:bodyPr/>
                    <a:lstStyle/>
                    <a:p>
                      <a:pPr algn="l" fontAlgn="ctr"/>
                      <a:r>
                        <a:rPr lang="zh-TW" altLang="en-US" sz="10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33333"/>
                      </a:solidFill>
                      <a:prstDash val="solid"/>
                      <a:round/>
                      <a:headEnd type="none" w="med" len="med"/>
                      <a:tailEnd type="none" w="med" len="med"/>
                    </a:lnT>
                    <a:lnB>
                      <a:noFill/>
                    </a:lnB>
                  </a:tcPr>
                </a:tc>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extLst>
                  <a:ext uri="{0D108BD9-81ED-4DB2-BD59-A6C34878D82A}">
                    <a16:rowId xmlns:a16="http://schemas.microsoft.com/office/drawing/2014/main" val="3044612596"/>
                  </a:ext>
                </a:extLst>
              </a:tr>
              <a:tr h="349860">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w="12700" cap="flat" cmpd="sng" algn="ctr">
                      <a:solidFill>
                        <a:srgbClr val="333333"/>
                      </a:solidFill>
                      <a:prstDash val="dash"/>
                      <a:round/>
                      <a:headEnd type="none" w="med" len="med"/>
                      <a:tailEnd type="none" w="med" len="med"/>
                    </a:lnR>
                    <a:lnT>
                      <a:noFill/>
                    </a:lnT>
                    <a:lnB>
                      <a:noFill/>
                    </a:lnB>
                  </a:tcPr>
                </a:tc>
                <a:tc>
                  <a:txBody>
                    <a:bodyPr/>
                    <a:lstStyle/>
                    <a:p>
                      <a:pPr algn="l" fontAlgn="ctr"/>
                      <a:r>
                        <a:rPr lang="zh-TW" altLang="en-US" sz="1000" b="0" i="0" u="none" strike="noStrike">
                          <a:effectLst/>
                          <a:latin typeface="微軟正黑體" panose="020B0604030504040204" pitchFamily="34" charset="-120"/>
                          <a:ea typeface="微軟正黑體" panose="020B0604030504040204" pitchFamily="34" charset="-120"/>
                        </a:rPr>
                        <a:t>　</a:t>
                      </a:r>
                    </a:p>
                  </a:txBody>
                  <a:tcPr marL="0" marR="0" marT="0" marB="0" anchor="ctr">
                    <a:lnL w="12700" cap="flat" cmpd="sng" algn="ctr">
                      <a:solidFill>
                        <a:srgbClr val="333333"/>
                      </a:solidFill>
                      <a:prstDash val="dash"/>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l" fontAlgn="ctr"/>
                      <a:r>
                        <a:rPr lang="zh-TW" altLang="en-US" sz="10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r" fontAlgn="ctr"/>
                      <a:r>
                        <a:rPr lang="en-US" altLang="zh-TW" sz="1000" b="0" i="0" u="none" strike="noStrike">
                          <a:solidFill>
                            <a:srgbClr val="FFFFFF"/>
                          </a:solidFill>
                          <a:effectLst/>
                          <a:latin typeface="微軟正黑體" panose="020B0604030504040204" pitchFamily="34" charset="-120"/>
                          <a:ea typeface="微軟正黑體" panose="020B0604030504040204" pitchFamily="34" charset="-120"/>
                        </a:rPr>
                        <a:t>5,000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ctr" fontAlgn="ctr"/>
                      <a:r>
                        <a:rPr lang="zh-TW" altLang="en-US" sz="1000" b="0" i="0" u="none" strike="noStrike">
                          <a:effectLst/>
                          <a:latin typeface="微軟正黑體" panose="020B0604030504040204" pitchFamily="34" charset="-120"/>
                          <a:ea typeface="微軟正黑體" panose="020B0604030504040204" pitchFamily="34" charset="-120"/>
                        </a:rPr>
                        <a:t>傑萌生技</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E6B8B7"/>
                    </a:solidFill>
                  </a:tcPr>
                </a:tc>
                <a:tc>
                  <a:txBody>
                    <a:bodyPr/>
                    <a:lstStyle/>
                    <a:p>
                      <a:pPr algn="r"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3,500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r" fontAlgn="ctr"/>
                      <a:r>
                        <a:rPr lang="en-US" altLang="zh-TW" sz="1000" b="0" i="0" u="none" strike="noStrike">
                          <a:solidFill>
                            <a:srgbClr val="FFFFFF"/>
                          </a:solidFill>
                          <a:effectLst/>
                          <a:latin typeface="微軟正黑體" panose="020B0604030504040204" pitchFamily="34" charset="-120"/>
                          <a:ea typeface="微軟正黑體" panose="020B0604030504040204" pitchFamily="34" charset="-120"/>
                        </a:rPr>
                        <a:t>3,500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l" fontAlgn="ctr"/>
                      <a:r>
                        <a:rPr lang="zh-TW" altLang="en-US" sz="10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l" fontAlgn="ctr"/>
                      <a:r>
                        <a:rPr lang="zh-TW" altLang="en-US" sz="10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extLst>
                  <a:ext uri="{0D108BD9-81ED-4DB2-BD59-A6C34878D82A}">
                    <a16:rowId xmlns:a16="http://schemas.microsoft.com/office/drawing/2014/main" val="774955697"/>
                  </a:ext>
                </a:extLst>
              </a:tr>
              <a:tr h="297753">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w="12700" cap="flat" cmpd="sng" algn="ctr">
                      <a:solidFill>
                        <a:srgbClr val="333333"/>
                      </a:solidFill>
                      <a:prstDash val="dash"/>
                      <a:round/>
                      <a:headEnd type="none" w="med" len="med"/>
                      <a:tailEnd type="none" w="med" len="med"/>
                    </a:lnR>
                    <a:lnT>
                      <a:noFill/>
                    </a:lnT>
                    <a:lnB>
                      <a:noFill/>
                    </a:lnB>
                  </a:tcPr>
                </a:tc>
                <a:tc>
                  <a:txBody>
                    <a:bodyPr/>
                    <a:lstStyle/>
                    <a:p>
                      <a:pPr algn="l" fontAlgn="ctr"/>
                      <a:r>
                        <a:rPr lang="zh-TW" altLang="en-US" sz="1000" b="0" i="0" u="none" strike="noStrike">
                          <a:effectLst/>
                          <a:latin typeface="微軟正黑體" panose="020B0604030504040204" pitchFamily="34" charset="-120"/>
                          <a:ea typeface="微軟正黑體" panose="020B0604030504040204" pitchFamily="34" charset="-120"/>
                        </a:rPr>
                        <a:t>　</a:t>
                      </a:r>
                    </a:p>
                  </a:txBody>
                  <a:tcPr marL="0" marR="0" marT="0" marB="0" anchor="ctr">
                    <a:lnL w="12700" cap="flat" cmpd="sng" algn="ctr">
                      <a:solidFill>
                        <a:srgbClr val="333333"/>
                      </a:solidFill>
                      <a:prstDash val="dash"/>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l" fontAlgn="ctr"/>
                      <a:r>
                        <a:rPr lang="zh-TW" altLang="en-US" sz="10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r" fontAlgn="ctr"/>
                      <a:r>
                        <a:rPr lang="en-US" altLang="zh-TW" sz="1000" b="0" i="0" u="none" strike="noStrike">
                          <a:solidFill>
                            <a:srgbClr val="FFFFFF"/>
                          </a:solidFill>
                          <a:effectLst/>
                          <a:latin typeface="微軟正黑體" panose="020B0604030504040204" pitchFamily="34" charset="-120"/>
                          <a:ea typeface="微軟正黑體" panose="020B0604030504040204" pitchFamily="34" charset="-120"/>
                        </a:rPr>
                        <a:t>1,100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1,100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ctr" fontAlgn="ctr"/>
                      <a:r>
                        <a:rPr lang="zh-TW" altLang="en-US" sz="1000" b="0" i="0" u="none" strike="noStrike">
                          <a:effectLst/>
                          <a:latin typeface="微軟正黑體" panose="020B0604030504040204" pitchFamily="34" charset="-120"/>
                          <a:ea typeface="微軟正黑體" panose="020B0604030504040204" pitchFamily="34" charset="-120"/>
                        </a:rPr>
                        <a:t>雙葉電子</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E6B8B7"/>
                    </a:solidFill>
                  </a:tcPr>
                </a:tc>
                <a:tc>
                  <a:txBody>
                    <a:bodyPr/>
                    <a:lstStyle/>
                    <a:p>
                      <a:pPr algn="r"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1,100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r" fontAlgn="ctr"/>
                      <a:r>
                        <a:rPr lang="en-US" altLang="zh-TW" sz="1000" b="0" i="0" u="none" strike="noStrike">
                          <a:solidFill>
                            <a:srgbClr val="FFFFFF"/>
                          </a:solidFill>
                          <a:effectLst/>
                          <a:latin typeface="微軟正黑體" panose="020B0604030504040204" pitchFamily="34" charset="-120"/>
                          <a:ea typeface="微軟正黑體" panose="020B0604030504040204" pitchFamily="34" charset="-120"/>
                        </a:rPr>
                        <a:t>1,100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l" fontAlgn="ctr"/>
                      <a:r>
                        <a:rPr lang="zh-TW" altLang="en-US" sz="10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l" fontAlgn="ctr"/>
                      <a:r>
                        <a:rPr lang="zh-TW" altLang="en-US" sz="10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extLst>
                  <a:ext uri="{0D108BD9-81ED-4DB2-BD59-A6C34878D82A}">
                    <a16:rowId xmlns:a16="http://schemas.microsoft.com/office/drawing/2014/main" val="940292647"/>
                  </a:ext>
                </a:extLst>
              </a:tr>
              <a:tr h="297753">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w="12700" cap="flat" cmpd="sng" algn="ctr">
                      <a:solidFill>
                        <a:srgbClr val="333333"/>
                      </a:solidFill>
                      <a:prstDash val="dash"/>
                      <a:round/>
                      <a:headEnd type="none" w="med" len="med"/>
                      <a:tailEnd type="none" w="med" len="med"/>
                    </a:lnR>
                    <a:lnT>
                      <a:noFill/>
                    </a:lnT>
                    <a:lnB>
                      <a:noFill/>
                    </a:lnB>
                  </a:tcPr>
                </a:tc>
                <a:tc>
                  <a:txBody>
                    <a:bodyPr/>
                    <a:lstStyle/>
                    <a:p>
                      <a:pPr algn="l" fontAlgn="ctr"/>
                      <a:r>
                        <a:rPr lang="zh-TW" altLang="en-US" sz="1000" b="0" i="0" u="none" strike="noStrike">
                          <a:effectLst/>
                          <a:latin typeface="微軟正黑體" panose="020B0604030504040204" pitchFamily="34" charset="-120"/>
                          <a:ea typeface="微軟正黑體" panose="020B0604030504040204" pitchFamily="34" charset="-120"/>
                        </a:rPr>
                        <a:t>　</a:t>
                      </a:r>
                    </a:p>
                  </a:txBody>
                  <a:tcPr marL="0" marR="0" marT="0" marB="0" anchor="ctr">
                    <a:lnL w="12700" cap="flat" cmpd="sng" algn="ctr">
                      <a:solidFill>
                        <a:srgbClr val="333333"/>
                      </a:solidFill>
                      <a:prstDash val="dash"/>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l" fontAlgn="ctr"/>
                      <a:r>
                        <a:rPr lang="zh-TW" altLang="en-US" sz="10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r" fontAlgn="ctr"/>
                      <a:r>
                        <a:rPr lang="en-US" altLang="zh-TW" sz="1000" b="0" i="0" u="none" strike="noStrike">
                          <a:solidFill>
                            <a:srgbClr val="FFFFFF"/>
                          </a:solidFill>
                          <a:effectLst/>
                          <a:latin typeface="微軟正黑體" panose="020B0604030504040204" pitchFamily="34" charset="-120"/>
                          <a:ea typeface="微軟正黑體" panose="020B0604030504040204" pitchFamily="34" charset="-120"/>
                        </a:rPr>
                        <a:t>100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ctr" fontAlgn="ctr"/>
                      <a:r>
                        <a:rPr lang="zh-TW" altLang="en-US" sz="1000" b="0" i="0" u="none" strike="noStrike">
                          <a:effectLst/>
                          <a:latin typeface="微軟正黑體" panose="020B0604030504040204" pitchFamily="34" charset="-120"/>
                          <a:ea typeface="微軟正黑體" panose="020B0604030504040204" pitchFamily="34" charset="-120"/>
                        </a:rPr>
                        <a:t>動聯國際</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E6B8B7"/>
                    </a:solidFill>
                  </a:tcPr>
                </a:tc>
                <a:tc>
                  <a:txBody>
                    <a:bodyPr/>
                    <a:lstStyle/>
                    <a:p>
                      <a:pPr algn="r" fontAlgn="ctr"/>
                      <a:r>
                        <a:rPr lang="en-US" altLang="zh-TW" sz="1000" b="0" i="0" u="none" strike="noStrike">
                          <a:solidFill>
                            <a:srgbClr val="000000"/>
                          </a:solidFill>
                          <a:effectLst/>
                          <a:latin typeface="微軟正黑體" panose="020B0604030504040204" pitchFamily="34" charset="-120"/>
                          <a:ea typeface="微軟正黑體" panose="020B0604030504040204" pitchFamily="34" charset="-120"/>
                        </a:rPr>
                        <a:t>100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algn="r" fontAlgn="ctr"/>
                      <a:r>
                        <a:rPr lang="en-US" altLang="zh-TW" sz="1000" b="0" i="0" u="none" strike="noStrike">
                          <a:solidFill>
                            <a:srgbClr val="FFFFFF"/>
                          </a:solidFill>
                          <a:effectLst/>
                          <a:latin typeface="微軟正黑體" panose="020B0604030504040204" pitchFamily="34" charset="-120"/>
                          <a:ea typeface="微軟正黑體" panose="020B0604030504040204" pitchFamily="34" charset="-120"/>
                        </a:rPr>
                        <a:t>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l" fontAlgn="ctr"/>
                      <a:r>
                        <a:rPr lang="zh-TW" altLang="en-US" sz="10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a:txBody>
                    <a:bodyPr/>
                    <a:lstStyle/>
                    <a:p>
                      <a:pPr algn="l" fontAlgn="ctr"/>
                      <a:r>
                        <a:rPr lang="zh-TW" altLang="en-US" sz="10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extLst>
                  <a:ext uri="{0D108BD9-81ED-4DB2-BD59-A6C34878D82A}">
                    <a16:rowId xmlns:a16="http://schemas.microsoft.com/office/drawing/2014/main" val="1633266816"/>
                  </a:ext>
                </a:extLst>
              </a:tr>
              <a:tr h="387080">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w="12700" cap="flat" cmpd="sng" algn="ctr">
                      <a:solidFill>
                        <a:srgbClr val="333333"/>
                      </a:solidFill>
                      <a:prstDash val="dash"/>
                      <a:round/>
                      <a:headEnd type="none" w="med" len="med"/>
                      <a:tailEnd type="none" w="med" len="med"/>
                    </a:lnR>
                    <a:lnT>
                      <a:noFill/>
                    </a:lnT>
                    <a:lnB>
                      <a:noFill/>
                    </a:lnB>
                  </a:tcPr>
                </a:tc>
                <a:tc>
                  <a:txBody>
                    <a:bodyPr/>
                    <a:lstStyle/>
                    <a:p>
                      <a:pPr algn="l" fontAlgn="ctr"/>
                      <a:r>
                        <a:rPr lang="zh-TW" altLang="en-US" sz="1000" b="0" i="0" u="none" strike="noStrike">
                          <a:effectLst/>
                          <a:latin typeface="微軟正黑體" panose="020B0604030504040204" pitchFamily="34" charset="-120"/>
                          <a:ea typeface="微軟正黑體" panose="020B0604030504040204" pitchFamily="34" charset="-120"/>
                        </a:rPr>
                        <a:t>　</a:t>
                      </a:r>
                    </a:p>
                  </a:txBody>
                  <a:tcPr marL="0" marR="0" marT="0" marB="0" anchor="ctr">
                    <a:lnL w="12700" cap="flat" cmpd="sng" algn="ctr">
                      <a:solidFill>
                        <a:srgbClr val="333333"/>
                      </a:solidFill>
                      <a:prstDash val="dash"/>
                      <a:round/>
                      <a:headEnd type="none" w="med" len="med"/>
                      <a:tailEnd type="none" w="med" len="med"/>
                    </a:lnL>
                    <a:lnR w="6350" cap="flat" cmpd="sng" algn="ctr">
                      <a:solidFill>
                        <a:srgbClr val="333333"/>
                      </a:solidFill>
                      <a:prstDash val="solid"/>
                      <a:round/>
                      <a:headEnd type="none" w="med" len="med"/>
                      <a:tailEnd type="none" w="med" len="med"/>
                    </a:lnR>
                    <a:lnT>
                      <a:noFill/>
                    </a:lnT>
                    <a:lnB w="6350" cap="flat" cmpd="sng" algn="ctr">
                      <a:solidFill>
                        <a:srgbClr val="333333"/>
                      </a:solidFill>
                      <a:prstDash val="solid"/>
                      <a:round/>
                      <a:headEnd type="none" w="med" len="med"/>
                      <a:tailEnd type="none" w="med" len="med"/>
                    </a:lnB>
                  </a:tcPr>
                </a:tc>
                <a:tc>
                  <a:txBody>
                    <a:bodyPr/>
                    <a:lstStyle/>
                    <a:p>
                      <a:pPr algn="l" fontAlgn="ctr"/>
                      <a:r>
                        <a:rPr lang="zh-TW" altLang="en-US" sz="10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w="6350" cap="flat" cmpd="sng" algn="ctr">
                      <a:solidFill>
                        <a:srgbClr val="333333"/>
                      </a:solidFill>
                      <a:prstDash val="solid"/>
                      <a:round/>
                      <a:headEnd type="none" w="med" len="med"/>
                      <a:tailEnd type="none" w="med" len="med"/>
                    </a:lnB>
                  </a:tcPr>
                </a:tc>
                <a:tc>
                  <a:txBody>
                    <a:bodyPr/>
                    <a:lstStyle/>
                    <a:p>
                      <a:pPr algn="r" fontAlgn="ctr"/>
                      <a:r>
                        <a:rPr lang="en-US" altLang="zh-TW" sz="1000" b="0" i="0" u="none" strike="noStrike">
                          <a:solidFill>
                            <a:srgbClr val="FFFFFF"/>
                          </a:solidFill>
                          <a:effectLst/>
                          <a:latin typeface="微軟正黑體" panose="020B0604030504040204" pitchFamily="34" charset="-120"/>
                          <a:ea typeface="微軟正黑體" panose="020B0604030504040204" pitchFamily="34" charset="-120"/>
                        </a:rPr>
                        <a:t>0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333333"/>
                      </a:solidFill>
                      <a:prstDash val="solid"/>
                      <a:round/>
                      <a:headEnd type="none" w="med" len="med"/>
                      <a:tailEnd type="none" w="med" len="med"/>
                    </a:lnB>
                  </a:tcPr>
                </a:tc>
                <a:tc>
                  <a:txBody>
                    <a:bodyPr/>
                    <a:lstStyle/>
                    <a:p>
                      <a:pPr algn="l" fontAlgn="ctr"/>
                      <a:r>
                        <a:rPr lang="zh-TW" altLang="en-US" sz="10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333333"/>
                      </a:solidFill>
                      <a:prstDash val="solid"/>
                      <a:round/>
                      <a:headEnd type="none" w="med" len="med"/>
                      <a:tailEnd type="none" w="med" len="med"/>
                    </a:lnB>
                    <a:solidFill>
                      <a:srgbClr val="E6B8B7"/>
                    </a:solidFill>
                  </a:tcPr>
                </a:tc>
                <a:tc>
                  <a:txBody>
                    <a:bodyPr/>
                    <a:lstStyle/>
                    <a:p>
                      <a:pPr algn="ctr" fontAlgn="ctr"/>
                      <a:r>
                        <a:rPr lang="zh-TW" altLang="en-US" sz="10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333333"/>
                      </a:solidFill>
                      <a:prstDash val="solid"/>
                      <a:round/>
                      <a:headEnd type="none" w="med" len="med"/>
                      <a:tailEnd type="none" w="med" len="med"/>
                    </a:lnB>
                    <a:solidFill>
                      <a:srgbClr val="E6B8B7"/>
                    </a:solidFill>
                  </a:tcPr>
                </a:tc>
                <a:tc>
                  <a:txBody>
                    <a:bodyPr/>
                    <a:lstStyle/>
                    <a:p>
                      <a:pPr algn="l" fontAlgn="ctr"/>
                      <a:r>
                        <a:rPr lang="zh-TW" altLang="en-US" sz="1000" b="0" i="0" u="none" strike="noStrike">
                          <a:effectLst/>
                          <a:latin typeface="微軟正黑體" panose="020B0604030504040204" pitchFamily="34" charset="-120"/>
                          <a:ea typeface="微軟正黑體" panose="020B0604030504040204" pitchFamily="34" charset="-120"/>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333333"/>
                      </a:solidFill>
                      <a:prstDash val="solid"/>
                      <a:round/>
                      <a:headEnd type="none" w="med" len="med"/>
                      <a:tailEnd type="none" w="med" len="med"/>
                    </a:lnB>
                    <a:solidFill>
                      <a:srgbClr val="E6B8B7"/>
                    </a:solidFill>
                  </a:tcPr>
                </a:tc>
                <a:tc>
                  <a:txBody>
                    <a:bodyPr/>
                    <a:lstStyle/>
                    <a:p>
                      <a:pPr algn="r" fontAlgn="ctr"/>
                      <a:r>
                        <a:rPr lang="en-US" altLang="zh-TW" sz="1000" b="0" i="0" u="none" strike="noStrike">
                          <a:solidFill>
                            <a:srgbClr val="FFFFFF"/>
                          </a:solidFill>
                          <a:effectLst/>
                          <a:latin typeface="微軟正黑體" panose="020B0604030504040204" pitchFamily="34" charset="-120"/>
                          <a:ea typeface="微軟正黑體" panose="020B0604030504040204" pitchFamily="34" charset="-12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w="6350" cap="flat" cmpd="sng" algn="ctr">
                      <a:solidFill>
                        <a:srgbClr val="333333"/>
                      </a:solidFill>
                      <a:prstDash val="solid"/>
                      <a:round/>
                      <a:headEnd type="none" w="med" len="med"/>
                      <a:tailEnd type="none" w="med" len="med"/>
                    </a:lnB>
                  </a:tcPr>
                </a:tc>
                <a:tc>
                  <a:txBody>
                    <a:bodyPr/>
                    <a:lstStyle/>
                    <a:p>
                      <a:pPr algn="l" fontAlgn="ctr"/>
                      <a:r>
                        <a:rPr lang="zh-TW" altLang="en-US" sz="10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w="6350" cap="flat" cmpd="sng" algn="ctr">
                      <a:solidFill>
                        <a:srgbClr val="333333"/>
                      </a:solidFill>
                      <a:prstDash val="solid"/>
                      <a:round/>
                      <a:headEnd type="none" w="med" len="med"/>
                      <a:tailEnd type="none" w="med" len="med"/>
                    </a:lnB>
                  </a:tcPr>
                </a:tc>
                <a:tc>
                  <a:txBody>
                    <a:bodyPr/>
                    <a:lstStyle/>
                    <a:p>
                      <a:pPr algn="l" fontAlgn="ctr"/>
                      <a:r>
                        <a:rPr lang="zh-TW" altLang="en-US" sz="1000" b="0" i="0" u="none" strike="noStrike">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333333"/>
                      </a:solidFill>
                      <a:prstDash val="solid"/>
                      <a:round/>
                      <a:headEnd type="none" w="med" len="med"/>
                      <a:tailEnd type="none" w="med" len="med"/>
                    </a:lnB>
                  </a:tcPr>
                </a:tc>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extLst>
                  <a:ext uri="{0D108BD9-81ED-4DB2-BD59-A6C34878D82A}">
                    <a16:rowId xmlns:a16="http://schemas.microsoft.com/office/drawing/2014/main" val="2547544076"/>
                  </a:ext>
                </a:extLst>
              </a:tr>
              <a:tr h="326040">
                <a:tc>
                  <a:txBody>
                    <a:bodyPr/>
                    <a:lstStyle/>
                    <a:p>
                      <a:pPr algn="r" fontAlgn="ctr"/>
                      <a:r>
                        <a:rPr lang="zh-TW" altLang="en-US" sz="900" b="0" i="0" u="none" strike="noStrike">
                          <a:effectLst/>
                          <a:latin typeface="微軟正黑體" panose="020B0604030504040204" pitchFamily="34" charset="-120"/>
                          <a:ea typeface="微軟正黑體" panose="020B0604030504040204" pitchFamily="34" charset="-120"/>
                        </a:rPr>
                        <a:t>缺口</a:t>
                      </a:r>
                    </a:p>
                  </a:txBody>
                  <a:tcPr marL="0" marR="0" marT="0" marB="0" anchor="ctr">
                    <a:lnL>
                      <a:noFill/>
                    </a:lnL>
                    <a:lnR>
                      <a:noFill/>
                    </a:lnR>
                    <a:lnT>
                      <a:noFill/>
                    </a:lnT>
                    <a:lnB>
                      <a:noFill/>
                    </a:lnB>
                  </a:tcPr>
                </a:tc>
                <a:tc>
                  <a:txBody>
                    <a:bodyPr/>
                    <a:lstStyle/>
                    <a:p>
                      <a:pPr algn="l" fontAlgn="ctr"/>
                      <a:r>
                        <a:rPr lang="en-US" altLang="zh-TW" sz="900" b="0" i="0" u="none" strike="noStrike">
                          <a:effectLst/>
                          <a:latin typeface="微軟正黑體" panose="020B0604030504040204" pitchFamily="34" charset="-120"/>
                          <a:ea typeface="微軟正黑體" panose="020B0604030504040204" pitchFamily="34" charset="-120"/>
                        </a:rPr>
                        <a:t>56,419 </a:t>
                      </a:r>
                    </a:p>
                  </a:txBody>
                  <a:tcPr marL="0" marR="0" marT="0" marB="0" anchor="ctr">
                    <a:lnL>
                      <a:noFill/>
                    </a:lnL>
                    <a:lnR w="12700" cap="flat" cmpd="sng" algn="ctr">
                      <a:solidFill>
                        <a:srgbClr val="333333"/>
                      </a:solidFill>
                      <a:prstDash val="dash"/>
                      <a:round/>
                      <a:headEnd type="none" w="med" len="med"/>
                      <a:tailEnd type="none" w="med" len="med"/>
                    </a:lnR>
                    <a:lnT>
                      <a:noFill/>
                    </a:lnT>
                    <a:lnB>
                      <a:noFill/>
                    </a:lnB>
                  </a:tcPr>
                </a:tc>
                <a:tc>
                  <a:txBody>
                    <a:bodyPr/>
                    <a:lstStyle/>
                    <a:p>
                      <a:pPr algn="r" fontAlgn="ctr"/>
                      <a:r>
                        <a:rPr lang="en-US" altLang="zh-TW" sz="1000" b="1" i="0" u="none" strike="noStrike">
                          <a:solidFill>
                            <a:srgbClr val="FF0000"/>
                          </a:solidFill>
                          <a:effectLst/>
                          <a:latin typeface="微軟正黑體" panose="020B0604030504040204" pitchFamily="34" charset="-120"/>
                          <a:ea typeface="微軟正黑體" panose="020B0604030504040204" pitchFamily="34" charset="-120"/>
                        </a:rPr>
                        <a:t>0%</a:t>
                      </a:r>
                    </a:p>
                  </a:txBody>
                  <a:tcPr marL="0" marR="0" marT="0" marB="0" anchor="ctr">
                    <a:lnL w="12700" cap="flat" cmpd="sng" algn="ctr">
                      <a:solidFill>
                        <a:srgbClr val="333333"/>
                      </a:solidFill>
                      <a:prstDash val="dash"/>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33333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000" b="1" i="0" u="none" strike="noStrike">
                          <a:solidFill>
                            <a:srgbClr val="000000"/>
                          </a:solidFill>
                          <a:effectLst/>
                          <a:latin typeface="微軟正黑體" panose="020B0604030504040204" pitchFamily="34" charset="-120"/>
                          <a:ea typeface="微軟正黑體" panose="020B0604030504040204" pitchFamily="34" charset="-120"/>
                        </a:rPr>
                        <a:t>204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33333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204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3333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000" b="1" i="0" u="none" strike="noStrike">
                          <a:solidFill>
                            <a:srgbClr val="0000FF"/>
                          </a:solidFill>
                          <a:effectLst/>
                          <a:latin typeface="微軟正黑體" panose="020B0604030504040204" pitchFamily="34" charset="-120"/>
                          <a:ea typeface="微軟正黑體" panose="020B0604030504040204" pitchFamily="34" charset="-120"/>
                        </a:rPr>
                        <a:t>204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33333"/>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zh-TW" altLang="en-US" sz="1000" b="1" i="0" u="none" strike="noStrike">
                          <a:solidFill>
                            <a:srgbClr val="000000"/>
                          </a:solidFill>
                          <a:effectLst/>
                          <a:latin typeface="微軟正黑體" panose="020B0604030504040204" pitchFamily="34" charset="-120"/>
                          <a:ea typeface="微軟正黑體" panose="020B0604030504040204" pitchFamily="34" charset="-120"/>
                        </a:rPr>
                        <a:t>本年度已簽約</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333333"/>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ctr"/>
                      <a:r>
                        <a:rPr lang="en-US" altLang="zh-TW" sz="1000" b="1" i="0" u="none" strike="noStrike">
                          <a:solidFill>
                            <a:srgbClr val="0000FF"/>
                          </a:solidFill>
                          <a:effectLst/>
                          <a:latin typeface="微軟正黑體" panose="020B0604030504040204" pitchFamily="34" charset="-120"/>
                          <a:ea typeface="微軟正黑體" panose="020B0604030504040204" pitchFamily="34" charset="-120"/>
                        </a:rPr>
                        <a:t>204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333333"/>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ctr"/>
                      <a:r>
                        <a:rPr lang="en-US" altLang="zh-TW" sz="1000" b="1" i="0" u="none" strike="noStrike">
                          <a:effectLst/>
                          <a:latin typeface="微軟正黑體" panose="020B0604030504040204" pitchFamily="34" charset="-120"/>
                          <a:ea typeface="微軟正黑體" panose="020B0604030504040204" pitchFamily="34" charset="-120"/>
                        </a:rPr>
                        <a:t>204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33333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000" b="1" i="0" u="none" strike="noStrike">
                          <a:solidFill>
                            <a:srgbClr val="000000"/>
                          </a:solidFill>
                          <a:effectLst/>
                          <a:latin typeface="微軟正黑體" panose="020B0604030504040204" pitchFamily="34" charset="-120"/>
                          <a:ea typeface="微軟正黑體" panose="020B0604030504040204" pitchFamily="34" charset="-120"/>
                        </a:rPr>
                        <a:t>23,524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33333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000" b="1" i="0" u="none" strike="noStrike">
                          <a:solidFill>
                            <a:srgbClr val="FF0000"/>
                          </a:solidFill>
                          <a:effectLst/>
                          <a:latin typeface="微軟正黑體" panose="020B0604030504040204" pitchFamily="34" charset="-120"/>
                          <a:ea typeface="微軟正黑體" panose="020B0604030504040204" pitchFamily="34" charset="-120"/>
                        </a:rPr>
                        <a:t>42%</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3333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zh-TW" altLang="en-US" sz="900" b="0" i="0" u="none" strike="noStrike">
                          <a:effectLst/>
                          <a:latin typeface="微軟正黑體" panose="020B0604030504040204" pitchFamily="34" charset="-120"/>
                          <a:ea typeface="微軟正黑體" panose="020B0604030504040204" pitchFamily="34" charset="-120"/>
                        </a:rPr>
                        <a:t>缺口</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US" altLang="zh-TW" sz="900" b="0" i="0" u="none" strike="noStrike">
                          <a:effectLst/>
                          <a:latin typeface="微軟正黑體" panose="020B0604030504040204" pitchFamily="34" charset="-120"/>
                          <a:ea typeface="微軟正黑體" panose="020B0604030504040204" pitchFamily="34" charset="-120"/>
                        </a:rPr>
                        <a:t>33,099 </a:t>
                      </a:r>
                    </a:p>
                  </a:txBody>
                  <a:tcPr marL="0" marR="0" marT="0" marB="0" anchor="ctr">
                    <a:lnL>
                      <a:noFill/>
                    </a:lnL>
                    <a:lnR>
                      <a:noFill/>
                    </a:lnR>
                    <a:lnT>
                      <a:noFill/>
                    </a:lnT>
                    <a:lnB>
                      <a:noFill/>
                    </a:lnB>
                  </a:tcPr>
                </a:tc>
                <a:extLst>
                  <a:ext uri="{0D108BD9-81ED-4DB2-BD59-A6C34878D82A}">
                    <a16:rowId xmlns:a16="http://schemas.microsoft.com/office/drawing/2014/main" val="3568759374"/>
                  </a:ext>
                </a:extLst>
              </a:tr>
              <a:tr h="281376">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zh-TW" altLang="en-US" sz="900" b="0" i="0" u="none" strike="noStrike" dirty="0">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1" i="0" u="none" strike="noStrike">
                          <a:solidFill>
                            <a:srgbClr val="FFFFFF"/>
                          </a:solidFill>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1" i="0" u="none" strike="noStrike">
                          <a:solidFill>
                            <a:srgbClr val="FFFFFF"/>
                          </a:solidFill>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1" i="0" u="none" strike="noStrike">
                          <a:solidFill>
                            <a:srgbClr val="FF9900"/>
                          </a:solidFill>
                          <a:effectLst/>
                          <a:latin typeface="微軟正黑體" panose="020B0604030504040204" pitchFamily="34" charset="-120"/>
                          <a:ea typeface="微軟正黑體" panose="020B0604030504040204" pitchFamily="34" charset="-12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900" b="1" i="0" u="none" strike="noStrike">
                          <a:effectLst/>
                          <a:latin typeface="微軟正黑體" panose="020B0604030504040204" pitchFamily="34" charset="-120"/>
                          <a:ea typeface="微軟正黑體" panose="020B0604030504040204" pitchFamily="34" charset="-120"/>
                        </a:rPr>
                        <a:t>Backlog</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altLang="zh-TW" sz="1000" b="1" i="0" u="none" strike="noStrike">
                          <a:solidFill>
                            <a:srgbClr val="0000FF"/>
                          </a:solidFill>
                          <a:effectLst/>
                          <a:latin typeface="微軟正黑體" panose="020B0604030504040204" pitchFamily="34" charset="-120"/>
                          <a:ea typeface="微軟正黑體" panose="020B0604030504040204" pitchFamily="34" charset="-120"/>
                        </a:rPr>
                        <a:t>23,320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fontAlgn="ctr"/>
                      <a:r>
                        <a:rPr lang="en-US" altLang="zh-TW" sz="1000" b="1" i="0" u="none" strike="noStrike" dirty="0">
                          <a:effectLst/>
                          <a:latin typeface="微軟正黑體" panose="020B0604030504040204" pitchFamily="34" charset="-120"/>
                          <a:ea typeface="微軟正黑體" panose="020B0604030504040204" pitchFamily="34" charset="-120"/>
                        </a:rPr>
                        <a:t>23,320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FFFFFF"/>
                          </a:solidFill>
                          <a:effectLst/>
                          <a:latin typeface="微軟正黑體" panose="020B0604030504040204" pitchFamily="34" charset="-120"/>
                          <a:ea typeface="微軟正黑體" panose="020B0604030504040204" pitchFamily="34" charset="-120"/>
                        </a:rPr>
                        <a:t>#VALUE!</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000" b="1" i="0" u="none" strike="noStrike">
                          <a:solidFill>
                            <a:srgbClr val="FF0000"/>
                          </a:solidFill>
                          <a:effectLst/>
                          <a:latin typeface="微軟正黑體" panose="020B0604030504040204" pitchFamily="34" charset="-120"/>
                          <a:ea typeface="微軟正黑體" panose="020B0604030504040204" pitchFamily="34" charset="-120"/>
                        </a:rPr>
                        <a:t>41%</a:t>
                      </a:r>
                    </a:p>
                  </a:txBody>
                  <a:tcPr marL="0" marR="0" marT="0" marB="0" anchor="ctr">
                    <a:lnL w="6350" cap="flat" cmpd="sng" algn="ctr">
                      <a:solidFill>
                        <a:srgbClr val="33333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zh-TW" altLang="en-US" sz="900" b="0" i="0" u="none" strike="noStrike">
                        <a:effectLst/>
                        <a:latin typeface="新細明體" panose="02020500000000000000" pitchFamily="18" charset="-120"/>
                        <a:ea typeface="新細明體" panose="02020500000000000000" pitchFamily="18" charset="-12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zh-TW" altLang="en-US" sz="900" b="0" i="0" u="none" strike="noStrike" dirty="0">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extLst>
                  <a:ext uri="{0D108BD9-81ED-4DB2-BD59-A6C34878D82A}">
                    <a16:rowId xmlns:a16="http://schemas.microsoft.com/office/drawing/2014/main" val="3657566275"/>
                  </a:ext>
                </a:extLst>
              </a:tr>
            </a:tbl>
          </a:graphicData>
        </a:graphic>
      </p:graphicFrame>
      <p:sp>
        <p:nvSpPr>
          <p:cNvPr id="6" name="矩形 7">
            <a:extLst>
              <a:ext uri="{FF2B5EF4-FFF2-40B4-BE49-F238E27FC236}">
                <a16:creationId xmlns:a16="http://schemas.microsoft.com/office/drawing/2014/main" id="{0883DE8E-B323-415F-9546-0DC2F3BC0397}"/>
              </a:ext>
            </a:extLst>
          </p:cNvPr>
          <p:cNvSpPr txBox="1"/>
          <p:nvPr/>
        </p:nvSpPr>
        <p:spPr>
          <a:xfrm>
            <a:off x="4883472" y="627801"/>
            <a:ext cx="2594329" cy="510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sz="2400" b="1">
                <a:latin typeface="微軟正黑體"/>
                <a:ea typeface="微軟正黑體"/>
                <a:cs typeface="微軟正黑體"/>
                <a:sym typeface="微軟正黑體"/>
              </a:defRPr>
            </a:pPr>
            <a:r>
              <a:rPr dirty="0"/>
              <a:t>BP目標：56,623K</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 name="投影片編號版面配置區 3"/>
          <p:cNvSpPr txBox="1">
            <a:spLocks noGrp="1"/>
          </p:cNvSpPr>
          <p:nvPr>
            <p:ph type="sldNum" sz="quarter" idx="4294967295"/>
          </p:nvPr>
        </p:nvSpPr>
        <p:spPr>
          <a:xfrm>
            <a:off x="12003102" y="6606809"/>
            <a:ext cx="188894" cy="26425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
        <p:nvSpPr>
          <p:cNvPr id="1066" name="標題 1"/>
          <p:cNvSpPr txBox="1">
            <a:spLocks noGrp="1"/>
          </p:cNvSpPr>
          <p:nvPr>
            <p:ph type="title"/>
          </p:nvPr>
        </p:nvSpPr>
        <p:spPr>
          <a:xfrm>
            <a:off x="-1" y="116629"/>
            <a:ext cx="12192005" cy="787941"/>
          </a:xfrm>
          <a:prstGeom prst="rect">
            <a:avLst/>
          </a:prstGeom>
        </p:spPr>
        <p:txBody>
          <a:bodyPr/>
          <a:lstStyle>
            <a:lvl1pPr algn="ctr" defTabSz="777240">
              <a:defRPr b="1">
                <a:solidFill>
                  <a:srgbClr val="000099"/>
                </a:solidFill>
                <a:latin typeface="微軟正黑體"/>
                <a:ea typeface="微軟正黑體"/>
                <a:cs typeface="微軟正黑體"/>
                <a:sym typeface="微軟正黑體"/>
              </a:defRPr>
            </a:lvl1pPr>
          </a:lstStyle>
          <a:p>
            <a:r>
              <a:t>政府知服</a:t>
            </a:r>
          </a:p>
        </p:txBody>
      </p:sp>
      <p:graphicFrame>
        <p:nvGraphicFramePr>
          <p:cNvPr id="6" name="表格 5">
            <a:extLst>
              <a:ext uri="{FF2B5EF4-FFF2-40B4-BE49-F238E27FC236}">
                <a16:creationId xmlns:a16="http://schemas.microsoft.com/office/drawing/2014/main" id="{11221A1D-C794-4FB6-A612-B8A678735F8C}"/>
              </a:ext>
            </a:extLst>
          </p:cNvPr>
          <p:cNvGraphicFramePr/>
          <p:nvPr>
            <p:extLst>
              <p:ext uri="{D42A27DB-BD31-4B8C-83A1-F6EECF244321}">
                <p14:modId xmlns:p14="http://schemas.microsoft.com/office/powerpoint/2010/main" val="1331313963"/>
              </p:ext>
            </p:extLst>
          </p:nvPr>
        </p:nvGraphicFramePr>
        <p:xfrm>
          <a:off x="246849" y="819096"/>
          <a:ext cx="11698302" cy="5868784"/>
        </p:xfrm>
        <a:graphic>
          <a:graphicData uri="http://schemas.openxmlformats.org/drawingml/2006/table">
            <a:tbl>
              <a:tblPr firstRow="1">
                <a:tableStyleId>{4C3C2611-4C71-4FC5-86AE-919BDF0F9419}</a:tableStyleId>
              </a:tblPr>
              <a:tblGrid>
                <a:gridCol w="1771042">
                  <a:extLst>
                    <a:ext uri="{9D8B030D-6E8A-4147-A177-3AD203B41FA5}">
                      <a16:colId xmlns:a16="http://schemas.microsoft.com/office/drawing/2014/main" val="20000"/>
                    </a:ext>
                  </a:extLst>
                </a:gridCol>
                <a:gridCol w="2249241">
                  <a:extLst>
                    <a:ext uri="{9D8B030D-6E8A-4147-A177-3AD203B41FA5}">
                      <a16:colId xmlns:a16="http://schemas.microsoft.com/office/drawing/2014/main" val="20001"/>
                    </a:ext>
                  </a:extLst>
                </a:gridCol>
                <a:gridCol w="690647">
                  <a:extLst>
                    <a:ext uri="{9D8B030D-6E8A-4147-A177-3AD203B41FA5}">
                      <a16:colId xmlns:a16="http://schemas.microsoft.com/office/drawing/2014/main" val="20002"/>
                    </a:ext>
                  </a:extLst>
                </a:gridCol>
                <a:gridCol w="858075">
                  <a:extLst>
                    <a:ext uri="{9D8B030D-6E8A-4147-A177-3AD203B41FA5}">
                      <a16:colId xmlns:a16="http://schemas.microsoft.com/office/drawing/2014/main" val="20003"/>
                    </a:ext>
                  </a:extLst>
                </a:gridCol>
                <a:gridCol w="4760418">
                  <a:extLst>
                    <a:ext uri="{9D8B030D-6E8A-4147-A177-3AD203B41FA5}">
                      <a16:colId xmlns:a16="http://schemas.microsoft.com/office/drawing/2014/main" val="20004"/>
                    </a:ext>
                  </a:extLst>
                </a:gridCol>
                <a:gridCol w="1368879">
                  <a:extLst>
                    <a:ext uri="{9D8B030D-6E8A-4147-A177-3AD203B41FA5}">
                      <a16:colId xmlns:a16="http://schemas.microsoft.com/office/drawing/2014/main" val="20005"/>
                    </a:ext>
                  </a:extLst>
                </a:gridCol>
              </a:tblGrid>
              <a:tr h="681087">
                <a:tc>
                  <a:txBody>
                    <a:bodyPr/>
                    <a:lstStyle/>
                    <a:p>
                      <a:pPr algn="ctr">
                        <a:defRPr sz="1800" b="0"/>
                      </a:pPr>
                      <a:r>
                        <a:rPr sz="2000" b="1" dirty="0" err="1">
                          <a:solidFill>
                            <a:srgbClr val="FFFFFF"/>
                          </a:solidFill>
                          <a:latin typeface="微軟正黑體"/>
                          <a:ea typeface="微軟正黑體"/>
                          <a:cs typeface="微軟正黑體"/>
                          <a:sym typeface="微軟正黑體"/>
                        </a:rPr>
                        <a:t>單位</a:t>
                      </a:r>
                      <a:endParaRPr sz="2000" b="1" dirty="0">
                        <a:solidFill>
                          <a:srgbClr val="FFFFFF"/>
                        </a:solidFill>
                        <a:latin typeface="微軟正黑體"/>
                        <a:ea typeface="微軟正黑體"/>
                        <a:cs typeface="微軟正黑體"/>
                        <a:sym typeface="微軟正黑體"/>
                      </a:endParaRPr>
                    </a:p>
                  </a:txBody>
                  <a:tcPr marL="45720" marR="45720" anchor="ctr" horzOverflow="overflow">
                    <a:lnL w="12700">
                      <a:solidFill>
                        <a:srgbClr val="0070C0"/>
                      </a:solidFill>
                    </a:lnL>
                    <a:lnR w="12700">
                      <a:solidFill>
                        <a:srgbClr val="0070C0"/>
                      </a:solidFill>
                    </a:lnR>
                    <a:lnT w="12700">
                      <a:solidFill>
                        <a:srgbClr val="0070C0"/>
                      </a:solidFill>
                    </a:lnT>
                    <a:lnB w="12700">
                      <a:solidFill>
                        <a:srgbClr val="0070C0"/>
                      </a:solidFill>
                    </a:lnB>
                    <a:solidFill>
                      <a:srgbClr val="0070C0"/>
                    </a:solidFill>
                  </a:tcPr>
                </a:tc>
                <a:tc>
                  <a:txBody>
                    <a:bodyPr/>
                    <a:lstStyle/>
                    <a:p>
                      <a:pPr algn="ctr">
                        <a:defRPr sz="1800" b="0"/>
                      </a:pPr>
                      <a:r>
                        <a:rPr sz="2000" b="1">
                          <a:solidFill>
                            <a:srgbClr val="FFFFFF"/>
                          </a:solidFill>
                          <a:latin typeface="微軟正黑體"/>
                          <a:ea typeface="微軟正黑體"/>
                          <a:cs typeface="微軟正黑體"/>
                          <a:sym typeface="微軟正黑體"/>
                        </a:rPr>
                        <a:t>計畫名稱</a:t>
                      </a:r>
                    </a:p>
                  </a:txBody>
                  <a:tcPr marL="45720" marR="45720" anchor="ctr" horzOverflow="overflow">
                    <a:lnL w="12700">
                      <a:solidFill>
                        <a:srgbClr val="0070C0"/>
                      </a:solidFill>
                    </a:lnL>
                    <a:lnR w="12700">
                      <a:solidFill>
                        <a:srgbClr val="0070C0"/>
                      </a:solidFill>
                    </a:lnR>
                    <a:lnT w="12700">
                      <a:solidFill>
                        <a:srgbClr val="0070C0"/>
                      </a:solidFill>
                    </a:lnT>
                    <a:lnB w="12700">
                      <a:solidFill>
                        <a:srgbClr val="0070C0"/>
                      </a:solidFill>
                    </a:lnB>
                    <a:solidFill>
                      <a:srgbClr val="0070C0"/>
                    </a:solidFill>
                  </a:tcPr>
                </a:tc>
                <a:tc>
                  <a:txBody>
                    <a:bodyPr/>
                    <a:lstStyle/>
                    <a:p>
                      <a:pPr algn="ctr">
                        <a:defRPr sz="1800" b="0"/>
                      </a:pPr>
                      <a:r>
                        <a:rPr sz="2000" b="1">
                          <a:solidFill>
                            <a:srgbClr val="FFFFFF"/>
                          </a:solidFill>
                          <a:latin typeface="微軟正黑體"/>
                          <a:ea typeface="微軟正黑體"/>
                          <a:cs typeface="微軟正黑體"/>
                          <a:sym typeface="微軟正黑體"/>
                        </a:rPr>
                        <a:t>總經費</a:t>
                      </a:r>
                    </a:p>
                  </a:txBody>
                  <a:tcPr marL="45720" marR="45720" anchor="ctr" horzOverflow="overflow">
                    <a:lnL w="12700">
                      <a:solidFill>
                        <a:srgbClr val="0070C0"/>
                      </a:solidFill>
                    </a:lnL>
                    <a:lnR w="12700">
                      <a:solidFill>
                        <a:srgbClr val="0070C0"/>
                      </a:solidFill>
                    </a:lnR>
                    <a:lnT w="12700">
                      <a:solidFill>
                        <a:srgbClr val="0070C0"/>
                      </a:solidFill>
                    </a:lnT>
                    <a:lnB w="12700">
                      <a:solidFill>
                        <a:srgbClr val="0070C0"/>
                      </a:solidFill>
                    </a:lnB>
                    <a:solidFill>
                      <a:srgbClr val="0070C0"/>
                    </a:solidFill>
                  </a:tcPr>
                </a:tc>
                <a:tc>
                  <a:txBody>
                    <a:bodyPr/>
                    <a:lstStyle/>
                    <a:p>
                      <a:pPr algn="ctr">
                        <a:defRPr sz="1800" b="0"/>
                      </a:pPr>
                      <a:r>
                        <a:rPr sz="2000" b="1">
                          <a:solidFill>
                            <a:srgbClr val="FFFFFF"/>
                          </a:solidFill>
                          <a:latin typeface="微軟正黑體"/>
                          <a:ea typeface="微軟正黑體"/>
                          <a:cs typeface="微軟正黑體"/>
                          <a:sym typeface="微軟正黑體"/>
                        </a:rPr>
                        <a:t>期程</a:t>
                      </a:r>
                    </a:p>
                  </a:txBody>
                  <a:tcPr marL="45720" marR="45720" anchor="ctr" horzOverflow="overflow">
                    <a:lnL w="12700">
                      <a:solidFill>
                        <a:srgbClr val="0070C0"/>
                      </a:solidFill>
                    </a:lnL>
                    <a:lnR w="12700">
                      <a:solidFill>
                        <a:srgbClr val="0070C0"/>
                      </a:solidFill>
                    </a:lnR>
                    <a:lnT w="12700">
                      <a:solidFill>
                        <a:srgbClr val="0070C0"/>
                      </a:solidFill>
                    </a:lnT>
                    <a:lnB w="12700">
                      <a:solidFill>
                        <a:srgbClr val="0070C0"/>
                      </a:solidFill>
                    </a:lnB>
                    <a:solidFill>
                      <a:srgbClr val="0070C0"/>
                    </a:solidFill>
                  </a:tcPr>
                </a:tc>
                <a:tc>
                  <a:txBody>
                    <a:bodyPr/>
                    <a:lstStyle/>
                    <a:p>
                      <a:pPr algn="ctr">
                        <a:defRPr sz="1800" b="0"/>
                      </a:pPr>
                      <a:r>
                        <a:rPr sz="2000" b="1">
                          <a:solidFill>
                            <a:srgbClr val="FFFFFF"/>
                          </a:solidFill>
                          <a:latin typeface="微軟正黑體"/>
                          <a:ea typeface="微軟正黑體"/>
                          <a:cs typeface="微軟正黑體"/>
                          <a:sym typeface="微軟正黑體"/>
                        </a:rPr>
                        <a:t>備註</a:t>
                      </a:r>
                    </a:p>
                  </a:txBody>
                  <a:tcPr marL="45720" marR="45720" anchor="ctr" horzOverflow="overflow">
                    <a:lnL w="12700">
                      <a:solidFill>
                        <a:srgbClr val="0070C0"/>
                      </a:solidFill>
                    </a:lnL>
                    <a:lnR w="12700">
                      <a:solidFill>
                        <a:srgbClr val="0070C0"/>
                      </a:solidFill>
                    </a:lnR>
                    <a:lnT w="12700">
                      <a:solidFill>
                        <a:srgbClr val="0070C0"/>
                      </a:solidFill>
                    </a:lnT>
                    <a:lnB w="12700">
                      <a:solidFill>
                        <a:srgbClr val="0070C0"/>
                      </a:solidFill>
                    </a:lnB>
                    <a:solidFill>
                      <a:srgbClr val="0070C0"/>
                    </a:solidFill>
                  </a:tcPr>
                </a:tc>
                <a:tc>
                  <a:txBody>
                    <a:bodyPr/>
                    <a:lstStyle/>
                    <a:p>
                      <a:pPr algn="ctr">
                        <a:defRPr sz="1800" b="0"/>
                      </a:pPr>
                      <a:r>
                        <a:rPr sz="2000" b="1">
                          <a:solidFill>
                            <a:srgbClr val="FFFFFF"/>
                          </a:solidFill>
                          <a:latin typeface="微軟正黑體"/>
                          <a:ea typeface="微軟正黑體"/>
                          <a:cs typeface="微軟正黑體"/>
                          <a:sym typeface="微軟正黑體"/>
                        </a:rPr>
                        <a:t>負責人</a:t>
                      </a:r>
                    </a:p>
                  </a:txBody>
                  <a:tcPr marL="0" marR="0" marT="0" marB="0" anchor="ctr" horzOverflow="overflow">
                    <a:lnL w="12700">
                      <a:solidFill>
                        <a:srgbClr val="0070C0"/>
                      </a:solidFill>
                    </a:lnL>
                    <a:lnR w="12700">
                      <a:solidFill>
                        <a:srgbClr val="0070C0"/>
                      </a:solidFill>
                    </a:lnR>
                    <a:lnT w="12700">
                      <a:solidFill>
                        <a:srgbClr val="0070C0"/>
                      </a:solidFill>
                    </a:lnT>
                    <a:lnB w="12700">
                      <a:solidFill>
                        <a:srgbClr val="0070C0"/>
                      </a:solidFill>
                    </a:lnB>
                    <a:solidFill>
                      <a:srgbClr val="0070C0"/>
                    </a:solidFill>
                  </a:tcPr>
                </a:tc>
                <a:extLst>
                  <a:ext uri="{0D108BD9-81ED-4DB2-BD59-A6C34878D82A}">
                    <a16:rowId xmlns:a16="http://schemas.microsoft.com/office/drawing/2014/main" val="10000"/>
                  </a:ext>
                </a:extLst>
              </a:tr>
              <a:tr h="522476">
                <a:tc>
                  <a:txBody>
                    <a:bodyPr/>
                    <a:lstStyle/>
                    <a:p>
                      <a:pPr algn="l">
                        <a:defRPr sz="1800"/>
                      </a:pPr>
                      <a:r>
                        <a:rPr sz="1400" dirty="0" err="1">
                          <a:latin typeface="微軟正黑體" panose="020B0604030504040204" pitchFamily="34" charset="-120"/>
                          <a:ea typeface="微軟正黑體" panose="020B0604030504040204" pitchFamily="34" charset="-120"/>
                          <a:cs typeface="微軟正黑體"/>
                          <a:sym typeface="微軟正黑體"/>
                        </a:rPr>
                        <a:t>國家電影中心</a:t>
                      </a:r>
                      <a:endParaRPr sz="1400" dirty="0">
                        <a:latin typeface="微軟正黑體" panose="020B0604030504040204" pitchFamily="34" charset="-120"/>
                        <a:ea typeface="微軟正黑體" panose="020B0604030504040204" pitchFamily="34" charset="-120"/>
                        <a:cs typeface="微軟正黑體"/>
                        <a:sym typeface="微軟正黑體"/>
                      </a:endParaRPr>
                    </a:p>
                  </a:txBody>
                  <a:tcPr marL="36000" marR="36000" marT="36000" marB="36000" anchor="ctr" horzOverflow="overflow">
                    <a:lnL w="12700">
                      <a:solidFill>
                        <a:srgbClr val="0070C0"/>
                      </a:solidFill>
                    </a:lnL>
                    <a:lnR w="12700">
                      <a:solidFill>
                        <a:srgbClr val="0070C0"/>
                      </a:solidFill>
                    </a:lnR>
                    <a:lnT w="12700">
                      <a:solidFill>
                        <a:srgbClr val="0070C0"/>
                      </a:solidFill>
                    </a:lnT>
                    <a:lnB w="12700">
                      <a:solidFill>
                        <a:srgbClr val="0070C0"/>
                      </a:solidFill>
                    </a:lnB>
                    <a:solidFill>
                      <a:schemeClr val="accent1">
                        <a:alpha val="20000"/>
                      </a:schemeClr>
                    </a:solidFill>
                  </a:tcPr>
                </a:tc>
                <a:tc>
                  <a:txBody>
                    <a:bodyPr/>
                    <a:lstStyle/>
                    <a:p>
                      <a:pPr algn="l">
                        <a:defRPr sz="1800"/>
                      </a:pPr>
                      <a:r>
                        <a:rPr sz="1400">
                          <a:latin typeface="微軟正黑體" panose="020B0604030504040204" pitchFamily="34" charset="-120"/>
                          <a:ea typeface="微軟正黑體" panose="020B0604030504040204" pitchFamily="34" charset="-120"/>
                          <a:cs typeface="Arial"/>
                        </a:rPr>
                        <a:t>透明顯示互動裝置模組計畫</a:t>
                      </a:r>
                    </a:p>
                  </a:txBody>
                  <a:tcPr marL="36000" marR="36000" marT="36000" marB="36000" anchor="ctr" horzOverflow="overflow">
                    <a:lnL w="12700">
                      <a:solidFill>
                        <a:srgbClr val="0070C0"/>
                      </a:solidFill>
                    </a:lnL>
                    <a:lnR w="12700">
                      <a:solidFill>
                        <a:srgbClr val="0070C0"/>
                      </a:solidFill>
                    </a:lnR>
                    <a:lnT w="12700">
                      <a:solidFill>
                        <a:srgbClr val="0070C0"/>
                      </a:solidFill>
                    </a:lnT>
                    <a:lnB w="12700">
                      <a:solidFill>
                        <a:srgbClr val="0070C0"/>
                      </a:solidFill>
                    </a:lnB>
                    <a:solidFill>
                      <a:schemeClr val="accent1">
                        <a:alpha val="20000"/>
                      </a:schemeClr>
                    </a:solidFill>
                  </a:tcPr>
                </a:tc>
                <a:tc>
                  <a:txBody>
                    <a:bodyPr/>
                    <a:lstStyle/>
                    <a:p>
                      <a:pPr>
                        <a:defRPr sz="1800"/>
                      </a:pPr>
                      <a:r>
                        <a:rPr sz="1400" dirty="0">
                          <a:latin typeface="微軟正黑體" panose="020B0604030504040204" pitchFamily="34" charset="-120"/>
                          <a:ea typeface="微軟正黑體" panose="020B0604030504040204" pitchFamily="34" charset="-120"/>
                          <a:sym typeface="Calibri"/>
                        </a:rPr>
                        <a:t>298</a:t>
                      </a:r>
                    </a:p>
                  </a:txBody>
                  <a:tcPr marL="36000" marR="36000" marT="36000" marB="36000" anchor="ctr" horzOverflow="overflow">
                    <a:lnL w="12700">
                      <a:solidFill>
                        <a:srgbClr val="0070C0"/>
                      </a:solidFill>
                    </a:lnL>
                    <a:lnR w="12700">
                      <a:solidFill>
                        <a:srgbClr val="0070C0"/>
                      </a:solidFill>
                    </a:lnR>
                    <a:lnT w="12700">
                      <a:solidFill>
                        <a:srgbClr val="0070C0"/>
                      </a:solidFill>
                    </a:lnT>
                    <a:lnB w="12700">
                      <a:solidFill>
                        <a:srgbClr val="0070C0"/>
                      </a:solidFill>
                    </a:lnB>
                    <a:solidFill>
                      <a:schemeClr val="accent1">
                        <a:alpha val="20000"/>
                      </a:schemeClr>
                    </a:solidFill>
                  </a:tcPr>
                </a:tc>
                <a:tc>
                  <a:txBody>
                    <a:bodyPr/>
                    <a:lstStyle/>
                    <a:p>
                      <a:pPr algn="ctr">
                        <a:defRPr sz="1800"/>
                      </a:pPr>
                      <a:r>
                        <a:rPr sz="1400" dirty="0">
                          <a:latin typeface="微軟正黑體" panose="020B0604030504040204" pitchFamily="34" charset="-120"/>
                          <a:ea typeface="微軟正黑體" panose="020B0604030504040204" pitchFamily="34" charset="-120"/>
                          <a:sym typeface="Calibri"/>
                        </a:rPr>
                        <a:t>202311-202402</a:t>
                      </a:r>
                    </a:p>
                  </a:txBody>
                  <a:tcPr marL="45720" marR="45720" anchor="ctr" horzOverflow="overflow">
                    <a:lnL w="12700">
                      <a:solidFill>
                        <a:srgbClr val="0070C0"/>
                      </a:solidFill>
                    </a:lnL>
                    <a:lnR w="12700">
                      <a:solidFill>
                        <a:srgbClr val="0070C0"/>
                      </a:solidFill>
                    </a:lnR>
                    <a:lnT w="12700">
                      <a:solidFill>
                        <a:srgbClr val="0070C0"/>
                      </a:solidFill>
                    </a:lnT>
                    <a:lnB w="12700">
                      <a:solidFill>
                        <a:srgbClr val="0070C0"/>
                      </a:solidFill>
                    </a:lnB>
                    <a:solidFill>
                      <a:schemeClr val="accent1">
                        <a:alpha val="20000"/>
                      </a:schemeClr>
                    </a:solidFill>
                  </a:tcPr>
                </a:tc>
                <a:tc>
                  <a:txBody>
                    <a:bodyPr/>
                    <a:lstStyle/>
                    <a:p>
                      <a:pPr algn="ctr">
                        <a:defRPr sz="1800"/>
                      </a:pPr>
                      <a:r>
                        <a:rPr sz="1400">
                          <a:latin typeface="微軟正黑體" panose="020B0604030504040204" pitchFamily="34" charset="-120"/>
                          <a:ea typeface="微軟正黑體" panose="020B0604030504040204" pitchFamily="34" charset="-120"/>
                          <a:cs typeface="微軟正黑體"/>
                          <a:sym typeface="微軟正黑體"/>
                        </a:rPr>
                        <a:t>已簽約</a:t>
                      </a:r>
                    </a:p>
                  </a:txBody>
                  <a:tcPr marL="45720" marR="45720" anchor="ctr" horzOverflow="overflow">
                    <a:lnL w="12700">
                      <a:solidFill>
                        <a:srgbClr val="0070C0"/>
                      </a:solidFill>
                    </a:lnL>
                    <a:lnR w="12700">
                      <a:solidFill>
                        <a:srgbClr val="0070C0"/>
                      </a:solidFill>
                    </a:lnR>
                    <a:lnT w="12700">
                      <a:solidFill>
                        <a:srgbClr val="0070C0"/>
                      </a:solidFill>
                    </a:lnT>
                    <a:lnB w="12700">
                      <a:solidFill>
                        <a:srgbClr val="0070C0"/>
                      </a:solidFill>
                    </a:lnB>
                    <a:solidFill>
                      <a:schemeClr val="accent1">
                        <a:alpha val="20000"/>
                      </a:schemeClr>
                    </a:solidFill>
                  </a:tcPr>
                </a:tc>
                <a:tc>
                  <a:txBody>
                    <a:bodyPr/>
                    <a:lstStyle/>
                    <a:p>
                      <a:pPr algn="ctr">
                        <a:defRPr sz="1800"/>
                      </a:pPr>
                      <a:r>
                        <a:rPr sz="1400">
                          <a:latin typeface="微軟正黑體" panose="020B0604030504040204" pitchFamily="34" charset="-120"/>
                          <a:ea typeface="微軟正黑體" panose="020B0604030504040204" pitchFamily="34" charset="-120"/>
                          <a:cs typeface="微軟正黑體"/>
                          <a:sym typeface="微軟正黑體"/>
                        </a:rPr>
                        <a:t>香蘭/祐頡</a:t>
                      </a:r>
                    </a:p>
                  </a:txBody>
                  <a:tcPr marL="0" marR="0" marT="0" marB="0" anchor="ctr" horzOverflow="overflow">
                    <a:lnL w="12700">
                      <a:solidFill>
                        <a:srgbClr val="0070C0"/>
                      </a:solidFill>
                    </a:lnL>
                    <a:lnR w="12700">
                      <a:solidFill>
                        <a:srgbClr val="0070C0"/>
                      </a:solidFill>
                    </a:lnR>
                    <a:lnT w="12700">
                      <a:solidFill>
                        <a:srgbClr val="0070C0"/>
                      </a:solidFill>
                    </a:lnT>
                    <a:lnB w="12700">
                      <a:solidFill>
                        <a:srgbClr val="0070C0"/>
                      </a:solidFill>
                    </a:lnB>
                    <a:solidFill>
                      <a:schemeClr val="accent1">
                        <a:alpha val="20000"/>
                      </a:schemeClr>
                    </a:solidFill>
                  </a:tcPr>
                </a:tc>
                <a:extLst>
                  <a:ext uri="{0D108BD9-81ED-4DB2-BD59-A6C34878D82A}">
                    <a16:rowId xmlns:a16="http://schemas.microsoft.com/office/drawing/2014/main" val="10001"/>
                  </a:ext>
                </a:extLst>
              </a:tr>
              <a:tr h="522476">
                <a:tc>
                  <a:txBody>
                    <a:bodyPr/>
                    <a:lstStyle/>
                    <a:p>
                      <a:pPr algn="l">
                        <a:defRPr sz="1600">
                          <a:latin typeface="微軟正黑體"/>
                          <a:ea typeface="微軟正黑體"/>
                          <a:cs typeface="微軟正黑體"/>
                          <a:sym typeface="微軟正黑體"/>
                        </a:defRPr>
                      </a:pPr>
                      <a:r>
                        <a:rPr sz="1400" dirty="0" err="1">
                          <a:latin typeface="微軟正黑體" panose="020B0604030504040204" pitchFamily="34" charset="-120"/>
                          <a:ea typeface="微軟正黑體" panose="020B0604030504040204" pitchFamily="34" charset="-120"/>
                        </a:rPr>
                        <a:t>文化部</a:t>
                      </a:r>
                      <a:r>
                        <a:rPr sz="1400" dirty="0">
                          <a:latin typeface="微軟正黑體" panose="020B0604030504040204" pitchFamily="34" charset="-120"/>
                          <a:ea typeface="微軟正黑體" panose="020B0604030504040204" pitchFamily="34" charset="-120"/>
                        </a:rPr>
                        <a:t>/</a:t>
                      </a:r>
                    </a:p>
                    <a:p>
                      <a:pPr algn="l">
                        <a:defRPr sz="1600">
                          <a:latin typeface="微軟正黑體"/>
                          <a:ea typeface="微軟正黑體"/>
                          <a:cs typeface="微軟正黑體"/>
                          <a:sym typeface="微軟正黑體"/>
                        </a:defRPr>
                      </a:pPr>
                      <a:r>
                        <a:rPr sz="1400" dirty="0" err="1">
                          <a:latin typeface="微軟正黑體" panose="020B0604030504040204" pitchFamily="34" charset="-120"/>
                          <a:ea typeface="微軟正黑體" panose="020B0604030504040204" pitchFamily="34" charset="-120"/>
                        </a:rPr>
                        <a:t>桃園市政府</a:t>
                      </a:r>
                      <a:endParaRPr sz="1400" dirty="0">
                        <a:latin typeface="微軟正黑體" panose="020B0604030504040204" pitchFamily="34" charset="-120"/>
                        <a:ea typeface="微軟正黑體" panose="020B0604030504040204" pitchFamily="34" charset="-120"/>
                      </a:endParaRPr>
                    </a:p>
                  </a:txBody>
                  <a:tcPr marL="36000" marR="36000" marT="36000" marB="36000" anchor="ctr" horzOverflow="overflow">
                    <a:lnL w="12700">
                      <a:solidFill>
                        <a:srgbClr val="0070C0"/>
                      </a:solidFill>
                    </a:lnL>
                    <a:lnR w="12700">
                      <a:solidFill>
                        <a:srgbClr val="0070C0"/>
                      </a:solidFill>
                    </a:lnR>
                    <a:lnT w="12700">
                      <a:solidFill>
                        <a:srgbClr val="0070C0"/>
                      </a:solidFill>
                    </a:lnT>
                    <a:lnB w="12700">
                      <a:solidFill>
                        <a:srgbClr val="0070C0"/>
                      </a:solidFill>
                    </a:lnB>
                    <a:solidFill>
                      <a:schemeClr val="accent1">
                        <a:alpha val="20000"/>
                      </a:schemeClr>
                    </a:solidFill>
                  </a:tcPr>
                </a:tc>
                <a:tc>
                  <a:txBody>
                    <a:bodyPr/>
                    <a:lstStyle/>
                    <a:p>
                      <a:pPr algn="l">
                        <a:defRPr sz="1800"/>
                      </a:pPr>
                      <a:r>
                        <a:rPr sz="1400" dirty="0">
                          <a:latin typeface="微軟正黑體" panose="020B0604030504040204" pitchFamily="34" charset="-120"/>
                          <a:ea typeface="微軟正黑體" panose="020B0604030504040204" pitchFamily="34" charset="-120"/>
                          <a:cs typeface="微軟正黑體"/>
                          <a:sym typeface="微軟正黑體"/>
                        </a:rPr>
                        <a:t>Feel </a:t>
                      </a:r>
                      <a:r>
                        <a:rPr sz="1400" dirty="0" err="1">
                          <a:latin typeface="微軟正黑體" panose="020B0604030504040204" pitchFamily="34" charset="-120"/>
                          <a:ea typeface="微軟正黑體" panose="020B0604030504040204" pitchFamily="34" charset="-120"/>
                          <a:cs typeface="微軟正黑體"/>
                          <a:sym typeface="微軟正黑體"/>
                        </a:rPr>
                        <a:t>Together藝文場域體感平權計畫</a:t>
                      </a:r>
                      <a:endParaRPr sz="1400" dirty="0">
                        <a:latin typeface="微軟正黑體" panose="020B0604030504040204" pitchFamily="34" charset="-120"/>
                        <a:ea typeface="微軟正黑體" panose="020B0604030504040204" pitchFamily="34" charset="-120"/>
                        <a:cs typeface="微軟正黑體"/>
                        <a:sym typeface="微軟正黑體"/>
                      </a:endParaRPr>
                    </a:p>
                  </a:txBody>
                  <a:tcPr marL="36000" marR="36000" marT="36000" marB="36000" anchor="ctr" horzOverflow="overflow">
                    <a:lnL w="12700">
                      <a:solidFill>
                        <a:srgbClr val="0070C0"/>
                      </a:solidFill>
                    </a:lnL>
                    <a:lnR w="12700">
                      <a:solidFill>
                        <a:srgbClr val="0070C0"/>
                      </a:solidFill>
                    </a:lnR>
                    <a:lnT w="12700">
                      <a:solidFill>
                        <a:srgbClr val="0070C0"/>
                      </a:solidFill>
                    </a:lnT>
                    <a:lnB w="12700">
                      <a:solidFill>
                        <a:srgbClr val="0070C0"/>
                      </a:solidFill>
                    </a:lnB>
                    <a:solidFill>
                      <a:schemeClr val="accent1">
                        <a:alpha val="20000"/>
                      </a:schemeClr>
                    </a:solidFill>
                  </a:tcPr>
                </a:tc>
                <a:tc>
                  <a:txBody>
                    <a:bodyPr/>
                    <a:lstStyle/>
                    <a:p>
                      <a:pPr>
                        <a:defRPr sz="1800"/>
                      </a:pPr>
                      <a:r>
                        <a:rPr sz="1400" dirty="0">
                          <a:latin typeface="微軟正黑體" panose="020B0604030504040204" pitchFamily="34" charset="-120"/>
                          <a:ea typeface="微軟正黑體" panose="020B0604030504040204" pitchFamily="34" charset="-120"/>
                          <a:sym typeface="Calibri"/>
                        </a:rPr>
                        <a:t>796</a:t>
                      </a:r>
                    </a:p>
                  </a:txBody>
                  <a:tcPr marL="36000" marR="36000" marT="36000" marB="36000" anchor="ctr" horzOverflow="overflow">
                    <a:lnL w="12700">
                      <a:solidFill>
                        <a:srgbClr val="0070C0"/>
                      </a:solidFill>
                    </a:lnL>
                    <a:lnR w="12700">
                      <a:solidFill>
                        <a:srgbClr val="0070C0"/>
                      </a:solidFill>
                    </a:lnR>
                    <a:lnT w="12700">
                      <a:solidFill>
                        <a:srgbClr val="0070C0"/>
                      </a:solidFill>
                    </a:lnT>
                    <a:lnB w="12700">
                      <a:solidFill>
                        <a:srgbClr val="0070C0"/>
                      </a:solidFill>
                    </a:lnB>
                    <a:solidFill>
                      <a:schemeClr val="accent1">
                        <a:alpha val="20000"/>
                      </a:schemeClr>
                    </a:solidFill>
                  </a:tcPr>
                </a:tc>
                <a:tc>
                  <a:txBody>
                    <a:bodyPr/>
                    <a:lstStyle/>
                    <a:p>
                      <a:pPr algn="ctr">
                        <a:defRPr sz="1800"/>
                      </a:pPr>
                      <a:r>
                        <a:rPr sz="1400" dirty="0">
                          <a:latin typeface="微軟正黑體" panose="020B0604030504040204" pitchFamily="34" charset="-120"/>
                          <a:ea typeface="微軟正黑體" panose="020B0604030504040204" pitchFamily="34" charset="-120"/>
                          <a:sym typeface="Calibri"/>
                        </a:rPr>
                        <a:t>202307-202410</a:t>
                      </a:r>
                    </a:p>
                  </a:txBody>
                  <a:tcPr marL="45720" marR="45720" anchor="ctr" horzOverflow="overflow">
                    <a:lnL w="12700">
                      <a:solidFill>
                        <a:srgbClr val="0070C0"/>
                      </a:solidFill>
                    </a:lnL>
                    <a:lnR w="12700">
                      <a:solidFill>
                        <a:srgbClr val="0070C0"/>
                      </a:solidFill>
                    </a:lnR>
                    <a:lnT w="12700">
                      <a:solidFill>
                        <a:srgbClr val="0070C0"/>
                      </a:solidFill>
                    </a:lnT>
                    <a:lnB w="12700">
                      <a:solidFill>
                        <a:srgbClr val="0070C0"/>
                      </a:solidFill>
                    </a:lnB>
                    <a:solidFill>
                      <a:schemeClr val="accent1">
                        <a:alpha val="20000"/>
                      </a:schemeClr>
                    </a:solidFill>
                  </a:tcPr>
                </a:tc>
                <a:tc>
                  <a:txBody>
                    <a:bodyPr/>
                    <a:lstStyle/>
                    <a:p>
                      <a:pPr algn="ctr">
                        <a:defRPr sz="1800"/>
                      </a:pPr>
                      <a:r>
                        <a:rPr sz="1400">
                          <a:latin typeface="微軟正黑體" panose="020B0604030504040204" pitchFamily="34" charset="-120"/>
                          <a:ea typeface="微軟正黑體" panose="020B0604030504040204" pitchFamily="34" charset="-120"/>
                          <a:cs typeface="微軟正黑體"/>
                          <a:sym typeface="微軟正黑體"/>
                        </a:rPr>
                        <a:t>已簽約</a:t>
                      </a:r>
                    </a:p>
                  </a:txBody>
                  <a:tcPr marL="45720" marR="45720" anchor="ctr" horzOverflow="overflow">
                    <a:lnL w="12700">
                      <a:solidFill>
                        <a:srgbClr val="0070C0"/>
                      </a:solidFill>
                    </a:lnL>
                    <a:lnR w="12700">
                      <a:solidFill>
                        <a:srgbClr val="0070C0"/>
                      </a:solidFill>
                    </a:lnR>
                    <a:lnT w="12700">
                      <a:solidFill>
                        <a:srgbClr val="0070C0"/>
                      </a:solidFill>
                    </a:lnT>
                    <a:lnB w="12700">
                      <a:solidFill>
                        <a:srgbClr val="0070C0"/>
                      </a:solidFill>
                    </a:lnB>
                    <a:solidFill>
                      <a:schemeClr val="accent1">
                        <a:alpha val="20000"/>
                      </a:schemeClr>
                    </a:solidFill>
                  </a:tcPr>
                </a:tc>
                <a:tc>
                  <a:txBody>
                    <a:bodyPr/>
                    <a:lstStyle/>
                    <a:p>
                      <a:pPr algn="ctr">
                        <a:defRPr sz="1800"/>
                      </a:pPr>
                      <a:r>
                        <a:rPr sz="1400">
                          <a:latin typeface="微軟正黑體" panose="020B0604030504040204" pitchFamily="34" charset="-120"/>
                          <a:ea typeface="微軟正黑體" panose="020B0604030504040204" pitchFamily="34" charset="-120"/>
                          <a:cs typeface="微軟正黑體"/>
                          <a:sym typeface="微軟正黑體"/>
                        </a:rPr>
                        <a:t>惠晴.泰維.香蘭</a:t>
                      </a:r>
                    </a:p>
                  </a:txBody>
                  <a:tcPr marL="0" marR="0" marT="0" marB="0" anchor="ctr" horzOverflow="overflow">
                    <a:lnL w="12700">
                      <a:solidFill>
                        <a:srgbClr val="0070C0"/>
                      </a:solidFill>
                    </a:lnL>
                    <a:lnR w="12700">
                      <a:solidFill>
                        <a:srgbClr val="0070C0"/>
                      </a:solidFill>
                    </a:lnR>
                    <a:lnT w="12700">
                      <a:solidFill>
                        <a:srgbClr val="0070C0"/>
                      </a:solidFill>
                    </a:lnT>
                    <a:lnB w="12700">
                      <a:solidFill>
                        <a:srgbClr val="0070C0"/>
                      </a:solidFill>
                    </a:lnB>
                    <a:solidFill>
                      <a:schemeClr val="accent1">
                        <a:alpha val="20000"/>
                      </a:schemeClr>
                    </a:solidFill>
                  </a:tcPr>
                </a:tc>
                <a:extLst>
                  <a:ext uri="{0D108BD9-81ED-4DB2-BD59-A6C34878D82A}">
                    <a16:rowId xmlns:a16="http://schemas.microsoft.com/office/drawing/2014/main" val="10002"/>
                  </a:ext>
                </a:extLst>
              </a:tr>
              <a:tr h="629627">
                <a:tc>
                  <a:txBody>
                    <a:bodyPr/>
                    <a:lstStyle/>
                    <a:p>
                      <a:pPr algn="l">
                        <a:defRPr sz="1800"/>
                      </a:pPr>
                      <a:r>
                        <a:rPr sz="1400" dirty="0" err="1">
                          <a:latin typeface="微軟正黑體" panose="020B0604030504040204" pitchFamily="34" charset="-120"/>
                          <a:ea typeface="微軟正黑體" panose="020B0604030504040204" pitchFamily="34" charset="-120"/>
                          <a:cs typeface="微軟正黑體"/>
                          <a:sym typeface="微軟正黑體"/>
                        </a:rPr>
                        <a:t>文化部</a:t>
                      </a:r>
                      <a:endParaRPr sz="1400" dirty="0">
                        <a:latin typeface="微軟正黑體" panose="020B0604030504040204" pitchFamily="34" charset="-120"/>
                        <a:ea typeface="微軟正黑體" panose="020B0604030504040204" pitchFamily="34" charset="-120"/>
                        <a:cs typeface="微軟正黑體"/>
                        <a:sym typeface="微軟正黑體"/>
                      </a:endParaRPr>
                    </a:p>
                  </a:txBody>
                  <a:tcPr marL="36000" marR="36000" marT="36000" marB="36000" anchor="ctr" horzOverflow="overflow">
                    <a:lnL w="12700">
                      <a:solidFill>
                        <a:srgbClr val="0070C0"/>
                      </a:solidFill>
                    </a:lnL>
                    <a:lnR w="12700">
                      <a:solidFill>
                        <a:srgbClr val="0070C0"/>
                      </a:solidFill>
                    </a:lnR>
                    <a:lnT w="12700">
                      <a:solidFill>
                        <a:srgbClr val="0070C0"/>
                      </a:solidFill>
                    </a:lnT>
                    <a:lnB w="12700">
                      <a:solidFill>
                        <a:srgbClr val="0070C0"/>
                      </a:solidFill>
                    </a:lnB>
                    <a:solidFill>
                      <a:schemeClr val="accent1">
                        <a:alpha val="20000"/>
                      </a:schemeClr>
                    </a:solidFill>
                  </a:tcPr>
                </a:tc>
                <a:tc>
                  <a:txBody>
                    <a:bodyPr/>
                    <a:lstStyle/>
                    <a:p>
                      <a:pPr algn="l">
                        <a:lnSpc>
                          <a:spcPct val="90000"/>
                        </a:lnSpc>
                        <a:defRPr sz="1600">
                          <a:sym typeface="Calibri"/>
                        </a:defRPr>
                      </a:pPr>
                      <a:r>
                        <a:rPr sz="1400" dirty="0">
                          <a:latin typeface="微軟正黑體" panose="020B0604030504040204" pitchFamily="34" charset="-120"/>
                          <a:ea typeface="微軟正黑體" panose="020B0604030504040204" pitchFamily="34" charset="-120"/>
                        </a:rPr>
                        <a:t>112-113</a:t>
                      </a:r>
                      <a:r>
                        <a:rPr sz="1400" dirty="0">
                          <a:latin typeface="微軟正黑體" panose="020B0604030504040204" pitchFamily="34" charset="-120"/>
                          <a:ea typeface="微軟正黑體" panose="020B0604030504040204" pitchFamily="34" charset="-120"/>
                          <a:cs typeface="微軟正黑體"/>
                          <a:sym typeface="微軟正黑體"/>
                        </a:rPr>
                        <a:t>年「媒合藝術家及科研單位發展科藝創新實驗計畫」藝文採購案</a:t>
                      </a:r>
                    </a:p>
                  </a:txBody>
                  <a:tcPr marL="36000" marR="36000" marT="36000" marB="36000" anchor="ctr" horzOverflow="overflow">
                    <a:lnL w="12700">
                      <a:solidFill>
                        <a:srgbClr val="0070C0"/>
                      </a:solidFill>
                    </a:lnL>
                    <a:lnR w="12700">
                      <a:solidFill>
                        <a:srgbClr val="0070C0"/>
                      </a:solidFill>
                    </a:lnR>
                    <a:lnT w="12700">
                      <a:solidFill>
                        <a:srgbClr val="0070C0"/>
                      </a:solidFill>
                    </a:lnT>
                    <a:lnB w="12700">
                      <a:solidFill>
                        <a:srgbClr val="0070C0"/>
                      </a:solidFill>
                    </a:lnB>
                    <a:solidFill>
                      <a:schemeClr val="accent1">
                        <a:alpha val="20000"/>
                      </a:schemeClr>
                    </a:solidFill>
                  </a:tcPr>
                </a:tc>
                <a:tc>
                  <a:txBody>
                    <a:bodyPr/>
                    <a:lstStyle/>
                    <a:p>
                      <a:pPr>
                        <a:defRPr sz="1800"/>
                      </a:pPr>
                      <a:r>
                        <a:rPr sz="1400" dirty="0">
                          <a:latin typeface="微軟正黑體" panose="020B0604030504040204" pitchFamily="34" charset="-120"/>
                          <a:ea typeface="微軟正黑體" panose="020B0604030504040204" pitchFamily="34" charset="-120"/>
                          <a:sym typeface="Calibri"/>
                        </a:rPr>
                        <a:t>980</a:t>
                      </a:r>
                    </a:p>
                  </a:txBody>
                  <a:tcPr marL="36000" marR="36000" marT="36000" marB="36000" anchor="ctr" horzOverflow="overflow">
                    <a:lnL w="12700">
                      <a:solidFill>
                        <a:srgbClr val="0070C0"/>
                      </a:solidFill>
                    </a:lnL>
                    <a:lnR w="12700">
                      <a:solidFill>
                        <a:srgbClr val="0070C0"/>
                      </a:solidFill>
                    </a:lnR>
                    <a:lnT w="12700">
                      <a:solidFill>
                        <a:srgbClr val="0070C0"/>
                      </a:solidFill>
                    </a:lnT>
                    <a:lnB w="12700">
                      <a:solidFill>
                        <a:srgbClr val="0070C0"/>
                      </a:solidFill>
                    </a:lnB>
                    <a:solidFill>
                      <a:schemeClr val="accent1">
                        <a:alpha val="20000"/>
                      </a:schemeClr>
                    </a:solidFill>
                  </a:tcPr>
                </a:tc>
                <a:tc>
                  <a:txBody>
                    <a:bodyPr/>
                    <a:lstStyle/>
                    <a:p>
                      <a:pPr algn="ctr">
                        <a:defRPr sz="1800"/>
                      </a:pPr>
                      <a:r>
                        <a:rPr sz="1400" dirty="0">
                          <a:latin typeface="微軟正黑體" panose="020B0604030504040204" pitchFamily="34" charset="-120"/>
                          <a:ea typeface="微軟正黑體" panose="020B0604030504040204" pitchFamily="34" charset="-120"/>
                          <a:sym typeface="Calibri"/>
                        </a:rPr>
                        <a:t>202305-202410</a:t>
                      </a:r>
                    </a:p>
                  </a:txBody>
                  <a:tcPr marL="45720" marR="45720" anchor="ctr" horzOverflow="overflow">
                    <a:lnL w="12700">
                      <a:solidFill>
                        <a:srgbClr val="0070C0"/>
                      </a:solidFill>
                    </a:lnL>
                    <a:lnR w="12700">
                      <a:solidFill>
                        <a:srgbClr val="0070C0"/>
                      </a:solidFill>
                    </a:lnR>
                    <a:lnT w="12700">
                      <a:solidFill>
                        <a:srgbClr val="0070C0"/>
                      </a:solidFill>
                    </a:lnT>
                    <a:lnB w="12700">
                      <a:solidFill>
                        <a:srgbClr val="0070C0"/>
                      </a:solidFill>
                    </a:lnB>
                    <a:solidFill>
                      <a:schemeClr val="accent1">
                        <a:alpha val="20000"/>
                      </a:schemeClr>
                    </a:solidFill>
                  </a:tcPr>
                </a:tc>
                <a:tc>
                  <a:txBody>
                    <a:bodyPr/>
                    <a:lstStyle/>
                    <a:p>
                      <a:pPr algn="ctr">
                        <a:defRPr sz="1800"/>
                      </a:pPr>
                      <a:r>
                        <a:rPr sz="1400" dirty="0" err="1">
                          <a:latin typeface="微軟正黑體" panose="020B0604030504040204" pitchFamily="34" charset="-120"/>
                          <a:ea typeface="微軟正黑體" panose="020B0604030504040204" pitchFamily="34" charset="-120"/>
                          <a:cs typeface="微軟正黑體"/>
                          <a:sym typeface="微軟正黑體"/>
                        </a:rPr>
                        <a:t>已簽約</a:t>
                      </a:r>
                      <a:r>
                        <a:rPr sz="1400" dirty="0">
                          <a:latin typeface="微軟正黑體" panose="020B0604030504040204" pitchFamily="34" charset="-120"/>
                          <a:ea typeface="微軟正黑體" panose="020B0604030504040204" pitchFamily="34" charset="-120"/>
                          <a:cs typeface="微軟正黑體"/>
                          <a:sym typeface="微軟正黑體"/>
                        </a:rPr>
                        <a:t>
</a:t>
                      </a:r>
                      <a:r>
                        <a:rPr sz="1400" dirty="0" err="1">
                          <a:latin typeface="微軟正黑體" panose="020B0604030504040204" pitchFamily="34" charset="-120"/>
                          <a:ea typeface="微軟正黑體" panose="020B0604030504040204" pitchFamily="34" charset="-120"/>
                          <a:cs typeface="微軟正黑體"/>
                          <a:sym typeface="微軟正黑體"/>
                        </a:rPr>
                        <a:t>擬下年度發展方向並</a:t>
                      </a:r>
                      <a:r>
                        <a:rPr lang="zh-TW" altLang="en-US" sz="1400" dirty="0">
                          <a:latin typeface="微軟正黑體" panose="020B0604030504040204" pitchFamily="34" charset="-120"/>
                          <a:ea typeface="微軟正黑體" panose="020B0604030504040204" pitchFamily="34" charset="-120"/>
                          <a:cs typeface="微軟正黑體"/>
                          <a:sym typeface="微軟正黑體"/>
                        </a:rPr>
                        <a:t>預計</a:t>
                      </a:r>
                      <a:r>
                        <a:rPr lang="en-US" altLang="zh-TW" sz="1400" dirty="0">
                          <a:latin typeface="微軟正黑體" panose="020B0604030504040204" pitchFamily="34" charset="-120"/>
                          <a:ea typeface="微軟正黑體" panose="020B0604030504040204" pitchFamily="34" charset="-120"/>
                          <a:cs typeface="微軟正黑體"/>
                          <a:sym typeface="微軟正黑體"/>
                        </a:rPr>
                        <a:t>5/7</a:t>
                      </a:r>
                      <a:r>
                        <a:rPr lang="zh-CN" altLang="en-US" sz="1400" dirty="0">
                          <a:latin typeface="微軟正黑體" panose="020B0604030504040204" pitchFamily="34" charset="-120"/>
                          <a:ea typeface="微軟正黑體" panose="020B0604030504040204" pitchFamily="34" charset="-120"/>
                          <a:cs typeface="微軟正黑體"/>
                          <a:sym typeface="微軟正黑體"/>
                        </a:rPr>
                        <a:t>與</a:t>
                      </a:r>
                      <a:r>
                        <a:rPr sz="1400" dirty="0" err="1">
                          <a:latin typeface="微軟正黑體" panose="020B0604030504040204" pitchFamily="34" charset="-120"/>
                          <a:ea typeface="微軟正黑體" panose="020B0604030504040204" pitchFamily="34" charset="-120"/>
                          <a:cs typeface="微軟正黑體"/>
                          <a:sym typeface="微軟正黑體"/>
                        </a:rPr>
                        <a:t>藝發司司長</a:t>
                      </a:r>
                      <a:r>
                        <a:rPr lang="zh-TW" altLang="en-US" sz="1400" dirty="0">
                          <a:latin typeface="微軟正黑體" panose="020B0604030504040204" pitchFamily="34" charset="-120"/>
                          <a:ea typeface="微軟正黑體" panose="020B0604030504040204" pitchFamily="34" charset="-120"/>
                          <a:cs typeface="微軟正黑體"/>
                          <a:sym typeface="微軟正黑體"/>
                        </a:rPr>
                        <a:t>討論</a:t>
                      </a:r>
                      <a:endParaRPr sz="1400" dirty="0">
                        <a:latin typeface="微軟正黑體" panose="020B0604030504040204" pitchFamily="34" charset="-120"/>
                        <a:ea typeface="微軟正黑體" panose="020B0604030504040204" pitchFamily="34" charset="-120"/>
                        <a:cs typeface="微軟正黑體"/>
                        <a:sym typeface="微軟正黑體"/>
                      </a:endParaRPr>
                    </a:p>
                  </a:txBody>
                  <a:tcPr marL="45720" marR="45720" anchor="ctr" horzOverflow="overflow">
                    <a:lnL w="12700">
                      <a:solidFill>
                        <a:srgbClr val="0070C0"/>
                      </a:solidFill>
                    </a:lnL>
                    <a:lnR w="12700">
                      <a:solidFill>
                        <a:srgbClr val="0070C0"/>
                      </a:solidFill>
                    </a:lnR>
                    <a:lnT w="12700">
                      <a:solidFill>
                        <a:srgbClr val="0070C0"/>
                      </a:solidFill>
                    </a:lnT>
                    <a:lnB w="12700">
                      <a:solidFill>
                        <a:srgbClr val="0070C0"/>
                      </a:solidFill>
                    </a:lnB>
                    <a:solidFill>
                      <a:schemeClr val="accent1">
                        <a:alpha val="20000"/>
                      </a:schemeClr>
                    </a:solidFill>
                  </a:tcPr>
                </a:tc>
                <a:tc>
                  <a:txBody>
                    <a:bodyPr/>
                    <a:lstStyle/>
                    <a:p>
                      <a:pPr algn="ctr">
                        <a:defRPr sz="1600">
                          <a:latin typeface="微軟正黑體"/>
                          <a:ea typeface="微軟正黑體"/>
                          <a:cs typeface="微軟正黑體"/>
                          <a:sym typeface="微軟正黑體"/>
                        </a:defRPr>
                      </a:pPr>
                      <a:r>
                        <a:rPr sz="1400" dirty="0" err="1">
                          <a:latin typeface="微軟正黑體" panose="020B0604030504040204" pitchFamily="34" charset="-120"/>
                          <a:ea typeface="微軟正黑體" panose="020B0604030504040204" pitchFamily="34" charset="-120"/>
                        </a:rPr>
                        <a:t>香蘭.又琳</a:t>
                      </a:r>
                      <a:r>
                        <a:rPr sz="1400" dirty="0">
                          <a:latin typeface="微軟正黑體" panose="020B0604030504040204" pitchFamily="34" charset="-120"/>
                          <a:ea typeface="微軟正黑體" panose="020B0604030504040204" pitchFamily="34" charset="-120"/>
                        </a:rPr>
                        <a:t>.</a:t>
                      </a:r>
                    </a:p>
                    <a:p>
                      <a:pPr algn="ctr">
                        <a:defRPr sz="1600">
                          <a:latin typeface="微軟正黑體"/>
                          <a:ea typeface="微軟正黑體"/>
                          <a:cs typeface="微軟正黑體"/>
                          <a:sym typeface="微軟正黑體"/>
                        </a:defRPr>
                      </a:pPr>
                      <a:r>
                        <a:rPr sz="1400" dirty="0" err="1">
                          <a:latin typeface="微軟正黑體" panose="020B0604030504040204" pitchFamily="34" charset="-120"/>
                          <a:ea typeface="微軟正黑體" panose="020B0604030504040204" pitchFamily="34" charset="-120"/>
                        </a:rPr>
                        <a:t>惠晴</a:t>
                      </a:r>
                      <a:endParaRPr sz="1400" dirty="0">
                        <a:latin typeface="微軟正黑體" panose="020B0604030504040204" pitchFamily="34" charset="-120"/>
                        <a:ea typeface="微軟正黑體" panose="020B0604030504040204" pitchFamily="34" charset="-120"/>
                      </a:endParaRPr>
                    </a:p>
                  </a:txBody>
                  <a:tcPr marL="0" marR="0" marT="0" marB="0" anchor="ctr" horzOverflow="overflow">
                    <a:lnL w="12700">
                      <a:solidFill>
                        <a:srgbClr val="0070C0"/>
                      </a:solidFill>
                    </a:lnL>
                    <a:lnR w="12700">
                      <a:solidFill>
                        <a:srgbClr val="0070C0"/>
                      </a:solidFill>
                    </a:lnR>
                    <a:lnT w="12700">
                      <a:solidFill>
                        <a:srgbClr val="0070C0"/>
                      </a:solidFill>
                    </a:lnT>
                    <a:lnB w="12700">
                      <a:solidFill>
                        <a:srgbClr val="0070C0"/>
                      </a:solidFill>
                    </a:lnB>
                    <a:solidFill>
                      <a:schemeClr val="accent1">
                        <a:alpha val="20000"/>
                      </a:schemeClr>
                    </a:solidFill>
                  </a:tcPr>
                </a:tc>
                <a:extLst>
                  <a:ext uri="{0D108BD9-81ED-4DB2-BD59-A6C34878D82A}">
                    <a16:rowId xmlns:a16="http://schemas.microsoft.com/office/drawing/2014/main" val="10003"/>
                  </a:ext>
                </a:extLst>
              </a:tr>
              <a:tr h="1125275">
                <a:tc>
                  <a:txBody>
                    <a:bodyPr/>
                    <a:lstStyle/>
                    <a:p>
                      <a:pPr algn="l">
                        <a:defRPr sz="1800"/>
                      </a:pPr>
                      <a:r>
                        <a:rPr sz="1400" dirty="0" err="1">
                          <a:latin typeface="微軟正黑體" panose="020B0604030504040204" pitchFamily="34" charset="-120"/>
                          <a:ea typeface="微軟正黑體" panose="020B0604030504040204" pitchFamily="34" charset="-120"/>
                          <a:cs typeface="微軟正黑體"/>
                          <a:sym typeface="微軟正黑體"/>
                        </a:rPr>
                        <a:t>故宮</a:t>
                      </a:r>
                      <a:endParaRPr sz="1400" dirty="0">
                        <a:latin typeface="微軟正黑體" panose="020B0604030504040204" pitchFamily="34" charset="-120"/>
                        <a:ea typeface="微軟正黑體" panose="020B0604030504040204" pitchFamily="34" charset="-120"/>
                        <a:cs typeface="微軟正黑體"/>
                        <a:sym typeface="微軟正黑體"/>
                      </a:endParaRPr>
                    </a:p>
                  </a:txBody>
                  <a:tcPr marL="36000" marR="36000" marT="36000" marB="36000" anchor="ctr" horzOverflow="overflow">
                    <a:lnL w="12700">
                      <a:solidFill>
                        <a:srgbClr val="0070C0"/>
                      </a:solidFill>
                    </a:lnL>
                    <a:lnR w="12700">
                      <a:solidFill>
                        <a:srgbClr val="0070C0"/>
                      </a:solidFill>
                    </a:lnR>
                    <a:lnT w="12700">
                      <a:solidFill>
                        <a:srgbClr val="0070C0"/>
                      </a:solidFill>
                    </a:lnT>
                    <a:lnB w="12700">
                      <a:solidFill>
                        <a:srgbClr val="0070C0"/>
                      </a:solidFill>
                    </a:lnB>
                    <a:solidFill>
                      <a:schemeClr val="accent1">
                        <a:alpha val="20000"/>
                      </a:schemeClr>
                    </a:solidFill>
                  </a:tcPr>
                </a:tc>
                <a:tc>
                  <a:txBody>
                    <a:bodyPr/>
                    <a:lstStyle/>
                    <a:p>
                      <a:pPr algn="l">
                        <a:defRPr sz="1800"/>
                      </a:pPr>
                      <a:r>
                        <a:rPr sz="1400">
                          <a:latin typeface="微軟正黑體" panose="020B0604030504040204" pitchFamily="34" charset="-120"/>
                          <a:ea typeface="微軟正黑體" panose="020B0604030504040204" pitchFamily="34" charset="-120"/>
                          <a:cs typeface="Arial"/>
                        </a:rPr>
                        <a:t>國際展演計畫：國際博覽會/百年院慶</a:t>
                      </a:r>
                    </a:p>
                  </a:txBody>
                  <a:tcPr marL="36000" marR="36000" marT="36000" marB="36000" anchor="ctr" horzOverflow="overflow">
                    <a:lnL w="12700">
                      <a:solidFill>
                        <a:srgbClr val="0070C0"/>
                      </a:solidFill>
                    </a:lnL>
                    <a:lnR w="12700">
                      <a:solidFill>
                        <a:srgbClr val="0070C0"/>
                      </a:solidFill>
                    </a:lnR>
                    <a:lnT w="12700">
                      <a:solidFill>
                        <a:srgbClr val="0070C0"/>
                      </a:solidFill>
                    </a:lnT>
                    <a:lnB w="12700">
                      <a:solidFill>
                        <a:srgbClr val="0070C0"/>
                      </a:solidFill>
                    </a:lnB>
                    <a:solidFill>
                      <a:schemeClr val="accent1">
                        <a:alpha val="20000"/>
                      </a:schemeClr>
                    </a:solidFill>
                  </a:tcPr>
                </a:tc>
                <a:tc>
                  <a:txBody>
                    <a:bodyPr/>
                    <a:lstStyle/>
                    <a:p>
                      <a:pPr>
                        <a:defRPr sz="1800"/>
                      </a:pPr>
                      <a:r>
                        <a:rPr lang="en-US" altLang="zh-TW" sz="1400" dirty="0">
                          <a:latin typeface="微軟正黑體" panose="020B0604030504040204" pitchFamily="34" charset="-120"/>
                          <a:ea typeface="微軟正黑體" panose="020B0604030504040204" pitchFamily="34" charset="-120"/>
                          <a:sym typeface="Calibri"/>
                        </a:rPr>
                        <a:t>2,8</a:t>
                      </a:r>
                      <a:r>
                        <a:rPr sz="1400" dirty="0">
                          <a:latin typeface="微軟正黑體" panose="020B0604030504040204" pitchFamily="34" charset="-120"/>
                          <a:ea typeface="微軟正黑體" panose="020B0604030504040204" pitchFamily="34" charset="-120"/>
                          <a:sym typeface="Calibri"/>
                        </a:rPr>
                        <a:t>00</a:t>
                      </a:r>
                    </a:p>
                  </a:txBody>
                  <a:tcPr marL="36000" marR="36000" marT="36000" marB="36000" anchor="ctr" horzOverflow="overflow">
                    <a:lnL w="12700">
                      <a:solidFill>
                        <a:srgbClr val="0070C0"/>
                      </a:solidFill>
                    </a:lnL>
                    <a:lnR w="12700">
                      <a:solidFill>
                        <a:srgbClr val="0070C0"/>
                      </a:solidFill>
                    </a:lnR>
                    <a:lnT w="12700">
                      <a:solidFill>
                        <a:srgbClr val="0070C0"/>
                      </a:solidFill>
                    </a:lnT>
                    <a:lnB w="12700">
                      <a:solidFill>
                        <a:srgbClr val="0070C0"/>
                      </a:solidFill>
                    </a:lnB>
                    <a:solidFill>
                      <a:schemeClr val="accent1">
                        <a:alpha val="20000"/>
                      </a:schemeClr>
                    </a:solidFill>
                  </a:tcPr>
                </a:tc>
                <a:tc>
                  <a:txBody>
                    <a:bodyPr/>
                    <a:lstStyle/>
                    <a:p>
                      <a:pPr algn="ctr">
                        <a:defRPr sz="1800"/>
                      </a:pPr>
                      <a:r>
                        <a:rPr sz="1400" dirty="0">
                          <a:latin typeface="微軟正黑體" panose="020B0604030504040204" pitchFamily="34" charset="-120"/>
                          <a:ea typeface="微軟正黑體" panose="020B0604030504040204" pitchFamily="34" charset="-120"/>
                          <a:sym typeface="Calibri"/>
                        </a:rPr>
                        <a:t>202406-202506</a:t>
                      </a:r>
                    </a:p>
                  </a:txBody>
                  <a:tcPr marL="45720" marR="45720" anchor="ctr" horzOverflow="overflow">
                    <a:lnL w="12700">
                      <a:solidFill>
                        <a:srgbClr val="0070C0"/>
                      </a:solidFill>
                    </a:lnL>
                    <a:lnR w="12700">
                      <a:solidFill>
                        <a:srgbClr val="0070C0"/>
                      </a:solidFill>
                    </a:lnR>
                    <a:lnT w="12700">
                      <a:solidFill>
                        <a:srgbClr val="0070C0"/>
                      </a:solidFill>
                    </a:lnT>
                    <a:lnB w="12700">
                      <a:solidFill>
                        <a:srgbClr val="0070C0"/>
                      </a:solidFill>
                    </a:lnB>
                    <a:solidFill>
                      <a:schemeClr val="accent1">
                        <a:alpha val="20000"/>
                      </a:schemeClr>
                    </a:solidFill>
                  </a:tcPr>
                </a:tc>
                <a:tc>
                  <a:txBody>
                    <a:bodyPr/>
                    <a:lstStyle/>
                    <a:p>
                      <a:pPr algn="just">
                        <a:defRPr sz="1800"/>
                      </a:pPr>
                      <a:r>
                        <a:rPr lang="zh-TW" altLang="en-US" sz="1400" dirty="0">
                          <a:latin typeface="微軟正黑體" panose="020B0604030504040204" pitchFamily="34" charset="-120"/>
                          <a:ea typeface="微軟正黑體" panose="020B0604030504040204" pitchFamily="34" charset="-120"/>
                          <a:cs typeface="微軟正黑體"/>
                          <a:sym typeface="微軟正黑體"/>
                        </a:rPr>
                        <a:t>故宮科發提案：科會辦內部初審且回覆，科發計畫不展延，因此無法跨年度，並建議不與學界或其他部會合提。因此故宮內部下週評估籌自籌款，第三季科發投入。</a:t>
                      </a:r>
                    </a:p>
                    <a:p>
                      <a:pPr marL="0" marR="0" lvl="0" indent="0" algn="just" defTabSz="914400" rtl="0" eaLnBrk="1" fontAlgn="auto" latinLnBrk="0" hangingPunct="1">
                        <a:lnSpc>
                          <a:spcPct val="100000"/>
                        </a:lnSpc>
                        <a:spcBef>
                          <a:spcPts val="0"/>
                        </a:spcBef>
                        <a:spcAft>
                          <a:spcPts val="0"/>
                        </a:spcAft>
                        <a:buClrTx/>
                        <a:buSzTx/>
                        <a:buFontTx/>
                        <a:buNone/>
                        <a:tabLst/>
                        <a:defRPr sz="1800"/>
                      </a:pPr>
                      <a:r>
                        <a:rPr lang="zh-TW" altLang="en-US" sz="1400" dirty="0">
                          <a:latin typeface="微軟正黑體" panose="020B0604030504040204" pitchFamily="34" charset="-120"/>
                          <a:ea typeface="微軟正黑體" panose="020B0604030504040204" pitchFamily="34" charset="-120"/>
                          <a:cs typeface="微軟正黑體"/>
                          <a:sym typeface="微軟正黑體"/>
                        </a:rPr>
                        <a:t>工研院擬文化科技政策於行政院倡議，思考文化部及故宮等部會；並協助佈局四年科技計畫</a:t>
                      </a:r>
                    </a:p>
                  </a:txBody>
                  <a:tcPr marL="45720" marR="45720" anchor="ctr" horzOverflow="overflow">
                    <a:lnL w="12700">
                      <a:solidFill>
                        <a:srgbClr val="0070C0"/>
                      </a:solidFill>
                    </a:lnL>
                    <a:lnR w="12700">
                      <a:solidFill>
                        <a:srgbClr val="0070C0"/>
                      </a:solidFill>
                    </a:lnR>
                    <a:lnT w="12700">
                      <a:solidFill>
                        <a:srgbClr val="0070C0"/>
                      </a:solidFill>
                    </a:lnT>
                    <a:lnB w="12700">
                      <a:solidFill>
                        <a:srgbClr val="0070C0"/>
                      </a:solidFill>
                    </a:lnB>
                    <a:solidFill>
                      <a:schemeClr val="accent1">
                        <a:alpha val="20000"/>
                      </a:schemeClr>
                    </a:solidFill>
                  </a:tcPr>
                </a:tc>
                <a:tc>
                  <a:txBody>
                    <a:bodyPr/>
                    <a:lstStyle/>
                    <a:p>
                      <a:pPr algn="ctr">
                        <a:defRPr sz="1800"/>
                      </a:pPr>
                      <a:r>
                        <a:rPr sz="1400" dirty="0" err="1">
                          <a:latin typeface="微軟正黑體" panose="020B0604030504040204" pitchFamily="34" charset="-120"/>
                          <a:ea typeface="微軟正黑體" panose="020B0604030504040204" pitchFamily="34" charset="-120"/>
                          <a:cs typeface="微軟正黑體"/>
                          <a:sym typeface="微軟正黑體"/>
                        </a:rPr>
                        <a:t>香蘭</a:t>
                      </a:r>
                      <a:endParaRPr sz="1400" dirty="0">
                        <a:latin typeface="微軟正黑體" panose="020B0604030504040204" pitchFamily="34" charset="-120"/>
                        <a:ea typeface="微軟正黑體" panose="020B0604030504040204" pitchFamily="34" charset="-120"/>
                        <a:cs typeface="微軟正黑體"/>
                        <a:sym typeface="微軟正黑體"/>
                      </a:endParaRPr>
                    </a:p>
                  </a:txBody>
                  <a:tcPr marL="0" marR="0" marT="0" marB="0" anchor="ctr" horzOverflow="overflow">
                    <a:lnL w="12700">
                      <a:solidFill>
                        <a:srgbClr val="0070C0"/>
                      </a:solidFill>
                    </a:lnL>
                    <a:lnR w="12700">
                      <a:solidFill>
                        <a:srgbClr val="0070C0"/>
                      </a:solidFill>
                    </a:lnR>
                    <a:lnT w="12700">
                      <a:solidFill>
                        <a:srgbClr val="0070C0"/>
                      </a:solidFill>
                    </a:lnT>
                    <a:lnB w="12700">
                      <a:solidFill>
                        <a:srgbClr val="0070C0"/>
                      </a:solidFill>
                    </a:lnB>
                    <a:solidFill>
                      <a:schemeClr val="accent1">
                        <a:alpha val="20000"/>
                      </a:schemeClr>
                    </a:solidFill>
                  </a:tcPr>
                </a:tc>
                <a:extLst>
                  <a:ext uri="{0D108BD9-81ED-4DB2-BD59-A6C34878D82A}">
                    <a16:rowId xmlns:a16="http://schemas.microsoft.com/office/drawing/2014/main" val="10004"/>
                  </a:ext>
                </a:extLst>
              </a:tr>
              <a:tr h="710700">
                <a:tc>
                  <a:txBody>
                    <a:bodyPr/>
                    <a:lstStyle/>
                    <a:p>
                      <a:pPr algn="l">
                        <a:defRPr sz="1800"/>
                      </a:pPr>
                      <a:r>
                        <a:rPr sz="1400" dirty="0" err="1">
                          <a:latin typeface="微軟正黑體" panose="020B0604030504040204" pitchFamily="34" charset="-120"/>
                          <a:ea typeface="微軟正黑體" panose="020B0604030504040204" pitchFamily="34" charset="-120"/>
                          <a:cs typeface="Microsoft JhengHei"/>
                          <a:sym typeface="Microsoft JhengHei"/>
                        </a:rPr>
                        <a:t>文化部黑潮計畫</a:t>
                      </a:r>
                      <a:endParaRPr sz="1400" dirty="0">
                        <a:latin typeface="微軟正黑體" panose="020B0604030504040204" pitchFamily="34" charset="-120"/>
                        <a:ea typeface="微軟正黑體" panose="020B0604030504040204" pitchFamily="34" charset="-120"/>
                        <a:cs typeface="Microsoft JhengHei"/>
                        <a:sym typeface="Microsoft JhengHei"/>
                      </a:endParaRPr>
                    </a:p>
                  </a:txBody>
                  <a:tcPr marL="36000" marR="36000" marT="36000" marB="36000" anchor="ctr" horzOverflow="overflow">
                    <a:lnL w="12700">
                      <a:solidFill>
                        <a:srgbClr val="0070C0"/>
                      </a:solidFill>
                    </a:lnL>
                    <a:lnR w="12700">
                      <a:solidFill>
                        <a:srgbClr val="0070C0"/>
                      </a:solidFill>
                    </a:lnR>
                    <a:lnT w="12700">
                      <a:solidFill>
                        <a:srgbClr val="0070C0"/>
                      </a:solidFill>
                    </a:lnT>
                    <a:lnB w="12700">
                      <a:solidFill>
                        <a:srgbClr val="0070C0"/>
                      </a:solidFill>
                    </a:lnB>
                    <a:solidFill>
                      <a:schemeClr val="accent1">
                        <a:alpha val="20000"/>
                      </a:schemeClr>
                    </a:solidFill>
                  </a:tcPr>
                </a:tc>
                <a:tc>
                  <a:txBody>
                    <a:bodyPr/>
                    <a:lstStyle/>
                    <a:p>
                      <a:pPr algn="l">
                        <a:defRPr sz="1800"/>
                      </a:pPr>
                      <a:r>
                        <a:rPr sz="1400" dirty="0" err="1">
                          <a:latin typeface="微軟正黑體" panose="020B0604030504040204" pitchFamily="34" charset="-120"/>
                          <a:ea typeface="微軟正黑體" panose="020B0604030504040204" pitchFamily="34" charset="-120"/>
                          <a:cs typeface="Microsoft JhengHei"/>
                          <a:sym typeface="Microsoft JhengHei"/>
                        </a:rPr>
                        <a:t>視覺藝術產業補助計畫（忠壯藝術家補助</a:t>
                      </a:r>
                      <a:r>
                        <a:rPr sz="1400" dirty="0">
                          <a:latin typeface="微軟正黑體" panose="020B0604030504040204" pitchFamily="34" charset="-120"/>
                          <a:ea typeface="微軟正黑體" panose="020B0604030504040204" pitchFamily="34" charset="-120"/>
                          <a:cs typeface="Microsoft JhengHei"/>
                          <a:sym typeface="Microsoft JhengHei"/>
                        </a:rPr>
                        <a:t>）、</a:t>
                      </a:r>
                      <a:r>
                        <a:rPr sz="1400" dirty="0" err="1">
                          <a:latin typeface="微軟正黑體" panose="020B0604030504040204" pitchFamily="34" charset="-120"/>
                          <a:ea typeface="微軟正黑體" panose="020B0604030504040204" pitchFamily="34" charset="-120"/>
                          <a:cs typeface="Microsoft JhengHei"/>
                          <a:sym typeface="Microsoft JhengHei"/>
                        </a:rPr>
                        <a:t>電影產業國際合製計畫</a:t>
                      </a:r>
                      <a:endParaRPr sz="1400" dirty="0">
                        <a:latin typeface="微軟正黑體" panose="020B0604030504040204" pitchFamily="34" charset="-120"/>
                        <a:ea typeface="微軟正黑體" panose="020B0604030504040204" pitchFamily="34" charset="-120"/>
                        <a:cs typeface="Microsoft JhengHei"/>
                        <a:sym typeface="Microsoft JhengHei"/>
                      </a:endParaRPr>
                    </a:p>
                  </a:txBody>
                  <a:tcPr marL="36000" marR="36000" marT="36000" marB="36000" anchor="ctr" horzOverflow="overflow">
                    <a:lnL w="12700">
                      <a:solidFill>
                        <a:srgbClr val="0070C0"/>
                      </a:solidFill>
                    </a:lnL>
                    <a:lnR w="12700">
                      <a:solidFill>
                        <a:srgbClr val="0070C0"/>
                      </a:solidFill>
                    </a:lnR>
                    <a:lnT w="12700">
                      <a:solidFill>
                        <a:srgbClr val="0070C0"/>
                      </a:solidFill>
                    </a:lnT>
                    <a:lnB w="12700">
                      <a:solidFill>
                        <a:srgbClr val="0070C0"/>
                      </a:solidFill>
                    </a:lnB>
                    <a:solidFill>
                      <a:schemeClr val="accent1">
                        <a:alpha val="20000"/>
                      </a:schemeClr>
                    </a:solidFill>
                  </a:tcPr>
                </a:tc>
                <a:tc>
                  <a:txBody>
                    <a:bodyPr/>
                    <a:lstStyle/>
                    <a:p>
                      <a:pPr>
                        <a:defRPr sz="1800"/>
                      </a:pPr>
                      <a:r>
                        <a:rPr sz="1400" dirty="0">
                          <a:latin typeface="微軟正黑體" panose="020B0604030504040204" pitchFamily="34" charset="-120"/>
                          <a:ea typeface="微軟正黑體" panose="020B0604030504040204" pitchFamily="34" charset="-120"/>
                          <a:cs typeface="Microsoft JhengHei"/>
                          <a:sym typeface="Microsoft JhengHei"/>
                        </a:rPr>
                        <a:t>200</a:t>
                      </a:r>
                    </a:p>
                  </a:txBody>
                  <a:tcPr marL="36000" marR="36000" marT="36000" marB="36000" anchor="ctr" horzOverflow="overflow">
                    <a:lnL w="12700">
                      <a:solidFill>
                        <a:srgbClr val="0070C0"/>
                      </a:solidFill>
                    </a:lnL>
                    <a:lnR w="12700">
                      <a:solidFill>
                        <a:srgbClr val="0070C0"/>
                      </a:solidFill>
                    </a:lnR>
                    <a:lnT w="12700">
                      <a:solidFill>
                        <a:srgbClr val="0070C0"/>
                      </a:solidFill>
                    </a:lnT>
                    <a:lnB w="12700">
                      <a:solidFill>
                        <a:srgbClr val="0070C0"/>
                      </a:solidFill>
                    </a:lnB>
                    <a:solidFill>
                      <a:schemeClr val="accent1">
                        <a:alpha val="20000"/>
                      </a:schemeClr>
                    </a:solidFill>
                  </a:tcPr>
                </a:tc>
                <a:tc>
                  <a:txBody>
                    <a:bodyPr/>
                    <a:lstStyle/>
                    <a:p>
                      <a:pPr algn="ctr">
                        <a:lnSpc>
                          <a:spcPct val="80000"/>
                        </a:lnSpc>
                        <a:defRPr sz="1800"/>
                      </a:pPr>
                      <a:r>
                        <a:rPr sz="1400" dirty="0">
                          <a:latin typeface="微軟正黑體" panose="020B0604030504040204" pitchFamily="34" charset="-120"/>
                          <a:ea typeface="微軟正黑體" panose="020B0604030504040204" pitchFamily="34" charset="-120"/>
                          <a:cs typeface="Microsoft JhengHei"/>
                          <a:sym typeface="Microsoft JhengHei"/>
                        </a:rPr>
                        <a:t>20240</a:t>
                      </a:r>
                      <a:r>
                        <a:rPr lang="en-US" altLang="zh-TW" sz="1400" dirty="0">
                          <a:latin typeface="微軟正黑體" panose="020B0604030504040204" pitchFamily="34" charset="-120"/>
                          <a:ea typeface="微軟正黑體" panose="020B0604030504040204" pitchFamily="34" charset="-120"/>
                          <a:cs typeface="Microsoft JhengHei"/>
                          <a:sym typeface="Microsoft JhengHei"/>
                        </a:rPr>
                        <a:t>7</a:t>
                      </a:r>
                      <a:r>
                        <a:rPr sz="1400" dirty="0">
                          <a:latin typeface="微軟正黑體" panose="020B0604030504040204" pitchFamily="34" charset="-120"/>
                          <a:ea typeface="微軟正黑體" panose="020B0604030504040204" pitchFamily="34" charset="-120"/>
                          <a:cs typeface="Microsoft JhengHei"/>
                          <a:sym typeface="Microsoft JhengHei"/>
                        </a:rPr>
                        <a:t>-202506</a:t>
                      </a:r>
                    </a:p>
                  </a:txBody>
                  <a:tcPr marL="45720" marR="45720" anchor="ctr" horzOverflow="overflow">
                    <a:lnL w="12700">
                      <a:solidFill>
                        <a:srgbClr val="0070C0"/>
                      </a:solidFill>
                    </a:lnL>
                    <a:lnR w="12700">
                      <a:solidFill>
                        <a:srgbClr val="0070C0"/>
                      </a:solidFill>
                    </a:lnR>
                    <a:lnT w="12700">
                      <a:solidFill>
                        <a:srgbClr val="0070C0"/>
                      </a:solidFill>
                    </a:lnT>
                    <a:lnB w="12700">
                      <a:solidFill>
                        <a:srgbClr val="0070C0"/>
                      </a:solidFill>
                    </a:lnB>
                    <a:solidFill>
                      <a:schemeClr val="accent1">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a:latin typeface="Microsoft JhengHei"/>
                          <a:ea typeface="Microsoft JhengHei"/>
                          <a:cs typeface="Microsoft JhengHei"/>
                          <a:sym typeface="Microsoft JhengHei"/>
                        </a:defRPr>
                      </a:pPr>
                      <a:r>
                        <a:rPr lang="zh-TW" altLang="en-US" sz="1400" dirty="0">
                          <a:latin typeface="微軟正黑體" panose="020B0604030504040204" pitchFamily="34" charset="-120"/>
                          <a:ea typeface="微軟正黑體" panose="020B0604030504040204" pitchFamily="34" charset="-120"/>
                        </a:rPr>
                        <a:t>電影導演：沈可尚導演為國際投資四位之一電影導演前進</a:t>
                      </a:r>
                      <a:r>
                        <a:rPr lang="zh-TW" altLang="en-US" sz="14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Microsoft JhengHei"/>
                        </a:rPr>
                        <a:t>歐洲電影市場展與</a:t>
                      </a:r>
                      <a:r>
                        <a:rPr lang="zh-CN" altLang="en-US" sz="14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Microsoft JhengHei"/>
                        </a:rPr>
                        <a:t>柏林媒合</a:t>
                      </a:r>
                      <a:r>
                        <a:rPr lang="zh-TW" altLang="en-US" sz="14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Microsoft JhengHei"/>
                        </a:rPr>
                        <a:t>，我方將與</a:t>
                      </a:r>
                      <a:r>
                        <a:rPr lang="en-US" altLang="zh-TW" sz="14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Microsoft JhengHei"/>
                        </a:rPr>
                        <a:t>5</a:t>
                      </a:r>
                      <a:r>
                        <a:rPr lang="zh-CN" altLang="en-US" sz="14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Microsoft JhengHei"/>
                        </a:rPr>
                        <a:t>月</a:t>
                      </a:r>
                      <a:r>
                        <a:rPr lang="en-US" altLang="zh-CN" sz="14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Microsoft JhengHei"/>
                        </a:rPr>
                        <a:t>10</a:t>
                      </a:r>
                      <a:r>
                        <a:rPr lang="zh-CN" altLang="en-US" sz="14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Microsoft JhengHei"/>
                        </a:rPr>
                        <a:t>左右將與導演討論合作，如電影「幸福定格」百部拍攝，剪接產製透過</a:t>
                      </a:r>
                      <a:r>
                        <a:rPr lang="en-US" altLang="zh-CN" sz="14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Microsoft JhengHei"/>
                        </a:rPr>
                        <a:t>AI</a:t>
                      </a:r>
                      <a:r>
                        <a:rPr lang="zh-CN" altLang="en-US" sz="1400" b="0" i="0" u="none" strike="noStrike" cap="none" spc="0" baseline="0" dirty="0">
                          <a:solidFill>
                            <a:srgbClr val="000000"/>
                          </a:solidFill>
                          <a:effectLst/>
                          <a:uFillTx/>
                          <a:latin typeface="微軟正黑體" panose="020B0604030504040204" pitchFamily="34" charset="-120"/>
                          <a:ea typeface="微軟正黑體" panose="020B0604030504040204" pitchFamily="34" charset="-120"/>
                          <a:cs typeface="+mj-cs"/>
                          <a:sym typeface="Microsoft JhengHei"/>
                        </a:rPr>
                        <a:t>協作等技術方案</a:t>
                      </a:r>
                      <a:endParaRPr lang="zh-TW" altLang="en-US" sz="1400" dirty="0">
                        <a:latin typeface="微軟正黑體" panose="020B0604030504040204" pitchFamily="34" charset="-120"/>
                        <a:ea typeface="微軟正黑體" panose="020B0604030504040204" pitchFamily="34" charset="-120"/>
                      </a:endParaRPr>
                    </a:p>
                  </a:txBody>
                  <a:tcPr marL="45720" marR="45720" anchor="ctr" horzOverflow="overflow">
                    <a:lnL w="12700">
                      <a:solidFill>
                        <a:srgbClr val="0070C0"/>
                      </a:solidFill>
                    </a:lnL>
                    <a:lnR w="12700">
                      <a:solidFill>
                        <a:srgbClr val="0070C0"/>
                      </a:solidFill>
                    </a:lnR>
                    <a:lnT w="12700">
                      <a:solidFill>
                        <a:srgbClr val="0070C0"/>
                      </a:solidFill>
                    </a:lnT>
                    <a:lnB w="12700">
                      <a:solidFill>
                        <a:srgbClr val="0070C0"/>
                      </a:solidFill>
                    </a:lnB>
                    <a:solidFill>
                      <a:schemeClr val="accent1">
                        <a:alpha val="20000"/>
                      </a:schemeClr>
                    </a:solidFill>
                  </a:tcPr>
                </a:tc>
                <a:tc>
                  <a:txBody>
                    <a:bodyPr/>
                    <a:lstStyle/>
                    <a:p>
                      <a:pPr algn="ctr">
                        <a:defRPr sz="1800"/>
                      </a:pPr>
                      <a:r>
                        <a:rPr sz="1400" dirty="0" err="1">
                          <a:latin typeface="微軟正黑體" panose="020B0604030504040204" pitchFamily="34" charset="-120"/>
                          <a:ea typeface="微軟正黑體" panose="020B0604030504040204" pitchFamily="34" charset="-120"/>
                          <a:cs typeface="Microsoft JhengHei"/>
                          <a:sym typeface="Microsoft JhengHei"/>
                        </a:rPr>
                        <a:t>香蘭.又琳</a:t>
                      </a:r>
                      <a:endParaRPr sz="1400" dirty="0">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horzOverflow="overflow">
                    <a:lnL w="12700">
                      <a:solidFill>
                        <a:srgbClr val="0070C0"/>
                      </a:solidFill>
                    </a:lnL>
                    <a:lnR w="12700">
                      <a:solidFill>
                        <a:srgbClr val="0070C0"/>
                      </a:solidFill>
                    </a:lnR>
                    <a:lnT w="12700">
                      <a:solidFill>
                        <a:srgbClr val="0070C0"/>
                      </a:solidFill>
                    </a:lnT>
                    <a:lnB w="12700">
                      <a:solidFill>
                        <a:srgbClr val="0070C0"/>
                      </a:solidFill>
                    </a:lnB>
                    <a:solidFill>
                      <a:schemeClr val="accent1">
                        <a:alpha val="20000"/>
                      </a:schemeClr>
                    </a:solidFill>
                  </a:tcPr>
                </a:tc>
                <a:extLst>
                  <a:ext uri="{0D108BD9-81ED-4DB2-BD59-A6C34878D82A}">
                    <a16:rowId xmlns:a16="http://schemas.microsoft.com/office/drawing/2014/main" val="10005"/>
                  </a:ext>
                </a:extLst>
              </a:tr>
              <a:tr h="917987">
                <a:tc>
                  <a:txBody>
                    <a:bodyPr/>
                    <a:lstStyle/>
                    <a:p>
                      <a:pPr algn="l">
                        <a:defRPr sz="1800"/>
                      </a:pPr>
                      <a:r>
                        <a:rPr lang="zh-TW" altLang="en-US" sz="1400" dirty="0">
                          <a:latin typeface="微軟正黑體" panose="020B0604030504040204" pitchFamily="34" charset="-120"/>
                          <a:ea typeface="微軟正黑體" panose="020B0604030504040204" pitchFamily="34" charset="-120"/>
                          <a:cs typeface="Microsoft JhengHei"/>
                          <a:sym typeface="Microsoft JhengHei"/>
                        </a:rPr>
                        <a:t>國美館</a:t>
                      </a:r>
                      <a:endParaRPr sz="1400" dirty="0">
                        <a:latin typeface="微軟正黑體" panose="020B0604030504040204" pitchFamily="34" charset="-120"/>
                        <a:ea typeface="微軟正黑體" panose="020B0604030504040204" pitchFamily="34" charset="-120"/>
                        <a:cs typeface="Microsoft JhengHei"/>
                        <a:sym typeface="Microsoft JhengHei"/>
                      </a:endParaRPr>
                    </a:p>
                  </a:txBody>
                  <a:tcPr marL="36000" marR="36000" marT="36000" marB="36000" anchor="ctr" horzOverflow="overflow">
                    <a:lnL w="12700">
                      <a:solidFill>
                        <a:srgbClr val="0070C0"/>
                      </a:solidFill>
                    </a:lnL>
                    <a:lnR w="12700">
                      <a:solidFill>
                        <a:srgbClr val="0070C0"/>
                      </a:solidFill>
                    </a:lnR>
                    <a:lnT w="12700">
                      <a:solidFill>
                        <a:srgbClr val="0070C0"/>
                      </a:solidFill>
                    </a:lnT>
                    <a:lnB w="12700" cap="flat" cmpd="sng" algn="ctr">
                      <a:solidFill>
                        <a:srgbClr val="0070C0"/>
                      </a:solidFill>
                      <a:prstDash val="solid"/>
                      <a:round/>
                      <a:headEnd type="none" w="med" len="med"/>
                      <a:tailEnd type="none" w="med" len="med"/>
                    </a:lnB>
                    <a:solidFill>
                      <a:schemeClr val="accent1">
                        <a:alpha val="20000"/>
                      </a:schemeClr>
                    </a:solidFill>
                  </a:tcPr>
                </a:tc>
                <a:tc>
                  <a:txBody>
                    <a:bodyPr/>
                    <a:lstStyle/>
                    <a:p>
                      <a:pPr algn="l">
                        <a:defRPr sz="1800"/>
                      </a:pPr>
                      <a:r>
                        <a:rPr sz="1400" dirty="0">
                          <a:latin typeface="微軟正黑體" panose="020B0604030504040204" pitchFamily="34" charset="-120"/>
                          <a:ea typeface="微軟正黑體" panose="020B0604030504040204" pitchFamily="34" charset="-120"/>
                          <a:cs typeface="Microsoft JhengHei"/>
                          <a:sym typeface="Microsoft JhengHei"/>
                        </a:rPr>
                        <a:t>漂浮島城2.0國際共製（113-114）</a:t>
                      </a:r>
                    </a:p>
                  </a:txBody>
                  <a:tcPr marL="36000" marR="36000" marT="36000" marB="36000" anchor="ctr" horzOverflow="overflow">
                    <a:lnL w="12700">
                      <a:solidFill>
                        <a:srgbClr val="0070C0"/>
                      </a:solidFill>
                    </a:lnL>
                    <a:lnR w="12700">
                      <a:solidFill>
                        <a:srgbClr val="0070C0"/>
                      </a:solidFill>
                    </a:lnR>
                    <a:lnT w="12700">
                      <a:solidFill>
                        <a:srgbClr val="0070C0"/>
                      </a:solidFill>
                    </a:lnT>
                    <a:lnB w="12700" cap="flat" cmpd="sng" algn="ctr">
                      <a:solidFill>
                        <a:srgbClr val="0070C0"/>
                      </a:solidFill>
                      <a:prstDash val="solid"/>
                      <a:round/>
                      <a:headEnd type="none" w="med" len="med"/>
                      <a:tailEnd type="none" w="med" len="med"/>
                    </a:lnB>
                    <a:solidFill>
                      <a:schemeClr val="accent1">
                        <a:alpha val="20000"/>
                      </a:schemeClr>
                    </a:solidFill>
                  </a:tcPr>
                </a:tc>
                <a:tc>
                  <a:txBody>
                    <a:bodyPr/>
                    <a:lstStyle/>
                    <a:p>
                      <a:pPr algn="r">
                        <a:defRPr sz="1800"/>
                      </a:pPr>
                      <a:r>
                        <a:rPr sz="1400" dirty="0">
                          <a:latin typeface="微軟正黑體" panose="020B0604030504040204" pitchFamily="34" charset="-120"/>
                          <a:ea typeface="微軟正黑體" panose="020B0604030504040204" pitchFamily="34" charset="-120"/>
                          <a:cs typeface="Microsoft JhengHei"/>
                          <a:sym typeface="Microsoft JhengHei"/>
                        </a:rPr>
                        <a:t>500</a:t>
                      </a:r>
                    </a:p>
                  </a:txBody>
                  <a:tcPr marL="36000" marR="36000" marT="36000" marB="36000" anchor="ctr" horzOverflow="overflow">
                    <a:lnL w="12700">
                      <a:solidFill>
                        <a:srgbClr val="0070C0"/>
                      </a:solidFill>
                    </a:lnL>
                    <a:lnR w="12700">
                      <a:solidFill>
                        <a:srgbClr val="0070C0"/>
                      </a:solidFill>
                    </a:lnR>
                    <a:lnT w="12700">
                      <a:solidFill>
                        <a:srgbClr val="0070C0"/>
                      </a:solidFill>
                    </a:lnT>
                    <a:lnB w="12700" cap="flat" cmpd="sng" algn="ctr">
                      <a:solidFill>
                        <a:srgbClr val="0070C0"/>
                      </a:solidFill>
                      <a:prstDash val="solid"/>
                      <a:round/>
                      <a:headEnd type="none" w="med" len="med"/>
                      <a:tailEnd type="none" w="med" len="med"/>
                    </a:lnB>
                    <a:solidFill>
                      <a:schemeClr val="accent1">
                        <a:alpha val="20000"/>
                      </a:schemeClr>
                    </a:solidFill>
                  </a:tcPr>
                </a:tc>
                <a:tc>
                  <a:txBody>
                    <a:bodyPr/>
                    <a:lstStyle/>
                    <a:p>
                      <a:pPr algn="ctr">
                        <a:lnSpc>
                          <a:spcPct val="80000"/>
                        </a:lnSpc>
                        <a:defRPr sz="1800"/>
                      </a:pPr>
                      <a:r>
                        <a:rPr sz="1400" dirty="0">
                          <a:latin typeface="微軟正黑體" panose="020B0604030504040204" pitchFamily="34" charset="-120"/>
                          <a:ea typeface="微軟正黑體" panose="020B0604030504040204" pitchFamily="34" charset="-120"/>
                          <a:cs typeface="Microsoft JhengHei"/>
                          <a:sym typeface="Microsoft JhengHei"/>
                        </a:rPr>
                        <a:t>202409-202512</a:t>
                      </a:r>
                    </a:p>
                  </a:txBody>
                  <a:tcPr marL="45720" marR="45720" anchor="ctr" horzOverflow="overflow">
                    <a:lnL w="12700">
                      <a:solidFill>
                        <a:srgbClr val="0070C0"/>
                      </a:solidFill>
                    </a:lnL>
                    <a:lnR w="12700">
                      <a:solidFill>
                        <a:srgbClr val="0070C0"/>
                      </a:solidFill>
                    </a:lnR>
                    <a:lnT w="12700">
                      <a:solidFill>
                        <a:srgbClr val="0070C0"/>
                      </a:solidFill>
                    </a:lnT>
                    <a:lnB w="12700" cap="flat" cmpd="sng" algn="ctr">
                      <a:solidFill>
                        <a:srgbClr val="0070C0"/>
                      </a:solidFill>
                      <a:prstDash val="solid"/>
                      <a:round/>
                      <a:headEnd type="none" w="med" len="med"/>
                      <a:tailEnd type="none" w="med" len="med"/>
                    </a:lnB>
                    <a:solidFill>
                      <a:schemeClr val="accent1">
                        <a:alpha val="20000"/>
                      </a:schemeClr>
                    </a:solidFill>
                  </a:tcPr>
                </a:tc>
                <a:tc>
                  <a:txBody>
                    <a:bodyPr/>
                    <a:lstStyle/>
                    <a:p>
                      <a:pPr algn="l"/>
                      <a:r>
                        <a:rPr lang="en-US" altLang="zh-TW" sz="1400" dirty="0">
                          <a:latin typeface="微軟正黑體" panose="020B0604030504040204" pitchFamily="34" charset="-120"/>
                          <a:ea typeface="微軟正黑體" panose="020B0604030504040204" pitchFamily="34" charset="-120"/>
                          <a:cs typeface="Microsoft JhengHei"/>
                          <a:sym typeface="Microsoft JhengHei"/>
                        </a:rPr>
                        <a:t>5/15</a:t>
                      </a:r>
                      <a:r>
                        <a:rPr lang="zh-TW" altLang="en-US" sz="1400" dirty="0">
                          <a:latin typeface="微軟正黑體" panose="020B0604030504040204" pitchFamily="34" charset="-120"/>
                          <a:ea typeface="微軟正黑體" panose="020B0604030504040204" pitchFamily="34" charset="-120"/>
                          <a:cs typeface="Microsoft JhengHei"/>
                          <a:sym typeface="Microsoft JhengHei"/>
                        </a:rPr>
                        <a:t>將與館長研討，</a:t>
                      </a:r>
                      <a:r>
                        <a:rPr lang="zh-TW" altLang="en-US"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j-cs"/>
                          <a:sym typeface="Arial"/>
                        </a:rPr>
                        <a:t>前瞻重建臺灣藝術史─「致未來世代的美術史」，參照法國奧塞美術館 </a:t>
                      </a:r>
                      <a:r>
                        <a:rPr lang="en-US" altLang="zh-TW"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j-cs"/>
                          <a:sym typeface="Arial"/>
                        </a:rPr>
                        <a:t>150</a:t>
                      </a:r>
                      <a:r>
                        <a:rPr lang="zh-TW" altLang="en-US"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j-cs"/>
                          <a:sym typeface="Arial"/>
                        </a:rPr>
                        <a:t>週年「今夜與印象派畫家，巴黎</a:t>
                      </a:r>
                      <a:r>
                        <a:rPr lang="en-US" altLang="zh-TW"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j-cs"/>
                          <a:sym typeface="Arial"/>
                        </a:rPr>
                        <a:t>1874</a:t>
                      </a:r>
                      <a:r>
                        <a:rPr lang="zh-TW" altLang="en-US"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j-cs"/>
                          <a:sym typeface="Arial"/>
                        </a:rPr>
                        <a:t>」由</a:t>
                      </a:r>
                      <a:r>
                        <a:rPr lang="en-US" altLang="zh-TW" sz="1400" b="0" i="0" u="none" strike="noStrike" cap="none" spc="0" baseline="0" dirty="0" err="1">
                          <a:solidFill>
                            <a:srgbClr val="000000"/>
                          </a:solidFill>
                          <a:uFillTx/>
                          <a:latin typeface="微軟正黑體" panose="020B0604030504040204" pitchFamily="34" charset="-120"/>
                          <a:ea typeface="微軟正黑體" panose="020B0604030504040204" pitchFamily="34" charset="-120"/>
                          <a:cs typeface="+mj-cs"/>
                          <a:sym typeface="Arial"/>
                        </a:rPr>
                        <a:t>Excurio</a:t>
                      </a:r>
                      <a:r>
                        <a:rPr lang="zh-TW" altLang="en-US"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j-cs"/>
                          <a:sym typeface="Arial"/>
                        </a:rPr>
                        <a:t>與</a:t>
                      </a:r>
                      <a:r>
                        <a:rPr lang="en-US" altLang="zh-TW"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j-cs"/>
                          <a:sym typeface="Arial"/>
                        </a:rPr>
                        <a:t>GEDEON Experience</a:t>
                      </a:r>
                      <a:r>
                        <a:rPr lang="zh-TW" altLang="en-US"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j-cs"/>
                          <a:sym typeface="Arial"/>
                        </a:rPr>
                        <a:t>聯手製作</a:t>
                      </a:r>
                      <a:endParaRPr lang="zh-TW" altLang="en-US"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endParaRPr>
                    </a:p>
                    <a:p>
                      <a:pPr algn="just">
                        <a:defRPr sz="1800"/>
                      </a:pPr>
                      <a:r>
                        <a:rPr lang="en-US" altLang="zh-TW" sz="1400" dirty="0">
                          <a:latin typeface="微軟正黑體" panose="020B0604030504040204" pitchFamily="34" charset="-120"/>
                          <a:ea typeface="微軟正黑體" panose="020B0604030504040204" pitchFamily="34" charset="-120"/>
                          <a:cs typeface="Microsoft JhengHei"/>
                          <a:sym typeface="Microsoft JhengHei"/>
                        </a:rPr>
                        <a:t>4/25</a:t>
                      </a:r>
                      <a:r>
                        <a:rPr lang="zh-TW" altLang="en-US" sz="1400" dirty="0">
                          <a:latin typeface="微軟正黑體" panose="020B0604030504040204" pitchFamily="34" charset="-120"/>
                          <a:ea typeface="微軟正黑體" panose="020B0604030504040204" pitchFamily="34" charset="-120"/>
                          <a:cs typeface="Microsoft JhengHei"/>
                          <a:sym typeface="Microsoft JhengHei"/>
                        </a:rPr>
                        <a:t>與</a:t>
                      </a:r>
                      <a:r>
                        <a:rPr lang="en-US" altLang="zh-TW" sz="1400" dirty="0">
                          <a:latin typeface="微軟正黑體" panose="020B0604030504040204" pitchFamily="34" charset="-120"/>
                          <a:ea typeface="微軟正黑體" panose="020B0604030504040204" pitchFamily="34" charset="-120"/>
                          <a:cs typeface="Microsoft JhengHei"/>
                          <a:sym typeface="Microsoft JhengHei"/>
                        </a:rPr>
                        <a:t>HTC</a:t>
                      </a:r>
                      <a:r>
                        <a:rPr lang="zh-TW" altLang="en-US" sz="1400" dirty="0">
                          <a:latin typeface="微軟正黑體" panose="020B0604030504040204" pitchFamily="34" charset="-120"/>
                          <a:ea typeface="微軟正黑體" panose="020B0604030504040204" pitchFamily="34" charset="-120"/>
                          <a:cs typeface="Microsoft JhengHei"/>
                          <a:sym typeface="Microsoft JhengHei"/>
                        </a:rPr>
                        <a:t>討論研擬多人互動雙方技術構通，</a:t>
                      </a:r>
                      <a:r>
                        <a:rPr lang="en-US" altLang="zh-TW" sz="1400" dirty="0">
                          <a:latin typeface="微軟正黑體" panose="020B0604030504040204" pitchFamily="34" charset="-120"/>
                          <a:ea typeface="微軟正黑體" panose="020B0604030504040204" pitchFamily="34" charset="-120"/>
                          <a:cs typeface="Microsoft JhengHei"/>
                          <a:sym typeface="Microsoft JhengHei"/>
                        </a:rPr>
                        <a:t>5/3</a:t>
                      </a:r>
                      <a:r>
                        <a:rPr lang="zh-TW" altLang="en-US" sz="1400" dirty="0">
                          <a:latin typeface="微軟正黑體" panose="020B0604030504040204" pitchFamily="34" charset="-120"/>
                          <a:ea typeface="微軟正黑體" panose="020B0604030504040204" pitchFamily="34" charset="-120"/>
                          <a:cs typeface="Microsoft JhengHei"/>
                          <a:sym typeface="Microsoft JhengHei"/>
                        </a:rPr>
                        <a:t>前討論合作需求</a:t>
                      </a:r>
                    </a:p>
                  </a:txBody>
                  <a:tcPr marL="45720" marR="45720" anchor="ctr" horzOverflow="overflow">
                    <a:lnL w="12700">
                      <a:solidFill>
                        <a:srgbClr val="0070C0"/>
                      </a:solidFill>
                    </a:lnL>
                    <a:lnR w="12700">
                      <a:solidFill>
                        <a:srgbClr val="0070C0"/>
                      </a:solidFill>
                    </a:lnR>
                    <a:lnT w="12700">
                      <a:solidFill>
                        <a:srgbClr val="0070C0"/>
                      </a:solidFill>
                    </a:lnT>
                    <a:lnB w="12700" cap="flat" cmpd="sng" algn="ctr">
                      <a:solidFill>
                        <a:srgbClr val="0070C0"/>
                      </a:solidFill>
                      <a:prstDash val="solid"/>
                      <a:round/>
                      <a:headEnd type="none" w="med" len="med"/>
                      <a:tailEnd type="none" w="med" len="med"/>
                    </a:lnB>
                    <a:solidFill>
                      <a:schemeClr val="accent1">
                        <a:alpha val="20000"/>
                      </a:schemeClr>
                    </a:solidFill>
                  </a:tcPr>
                </a:tc>
                <a:tc>
                  <a:txBody>
                    <a:bodyPr/>
                    <a:lstStyle/>
                    <a:p>
                      <a:pPr algn="ctr">
                        <a:defRPr sz="1800"/>
                      </a:pPr>
                      <a:r>
                        <a:rPr sz="1400" dirty="0" err="1">
                          <a:latin typeface="微軟正黑體" panose="020B0604030504040204" pitchFamily="34" charset="-120"/>
                          <a:ea typeface="微軟正黑體" panose="020B0604030504040204" pitchFamily="34" charset="-120"/>
                          <a:cs typeface="Microsoft JhengHei"/>
                          <a:sym typeface="Microsoft JhengHei"/>
                        </a:rPr>
                        <a:t>香蘭</a:t>
                      </a:r>
                      <a:endParaRPr sz="1400" dirty="0">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horzOverflow="overflow">
                    <a:lnL w="12700">
                      <a:solidFill>
                        <a:srgbClr val="0070C0"/>
                      </a:solidFill>
                    </a:lnL>
                    <a:lnR w="12700">
                      <a:solidFill>
                        <a:srgbClr val="0070C0"/>
                      </a:solidFill>
                    </a:lnR>
                    <a:lnT w="12700">
                      <a:solidFill>
                        <a:srgbClr val="0070C0"/>
                      </a:solidFill>
                    </a:lnT>
                    <a:lnB w="12700" cap="flat" cmpd="sng" algn="ctr">
                      <a:solidFill>
                        <a:srgbClr val="0070C0"/>
                      </a:solidFill>
                      <a:prstDash val="solid"/>
                      <a:round/>
                      <a:headEnd type="none" w="med" len="med"/>
                      <a:tailEnd type="none" w="med" len="med"/>
                    </a:lnB>
                    <a:solidFill>
                      <a:schemeClr val="accent1">
                        <a:alpha val="20000"/>
                      </a:schemeClr>
                    </a:solidFill>
                  </a:tcPr>
                </a:tc>
                <a:extLst>
                  <a:ext uri="{0D108BD9-81ED-4DB2-BD59-A6C34878D82A}">
                    <a16:rowId xmlns:a16="http://schemas.microsoft.com/office/drawing/2014/main" val="10006"/>
                  </a:ext>
                </a:extLst>
              </a:tr>
            </a:tbl>
          </a:graphicData>
        </a:graphic>
      </p:graphicFrame>
      <p:sp>
        <p:nvSpPr>
          <p:cNvPr id="2" name="文字方塊 5">
            <a:extLst>
              <a:ext uri="{FF2B5EF4-FFF2-40B4-BE49-F238E27FC236}">
                <a16:creationId xmlns:a16="http://schemas.microsoft.com/office/drawing/2014/main" id="{A2946833-FEB9-90BB-1B05-F70E7638B414}"/>
              </a:ext>
            </a:extLst>
          </p:cNvPr>
          <p:cNvSpPr txBox="1"/>
          <p:nvPr/>
        </p:nvSpPr>
        <p:spPr>
          <a:xfrm>
            <a:off x="7527920" y="440040"/>
            <a:ext cx="4417231" cy="369328"/>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b="1">
                <a:latin typeface="微軟正黑體"/>
                <a:ea typeface="微軟正黑體"/>
                <a:cs typeface="微軟正黑體"/>
                <a:sym typeface="微軟正黑體"/>
              </a:defRPr>
            </a:pPr>
            <a:r>
              <a:rPr lang="zh-TW" altLang="en-US" dirty="0"/>
              <a:t>簽約：</a:t>
            </a:r>
            <a:r>
              <a:rPr lang="en-US" altLang="zh-TW" dirty="0"/>
              <a:t>2,114</a:t>
            </a:r>
            <a:r>
              <a:rPr lang="zh-TW" altLang="en-US" dirty="0"/>
              <a:t>萬元</a:t>
            </a:r>
            <a:r>
              <a:rPr lang="en-US" altLang="zh-TW" dirty="0"/>
              <a:t>/</a:t>
            </a:r>
            <a:r>
              <a:rPr dirty="0"/>
              <a:t>努力與洽談中</a:t>
            </a:r>
            <a:r>
              <a:rPr lang="en-US" altLang="zh-TW" dirty="0"/>
              <a:t>3,580</a:t>
            </a:r>
            <a:r>
              <a:rPr lang="zh-TW" altLang="en-US" dirty="0"/>
              <a:t>萬元</a:t>
            </a:r>
            <a:endParaRPr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 name="投影片編號版面配置區 3"/>
          <p:cNvSpPr txBox="1">
            <a:spLocks noGrp="1"/>
          </p:cNvSpPr>
          <p:nvPr>
            <p:ph type="sldNum" sz="quarter" idx="4294967295"/>
          </p:nvPr>
        </p:nvSpPr>
        <p:spPr>
          <a:xfrm>
            <a:off x="12003102" y="6606809"/>
            <a:ext cx="188894" cy="2642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sp>
        <p:nvSpPr>
          <p:cNvPr id="1066" name="標題 1"/>
          <p:cNvSpPr txBox="1">
            <a:spLocks noGrp="1"/>
          </p:cNvSpPr>
          <p:nvPr>
            <p:ph type="title"/>
          </p:nvPr>
        </p:nvSpPr>
        <p:spPr>
          <a:xfrm>
            <a:off x="-1" y="116629"/>
            <a:ext cx="12192005" cy="787941"/>
          </a:xfrm>
          <a:prstGeom prst="rect">
            <a:avLst/>
          </a:prstGeom>
        </p:spPr>
        <p:txBody>
          <a:bodyPr/>
          <a:lstStyle>
            <a:lvl1pPr algn="ctr" defTabSz="777240">
              <a:defRPr b="1">
                <a:solidFill>
                  <a:srgbClr val="000099"/>
                </a:solidFill>
                <a:latin typeface="微軟正黑體"/>
                <a:ea typeface="微軟正黑體"/>
                <a:cs typeface="微軟正黑體"/>
                <a:sym typeface="微軟正黑體"/>
              </a:defRPr>
            </a:lvl1pPr>
          </a:lstStyle>
          <a:p>
            <a:r>
              <a:t>政府知服</a:t>
            </a:r>
          </a:p>
        </p:txBody>
      </p:sp>
      <p:graphicFrame>
        <p:nvGraphicFramePr>
          <p:cNvPr id="6" name="表格 5">
            <a:extLst>
              <a:ext uri="{FF2B5EF4-FFF2-40B4-BE49-F238E27FC236}">
                <a16:creationId xmlns:a16="http://schemas.microsoft.com/office/drawing/2014/main" id="{11221A1D-C794-4FB6-A612-B8A678735F8C}"/>
              </a:ext>
            </a:extLst>
          </p:cNvPr>
          <p:cNvGraphicFramePr/>
          <p:nvPr>
            <p:extLst>
              <p:ext uri="{D42A27DB-BD31-4B8C-83A1-F6EECF244321}">
                <p14:modId xmlns:p14="http://schemas.microsoft.com/office/powerpoint/2010/main" val="1608796237"/>
              </p:ext>
            </p:extLst>
          </p:nvPr>
        </p:nvGraphicFramePr>
        <p:xfrm>
          <a:off x="534838" y="868086"/>
          <a:ext cx="11111154" cy="2268468"/>
        </p:xfrm>
        <a:graphic>
          <a:graphicData uri="http://schemas.openxmlformats.org/drawingml/2006/table">
            <a:tbl>
              <a:tblPr firstRow="1">
                <a:tableStyleId>{4C3C2611-4C71-4FC5-86AE-919BDF0F9419}</a:tableStyleId>
              </a:tblPr>
              <a:tblGrid>
                <a:gridCol w="1682152">
                  <a:extLst>
                    <a:ext uri="{9D8B030D-6E8A-4147-A177-3AD203B41FA5}">
                      <a16:colId xmlns:a16="http://schemas.microsoft.com/office/drawing/2014/main" val="20000"/>
                    </a:ext>
                  </a:extLst>
                </a:gridCol>
                <a:gridCol w="2136349">
                  <a:extLst>
                    <a:ext uri="{9D8B030D-6E8A-4147-A177-3AD203B41FA5}">
                      <a16:colId xmlns:a16="http://schemas.microsoft.com/office/drawing/2014/main" val="20001"/>
                    </a:ext>
                  </a:extLst>
                </a:gridCol>
                <a:gridCol w="655983">
                  <a:extLst>
                    <a:ext uri="{9D8B030D-6E8A-4147-A177-3AD203B41FA5}">
                      <a16:colId xmlns:a16="http://schemas.microsoft.com/office/drawing/2014/main" val="20002"/>
                    </a:ext>
                  </a:extLst>
                </a:gridCol>
                <a:gridCol w="895367">
                  <a:extLst>
                    <a:ext uri="{9D8B030D-6E8A-4147-A177-3AD203B41FA5}">
                      <a16:colId xmlns:a16="http://schemas.microsoft.com/office/drawing/2014/main" val="20003"/>
                    </a:ext>
                  </a:extLst>
                </a:gridCol>
                <a:gridCol w="4441129">
                  <a:extLst>
                    <a:ext uri="{9D8B030D-6E8A-4147-A177-3AD203B41FA5}">
                      <a16:colId xmlns:a16="http://schemas.microsoft.com/office/drawing/2014/main" val="20004"/>
                    </a:ext>
                  </a:extLst>
                </a:gridCol>
                <a:gridCol w="1300174">
                  <a:extLst>
                    <a:ext uri="{9D8B030D-6E8A-4147-A177-3AD203B41FA5}">
                      <a16:colId xmlns:a16="http://schemas.microsoft.com/office/drawing/2014/main" val="20005"/>
                    </a:ext>
                  </a:extLst>
                </a:gridCol>
              </a:tblGrid>
              <a:tr h="681087">
                <a:tc>
                  <a:txBody>
                    <a:bodyPr/>
                    <a:lstStyle/>
                    <a:p>
                      <a:pPr algn="ctr">
                        <a:defRPr sz="1800" b="0"/>
                      </a:pPr>
                      <a:r>
                        <a:rPr sz="2000" b="1" dirty="0" err="1">
                          <a:solidFill>
                            <a:srgbClr val="FFFFFF"/>
                          </a:solidFill>
                          <a:latin typeface="微軟正黑體"/>
                          <a:ea typeface="微軟正黑體"/>
                          <a:cs typeface="微軟正黑體"/>
                          <a:sym typeface="微軟正黑體"/>
                        </a:rPr>
                        <a:t>單位</a:t>
                      </a:r>
                      <a:endParaRPr sz="2000" b="1" dirty="0">
                        <a:solidFill>
                          <a:srgbClr val="FFFFFF"/>
                        </a:solidFill>
                        <a:latin typeface="微軟正黑體"/>
                        <a:ea typeface="微軟正黑體"/>
                        <a:cs typeface="微軟正黑體"/>
                        <a:sym typeface="微軟正黑體"/>
                      </a:endParaRPr>
                    </a:p>
                  </a:txBody>
                  <a:tcPr marL="45720" marR="45720" anchor="ctr" horzOverflow="overflow">
                    <a:lnL w="12700">
                      <a:solidFill>
                        <a:srgbClr val="0070C0"/>
                      </a:solidFill>
                    </a:lnL>
                    <a:lnR w="12700">
                      <a:solidFill>
                        <a:srgbClr val="0070C0"/>
                      </a:solidFill>
                    </a:lnR>
                    <a:lnT w="12700">
                      <a:solidFill>
                        <a:srgbClr val="0070C0"/>
                      </a:solidFill>
                    </a:lnT>
                    <a:lnB w="12700">
                      <a:solidFill>
                        <a:srgbClr val="0070C0"/>
                      </a:solidFill>
                    </a:lnB>
                    <a:solidFill>
                      <a:srgbClr val="0070C0"/>
                    </a:solidFill>
                  </a:tcPr>
                </a:tc>
                <a:tc>
                  <a:txBody>
                    <a:bodyPr/>
                    <a:lstStyle/>
                    <a:p>
                      <a:pPr algn="ctr">
                        <a:defRPr sz="1800" b="0"/>
                      </a:pPr>
                      <a:r>
                        <a:rPr sz="2000" b="1">
                          <a:solidFill>
                            <a:srgbClr val="FFFFFF"/>
                          </a:solidFill>
                          <a:latin typeface="微軟正黑體"/>
                          <a:ea typeface="微軟正黑體"/>
                          <a:cs typeface="微軟正黑體"/>
                          <a:sym typeface="微軟正黑體"/>
                        </a:rPr>
                        <a:t>計畫名稱</a:t>
                      </a:r>
                    </a:p>
                  </a:txBody>
                  <a:tcPr marL="45720" marR="45720" anchor="ctr" horzOverflow="overflow">
                    <a:lnL w="12700">
                      <a:solidFill>
                        <a:srgbClr val="0070C0"/>
                      </a:solidFill>
                    </a:lnL>
                    <a:lnR w="12700">
                      <a:solidFill>
                        <a:srgbClr val="0070C0"/>
                      </a:solidFill>
                    </a:lnR>
                    <a:lnT w="12700">
                      <a:solidFill>
                        <a:srgbClr val="0070C0"/>
                      </a:solidFill>
                    </a:lnT>
                    <a:lnB w="12700">
                      <a:solidFill>
                        <a:srgbClr val="0070C0"/>
                      </a:solidFill>
                    </a:lnB>
                    <a:solidFill>
                      <a:srgbClr val="0070C0"/>
                    </a:solidFill>
                  </a:tcPr>
                </a:tc>
                <a:tc>
                  <a:txBody>
                    <a:bodyPr/>
                    <a:lstStyle/>
                    <a:p>
                      <a:pPr algn="ctr">
                        <a:defRPr sz="1800" b="0"/>
                      </a:pPr>
                      <a:r>
                        <a:rPr sz="2000" b="1">
                          <a:solidFill>
                            <a:srgbClr val="FFFFFF"/>
                          </a:solidFill>
                          <a:latin typeface="微軟正黑體"/>
                          <a:ea typeface="微軟正黑體"/>
                          <a:cs typeface="微軟正黑體"/>
                          <a:sym typeface="微軟正黑體"/>
                        </a:rPr>
                        <a:t>總經費</a:t>
                      </a:r>
                    </a:p>
                  </a:txBody>
                  <a:tcPr marL="45720" marR="45720" anchor="ctr" horzOverflow="overflow">
                    <a:lnL w="12700">
                      <a:solidFill>
                        <a:srgbClr val="0070C0"/>
                      </a:solidFill>
                    </a:lnL>
                    <a:lnR w="12700">
                      <a:solidFill>
                        <a:srgbClr val="0070C0"/>
                      </a:solidFill>
                    </a:lnR>
                    <a:lnT w="12700">
                      <a:solidFill>
                        <a:srgbClr val="0070C0"/>
                      </a:solidFill>
                    </a:lnT>
                    <a:lnB w="12700">
                      <a:solidFill>
                        <a:srgbClr val="0070C0"/>
                      </a:solidFill>
                    </a:lnB>
                    <a:solidFill>
                      <a:srgbClr val="0070C0"/>
                    </a:solidFill>
                  </a:tcPr>
                </a:tc>
                <a:tc>
                  <a:txBody>
                    <a:bodyPr/>
                    <a:lstStyle/>
                    <a:p>
                      <a:pPr algn="ctr">
                        <a:defRPr sz="1800" b="0"/>
                      </a:pPr>
                      <a:r>
                        <a:rPr sz="2000" b="1">
                          <a:solidFill>
                            <a:srgbClr val="FFFFFF"/>
                          </a:solidFill>
                          <a:latin typeface="微軟正黑體"/>
                          <a:ea typeface="微軟正黑體"/>
                          <a:cs typeface="微軟正黑體"/>
                          <a:sym typeface="微軟正黑體"/>
                        </a:rPr>
                        <a:t>期程</a:t>
                      </a:r>
                    </a:p>
                  </a:txBody>
                  <a:tcPr marL="45720" marR="45720" anchor="ctr" horzOverflow="overflow">
                    <a:lnL w="12700">
                      <a:solidFill>
                        <a:srgbClr val="0070C0"/>
                      </a:solidFill>
                    </a:lnL>
                    <a:lnR w="12700">
                      <a:solidFill>
                        <a:srgbClr val="0070C0"/>
                      </a:solidFill>
                    </a:lnR>
                    <a:lnT w="12700">
                      <a:solidFill>
                        <a:srgbClr val="0070C0"/>
                      </a:solidFill>
                    </a:lnT>
                    <a:lnB w="12700">
                      <a:solidFill>
                        <a:srgbClr val="0070C0"/>
                      </a:solidFill>
                    </a:lnB>
                    <a:solidFill>
                      <a:srgbClr val="0070C0"/>
                    </a:solidFill>
                  </a:tcPr>
                </a:tc>
                <a:tc>
                  <a:txBody>
                    <a:bodyPr/>
                    <a:lstStyle/>
                    <a:p>
                      <a:pPr algn="ctr">
                        <a:defRPr sz="1800" b="0"/>
                      </a:pPr>
                      <a:r>
                        <a:rPr sz="2000" b="1">
                          <a:solidFill>
                            <a:srgbClr val="FFFFFF"/>
                          </a:solidFill>
                          <a:latin typeface="微軟正黑體"/>
                          <a:ea typeface="微軟正黑體"/>
                          <a:cs typeface="微軟正黑體"/>
                          <a:sym typeface="微軟正黑體"/>
                        </a:rPr>
                        <a:t>備註</a:t>
                      </a:r>
                    </a:p>
                  </a:txBody>
                  <a:tcPr marL="45720" marR="45720" anchor="ctr" horzOverflow="overflow">
                    <a:lnL w="12700">
                      <a:solidFill>
                        <a:srgbClr val="0070C0"/>
                      </a:solidFill>
                    </a:lnL>
                    <a:lnR w="12700">
                      <a:solidFill>
                        <a:srgbClr val="0070C0"/>
                      </a:solidFill>
                    </a:lnR>
                    <a:lnT w="12700">
                      <a:solidFill>
                        <a:srgbClr val="0070C0"/>
                      </a:solidFill>
                    </a:lnT>
                    <a:lnB w="12700">
                      <a:solidFill>
                        <a:srgbClr val="0070C0"/>
                      </a:solidFill>
                    </a:lnB>
                    <a:solidFill>
                      <a:srgbClr val="0070C0"/>
                    </a:solidFill>
                  </a:tcPr>
                </a:tc>
                <a:tc>
                  <a:txBody>
                    <a:bodyPr/>
                    <a:lstStyle/>
                    <a:p>
                      <a:pPr algn="ctr">
                        <a:defRPr sz="1800" b="0"/>
                      </a:pPr>
                      <a:r>
                        <a:rPr sz="2000" b="1">
                          <a:solidFill>
                            <a:srgbClr val="FFFFFF"/>
                          </a:solidFill>
                          <a:latin typeface="微軟正黑體"/>
                          <a:ea typeface="微軟正黑體"/>
                          <a:cs typeface="微軟正黑體"/>
                          <a:sym typeface="微軟正黑體"/>
                        </a:rPr>
                        <a:t>負責人</a:t>
                      </a:r>
                    </a:p>
                  </a:txBody>
                  <a:tcPr marL="0" marR="0" marT="0" marB="0" anchor="ctr" horzOverflow="overflow">
                    <a:lnL w="12700">
                      <a:solidFill>
                        <a:srgbClr val="0070C0"/>
                      </a:solidFill>
                    </a:lnL>
                    <a:lnR w="12700">
                      <a:solidFill>
                        <a:srgbClr val="0070C0"/>
                      </a:solidFill>
                    </a:lnR>
                    <a:lnT w="12700">
                      <a:solidFill>
                        <a:srgbClr val="0070C0"/>
                      </a:solidFill>
                    </a:lnT>
                    <a:lnB w="12700">
                      <a:solidFill>
                        <a:srgbClr val="0070C0"/>
                      </a:solidFill>
                    </a:lnB>
                    <a:solidFill>
                      <a:srgbClr val="0070C0"/>
                    </a:solidFill>
                  </a:tcPr>
                </a:tc>
                <a:extLst>
                  <a:ext uri="{0D108BD9-81ED-4DB2-BD59-A6C34878D82A}">
                    <a16:rowId xmlns:a16="http://schemas.microsoft.com/office/drawing/2014/main" val="10000"/>
                  </a:ext>
                </a:extLst>
              </a:tr>
              <a:tr h="522476">
                <a:tc>
                  <a:txBody>
                    <a:bodyPr/>
                    <a:lstStyle/>
                    <a:p>
                      <a:pPr marL="0" marR="0" indent="0" algn="l" defTabSz="914400" rtl="0" eaLnBrk="1" latinLnBrk="0" hangingPunct="1">
                        <a:lnSpc>
                          <a:spcPct val="100000"/>
                        </a:lnSpc>
                        <a:spcBef>
                          <a:spcPts val="0"/>
                        </a:spcBef>
                        <a:spcAft>
                          <a:spcPts val="0"/>
                        </a:spcAft>
                        <a:buClrTx/>
                        <a:buSzTx/>
                        <a:buFontTx/>
                        <a:buNone/>
                        <a:tabLst/>
                        <a:defRPr sz="1800"/>
                      </a:pPr>
                      <a:r>
                        <a:rPr lang="zh-TW" altLang="en-US"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rPr>
                        <a:t>經濟部產發署</a:t>
                      </a:r>
                      <a:endParaRPr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endParaRPr>
                    </a:p>
                  </a:txBody>
                  <a:tcPr marL="36000" marR="36000" marT="36000" marB="36000" anchor="ctr" horzOverflow="overflow">
                    <a:lnL w="12700">
                      <a:solidFill>
                        <a:srgbClr val="0070C0"/>
                      </a:solidFill>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alpha val="20000"/>
                      </a:schemeClr>
                    </a:solidFill>
                  </a:tcPr>
                </a:tc>
                <a:tc>
                  <a:txBody>
                    <a:bodyPr/>
                    <a:lstStyle/>
                    <a:p>
                      <a:pPr marL="0" marR="0" indent="0" algn="l" defTabSz="914400" rtl="0" eaLnBrk="1" latinLnBrk="0" hangingPunct="1">
                        <a:lnSpc>
                          <a:spcPct val="100000"/>
                        </a:lnSpc>
                        <a:spcBef>
                          <a:spcPts val="0"/>
                        </a:spcBef>
                        <a:spcAft>
                          <a:spcPts val="0"/>
                        </a:spcAft>
                        <a:buClrTx/>
                        <a:buSzTx/>
                        <a:buFontTx/>
                        <a:buNone/>
                        <a:tabLst/>
                        <a:defRPr sz="1800"/>
                      </a:pPr>
                      <a:r>
                        <a:rPr lang="zh-TW" altLang="en-US" sz="1400" b="0" i="0" u="none" strike="noStrike" cap="none" spc="0" baseline="0" dirty="0">
                          <a:solidFill>
                            <a:srgbClr val="000000"/>
                          </a:solidFill>
                          <a:uFillTx/>
                          <a:latin typeface="微軟正黑體" panose="020B0604030504040204" pitchFamily="34" charset="-120"/>
                          <a:ea typeface="微軟正黑體" panose="020B0604030504040204" pitchFamily="34" charset="-120"/>
                          <a:sym typeface="Arial"/>
                        </a:rPr>
                        <a:t>高齡友善智慧檢測及健康管理平台計畫</a:t>
                      </a:r>
                      <a:endParaRPr sz="1400" b="0" i="0" u="none" strike="noStrike" cap="none" spc="0" baseline="0" dirty="0">
                        <a:solidFill>
                          <a:srgbClr val="000000"/>
                        </a:solidFill>
                        <a:uFillTx/>
                        <a:latin typeface="微軟正黑體" panose="020B0604030504040204" pitchFamily="34" charset="-120"/>
                        <a:ea typeface="微軟正黑體" panose="020B0604030504040204" pitchFamily="34" charset="-120"/>
                        <a:sym typeface="Arial"/>
                      </a:endParaRPr>
                    </a:p>
                  </a:txBody>
                  <a:tcPr marL="36000" marR="36000" marT="36000" marB="3600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alpha val="20000"/>
                      </a:schemeClr>
                    </a:solidFill>
                  </a:tcPr>
                </a:tc>
                <a:tc>
                  <a:txBody>
                    <a:bodyPr/>
                    <a:lstStyle/>
                    <a:p>
                      <a:pPr marL="0" marR="0" indent="0" algn="r" defTabSz="914400" rtl="0" eaLnBrk="1" latinLnBrk="0" hangingPunct="1">
                        <a:lnSpc>
                          <a:spcPct val="100000"/>
                        </a:lnSpc>
                        <a:spcBef>
                          <a:spcPts val="0"/>
                        </a:spcBef>
                        <a:spcAft>
                          <a:spcPts val="0"/>
                        </a:spcAft>
                        <a:buClrTx/>
                        <a:buSzTx/>
                        <a:buFontTx/>
                        <a:buNone/>
                        <a:tabLst/>
                        <a:defRPr sz="1800"/>
                      </a:pPr>
                      <a:r>
                        <a:rPr lang="en-US"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rPr>
                        <a:t>40</a:t>
                      </a:r>
                      <a:endParaRPr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endParaRPr>
                    </a:p>
                  </a:txBody>
                  <a:tcPr marL="36000" marR="36000" marT="36000" marB="3600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alpha val="20000"/>
                      </a:schemeClr>
                    </a:solidFill>
                  </a:tcPr>
                </a:tc>
                <a:tc>
                  <a:txBody>
                    <a:bodyPr/>
                    <a:lstStyle/>
                    <a:p>
                      <a:pPr marL="0" marR="0" indent="0" algn="l" defTabSz="914400" rtl="0" eaLnBrk="1" latinLnBrk="0" hangingPunct="1">
                        <a:lnSpc>
                          <a:spcPct val="100000"/>
                        </a:lnSpc>
                        <a:spcBef>
                          <a:spcPts val="0"/>
                        </a:spcBef>
                        <a:spcAft>
                          <a:spcPts val="0"/>
                        </a:spcAft>
                        <a:buClrTx/>
                        <a:buSzTx/>
                        <a:buFontTx/>
                        <a:buNone/>
                        <a:tabLst/>
                        <a:defRPr sz="1800"/>
                      </a:pPr>
                      <a:r>
                        <a:rPr lang="en-US"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rPr>
                        <a:t>202405-</a:t>
                      </a:r>
                    </a:p>
                    <a:p>
                      <a:pPr marL="0" marR="0" indent="0" algn="l" defTabSz="914400" rtl="0" eaLnBrk="1" latinLnBrk="0" hangingPunct="1">
                        <a:lnSpc>
                          <a:spcPct val="100000"/>
                        </a:lnSpc>
                        <a:spcBef>
                          <a:spcPts val="0"/>
                        </a:spcBef>
                        <a:spcAft>
                          <a:spcPts val="0"/>
                        </a:spcAft>
                        <a:buClrTx/>
                        <a:buSzTx/>
                        <a:buFontTx/>
                        <a:buNone/>
                        <a:tabLst/>
                        <a:defRPr sz="1800"/>
                      </a:pPr>
                      <a:r>
                        <a:rPr lang="en-US"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rPr>
                        <a:t>202410</a:t>
                      </a:r>
                      <a:endParaRPr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endParaRPr>
                    </a:p>
                  </a:txBody>
                  <a:tcPr marL="45720" marR="4572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alpha val="20000"/>
                      </a:schemeClr>
                    </a:solidFill>
                  </a:tcPr>
                </a:tc>
                <a:tc>
                  <a:txBody>
                    <a:bodyPr/>
                    <a:lstStyle/>
                    <a:p>
                      <a:pPr marL="0" marR="0" indent="0" algn="l" defTabSz="914400" rtl="0" eaLnBrk="1" latinLnBrk="0" hangingPunct="1">
                        <a:lnSpc>
                          <a:spcPct val="100000"/>
                        </a:lnSpc>
                        <a:spcBef>
                          <a:spcPts val="0"/>
                        </a:spcBef>
                        <a:spcAft>
                          <a:spcPts val="0"/>
                        </a:spcAft>
                        <a:buClrTx/>
                        <a:buSzTx/>
                        <a:buFontTx/>
                        <a:buNone/>
                        <a:tabLst/>
                        <a:defRPr sz="1800"/>
                      </a:pPr>
                      <a:r>
                        <a:rPr lang="zh-TW" altLang="en-US"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rPr>
                        <a:t>已通過，</a:t>
                      </a:r>
                      <a:r>
                        <a:rPr lang="en-US" altLang="zh-TW"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rPr>
                        <a:t>5</a:t>
                      </a:r>
                      <a:r>
                        <a:rPr lang="zh-TW" altLang="en-US"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rPr>
                        <a:t>月中簽約</a:t>
                      </a:r>
                      <a:endParaRPr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endParaRPr>
                    </a:p>
                  </a:txBody>
                  <a:tcPr marL="45720" marR="4572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alpha val="20000"/>
                      </a:schemeClr>
                    </a:solidFill>
                  </a:tcPr>
                </a:tc>
                <a:tc>
                  <a:txBody>
                    <a:bodyPr/>
                    <a:lstStyle/>
                    <a:p>
                      <a:pPr marL="0" marR="0" indent="0" algn="l" defTabSz="914400" rtl="0" eaLnBrk="1" latinLnBrk="0" hangingPunct="1">
                        <a:lnSpc>
                          <a:spcPct val="100000"/>
                        </a:lnSpc>
                        <a:spcBef>
                          <a:spcPts val="0"/>
                        </a:spcBef>
                        <a:spcAft>
                          <a:spcPts val="0"/>
                        </a:spcAft>
                        <a:buClrTx/>
                        <a:buSzTx/>
                        <a:buFontTx/>
                        <a:buNone/>
                        <a:tabLst/>
                        <a:defRPr sz="1800"/>
                      </a:pPr>
                      <a:r>
                        <a:rPr lang="zh-TW" altLang="en-US"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rPr>
                        <a:t>志聰</a:t>
                      </a:r>
                      <a:endParaRPr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horzOverflow="overflow">
                    <a:lnL w="12700" cap="flat" cmpd="sng" algn="ctr">
                      <a:solidFill>
                        <a:srgbClr val="0070C0"/>
                      </a:solidFill>
                      <a:prstDash val="solid"/>
                      <a:round/>
                      <a:headEnd type="none" w="med" len="med"/>
                      <a:tailEnd type="none" w="med" len="med"/>
                    </a:lnL>
                    <a:lnR w="12700">
                      <a:solidFill>
                        <a:srgbClr val="0070C0"/>
                      </a:solid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alpha val="20000"/>
                      </a:schemeClr>
                    </a:solidFill>
                  </a:tcPr>
                </a:tc>
                <a:extLst>
                  <a:ext uri="{0D108BD9-81ED-4DB2-BD59-A6C34878D82A}">
                    <a16:rowId xmlns:a16="http://schemas.microsoft.com/office/drawing/2014/main" val="824353768"/>
                  </a:ext>
                </a:extLst>
              </a:tr>
              <a:tr h="522476">
                <a:tc>
                  <a:txBody>
                    <a:bodyPr/>
                    <a:lstStyle/>
                    <a:p>
                      <a:pPr marL="0" marR="0" indent="0" algn="l" defTabSz="914400" rtl="0" eaLnBrk="1" latinLnBrk="0" hangingPunct="1">
                        <a:lnSpc>
                          <a:spcPct val="100000"/>
                        </a:lnSpc>
                        <a:spcBef>
                          <a:spcPts val="0"/>
                        </a:spcBef>
                        <a:spcAft>
                          <a:spcPts val="0"/>
                        </a:spcAft>
                        <a:buClrTx/>
                        <a:buSzTx/>
                        <a:buFontTx/>
                        <a:buNone/>
                        <a:tabLst/>
                        <a:defRPr sz="1800"/>
                      </a:pPr>
                      <a:r>
                        <a:rPr lang="zh-TW" altLang="en-US"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rPr>
                        <a:t>經濟部產發署</a:t>
                      </a:r>
                    </a:p>
                  </a:txBody>
                  <a:tcPr marL="36000" marR="36000" marT="36000" marB="36000" anchor="ctr" horzOverflow="overflow">
                    <a:lnL w="12700">
                      <a:solidFill>
                        <a:srgbClr val="0070C0"/>
                      </a:solidFill>
                    </a:lnL>
                    <a:lnR w="12700" cap="flat" cmpd="sng" algn="ctr">
                      <a:solidFill>
                        <a:srgbClr val="0070C0"/>
                      </a:solidFill>
                      <a:prstDash val="solid"/>
                      <a:round/>
                      <a:headEnd type="none" w="med" len="med"/>
                      <a:tailEnd type="none" w="med" len="med"/>
                    </a:lnR>
                    <a:lnT w="12700">
                      <a:solidFill>
                        <a:srgbClr val="0070C0"/>
                      </a:solidFill>
                    </a:lnT>
                    <a:lnB w="12700" cap="flat" cmpd="sng" algn="ctr">
                      <a:solidFill>
                        <a:srgbClr val="0070C0"/>
                      </a:solidFill>
                      <a:prstDash val="solid"/>
                      <a:round/>
                      <a:headEnd type="none" w="med" len="med"/>
                      <a:tailEnd type="none" w="med" len="med"/>
                    </a:lnB>
                    <a:solidFill>
                      <a:schemeClr val="accent1">
                        <a:alpha val="20000"/>
                      </a:schemeClr>
                    </a:solidFill>
                  </a:tcPr>
                </a:tc>
                <a:tc>
                  <a:txBody>
                    <a:bodyPr/>
                    <a:lstStyle/>
                    <a:p>
                      <a:pPr marL="0" marR="0" indent="0" algn="l" defTabSz="914400" rtl="0" eaLnBrk="1" latinLnBrk="0" hangingPunct="1">
                        <a:lnSpc>
                          <a:spcPct val="100000"/>
                        </a:lnSpc>
                        <a:spcBef>
                          <a:spcPts val="0"/>
                        </a:spcBef>
                        <a:spcAft>
                          <a:spcPts val="0"/>
                        </a:spcAft>
                        <a:buClrTx/>
                        <a:buSzTx/>
                        <a:buFontTx/>
                        <a:buNone/>
                        <a:tabLst/>
                        <a:defRPr sz="1800"/>
                      </a:pPr>
                      <a:r>
                        <a:rPr lang="zh-TW" altLang="en-US" sz="1400" b="0" i="0" u="none" strike="noStrike" cap="none" spc="0" baseline="0" dirty="0">
                          <a:solidFill>
                            <a:srgbClr val="000000"/>
                          </a:solidFill>
                          <a:uFillTx/>
                          <a:latin typeface="微軟正黑體" panose="020B0604030504040204" pitchFamily="34" charset="-120"/>
                          <a:ea typeface="微軟正黑體" panose="020B0604030504040204" pitchFamily="34" charset="-120"/>
                          <a:sym typeface="Arial"/>
                        </a:rPr>
                        <a:t>高齡友善跨裝置舒眠報告平台計畫</a:t>
                      </a:r>
                      <a:endParaRPr sz="1400" b="0" i="0" u="none" strike="noStrike" cap="none" spc="0" baseline="0" dirty="0">
                        <a:solidFill>
                          <a:srgbClr val="000000"/>
                        </a:solidFill>
                        <a:uFillTx/>
                        <a:latin typeface="微軟正黑體" panose="020B0604030504040204" pitchFamily="34" charset="-120"/>
                        <a:ea typeface="微軟正黑體" panose="020B0604030504040204" pitchFamily="34" charset="-120"/>
                        <a:sym typeface="Arial"/>
                      </a:endParaRPr>
                    </a:p>
                  </a:txBody>
                  <a:tcPr marL="36000" marR="36000" marT="36000" marB="3600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a:solidFill>
                        <a:srgbClr val="0070C0"/>
                      </a:solidFill>
                    </a:lnT>
                    <a:lnB w="12700" cap="flat" cmpd="sng" algn="ctr">
                      <a:solidFill>
                        <a:srgbClr val="0070C0"/>
                      </a:solidFill>
                      <a:prstDash val="solid"/>
                      <a:round/>
                      <a:headEnd type="none" w="med" len="med"/>
                      <a:tailEnd type="none" w="med" len="med"/>
                    </a:lnB>
                    <a:solidFill>
                      <a:schemeClr val="accent1">
                        <a:alpha val="20000"/>
                      </a:schemeClr>
                    </a:solidFill>
                  </a:tcPr>
                </a:tc>
                <a:tc>
                  <a:txBody>
                    <a:bodyPr/>
                    <a:lstStyle/>
                    <a:p>
                      <a:pPr marL="0" marR="0" indent="0" algn="r" defTabSz="914400" rtl="0" eaLnBrk="1" latinLnBrk="0" hangingPunct="1">
                        <a:lnSpc>
                          <a:spcPct val="100000"/>
                        </a:lnSpc>
                        <a:spcBef>
                          <a:spcPts val="0"/>
                        </a:spcBef>
                        <a:spcAft>
                          <a:spcPts val="0"/>
                        </a:spcAft>
                        <a:buClrTx/>
                        <a:buSzTx/>
                        <a:buFontTx/>
                        <a:buNone/>
                        <a:tabLst/>
                        <a:defRPr sz="1800"/>
                      </a:pPr>
                      <a:r>
                        <a:rPr lang="en-US"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rPr>
                        <a:t>40</a:t>
                      </a:r>
                      <a:endParaRPr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endParaRPr>
                    </a:p>
                  </a:txBody>
                  <a:tcPr marL="36000" marR="36000" marT="36000" marB="3600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a:solidFill>
                        <a:srgbClr val="0070C0"/>
                      </a:solidFill>
                    </a:lnT>
                    <a:lnB w="12700" cap="flat" cmpd="sng" algn="ctr">
                      <a:solidFill>
                        <a:srgbClr val="0070C0"/>
                      </a:solidFill>
                      <a:prstDash val="solid"/>
                      <a:round/>
                      <a:headEnd type="none" w="med" len="med"/>
                      <a:tailEnd type="none" w="med" len="med"/>
                    </a:lnB>
                    <a:solidFill>
                      <a:schemeClr val="accent1">
                        <a:alpha val="20000"/>
                      </a:schemeClr>
                    </a:solidFill>
                  </a:tcPr>
                </a:tc>
                <a:tc>
                  <a:txBody>
                    <a:bodyPr/>
                    <a:lstStyle/>
                    <a:p>
                      <a:pPr marL="0" marR="0" indent="0" algn="l" defTabSz="914400" rtl="0" eaLnBrk="1" latinLnBrk="0" hangingPunct="1">
                        <a:lnSpc>
                          <a:spcPct val="100000"/>
                        </a:lnSpc>
                        <a:spcBef>
                          <a:spcPts val="0"/>
                        </a:spcBef>
                        <a:spcAft>
                          <a:spcPts val="0"/>
                        </a:spcAft>
                        <a:buClrTx/>
                        <a:buSzTx/>
                        <a:buFontTx/>
                        <a:buNone/>
                        <a:tabLst/>
                        <a:defRPr sz="1800"/>
                      </a:pPr>
                      <a:r>
                        <a:rPr lang="en-US"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rPr>
                        <a:t>202405-</a:t>
                      </a:r>
                    </a:p>
                    <a:p>
                      <a:pPr marL="0" marR="0" indent="0" algn="l" defTabSz="914400" rtl="0" eaLnBrk="1" latinLnBrk="0" hangingPunct="1">
                        <a:lnSpc>
                          <a:spcPct val="100000"/>
                        </a:lnSpc>
                        <a:spcBef>
                          <a:spcPts val="0"/>
                        </a:spcBef>
                        <a:spcAft>
                          <a:spcPts val="0"/>
                        </a:spcAft>
                        <a:buClrTx/>
                        <a:buSzTx/>
                        <a:buFontTx/>
                        <a:buNone/>
                        <a:tabLst/>
                        <a:defRPr sz="1800"/>
                      </a:pPr>
                      <a:r>
                        <a:rPr lang="en-US"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rPr>
                        <a:t>202410</a:t>
                      </a:r>
                      <a:endParaRPr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endParaRPr>
                    </a:p>
                  </a:txBody>
                  <a:tcPr marL="45720" marR="4572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a:solidFill>
                        <a:srgbClr val="0070C0"/>
                      </a:solidFill>
                    </a:lnT>
                    <a:lnB w="12700" cap="flat" cmpd="sng" algn="ctr">
                      <a:solidFill>
                        <a:srgbClr val="0070C0"/>
                      </a:solidFill>
                      <a:prstDash val="solid"/>
                      <a:round/>
                      <a:headEnd type="none" w="med" len="med"/>
                      <a:tailEnd type="none" w="med" len="med"/>
                    </a:lnB>
                    <a:solidFill>
                      <a:schemeClr val="accent1">
                        <a:alpha val="20000"/>
                      </a:schemeClr>
                    </a:solidFill>
                  </a:tcPr>
                </a:tc>
                <a:tc>
                  <a:txBody>
                    <a:bodyPr/>
                    <a:lstStyle/>
                    <a:p>
                      <a:pPr marL="0" marR="0" indent="0" algn="l" defTabSz="914400" rtl="0" eaLnBrk="1" latinLnBrk="0" hangingPunct="1">
                        <a:lnSpc>
                          <a:spcPct val="100000"/>
                        </a:lnSpc>
                        <a:spcBef>
                          <a:spcPts val="0"/>
                        </a:spcBef>
                        <a:spcAft>
                          <a:spcPts val="0"/>
                        </a:spcAft>
                        <a:buClrTx/>
                        <a:buSzTx/>
                        <a:buFontTx/>
                        <a:buNone/>
                        <a:tabLst/>
                        <a:defRPr sz="1800"/>
                      </a:pPr>
                      <a:r>
                        <a:rPr lang="zh-TW" altLang="en-US"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rPr>
                        <a:t>與創智生物科技 申請中</a:t>
                      </a:r>
                      <a:r>
                        <a:rPr lang="en-US" altLang="zh-TW"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rPr>
                        <a:t>(</a:t>
                      </a:r>
                      <a:r>
                        <a:rPr lang="zh-TW" altLang="en-US"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rPr>
                        <a:t>第二輪</a:t>
                      </a:r>
                      <a:r>
                        <a:rPr lang="en-US" altLang="zh-TW"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rPr>
                        <a:t>)</a:t>
                      </a:r>
                      <a:endParaRPr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endParaRPr>
                    </a:p>
                  </a:txBody>
                  <a:tcPr marL="45720" marR="4572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a:solidFill>
                        <a:srgbClr val="0070C0"/>
                      </a:solidFill>
                    </a:lnT>
                    <a:lnB w="12700" cap="flat" cmpd="sng" algn="ctr">
                      <a:solidFill>
                        <a:srgbClr val="0070C0"/>
                      </a:solidFill>
                      <a:prstDash val="solid"/>
                      <a:round/>
                      <a:headEnd type="none" w="med" len="med"/>
                      <a:tailEnd type="none" w="med" len="med"/>
                    </a:lnB>
                    <a:solidFill>
                      <a:schemeClr val="accent1">
                        <a:alpha val="20000"/>
                      </a:schemeClr>
                    </a:solidFill>
                  </a:tcPr>
                </a:tc>
                <a:tc>
                  <a:txBody>
                    <a:bodyPr/>
                    <a:lstStyle/>
                    <a:p>
                      <a:pPr marL="0" marR="0" indent="0" algn="l" defTabSz="914400" rtl="0" eaLnBrk="1" latinLnBrk="0" hangingPunct="1">
                        <a:lnSpc>
                          <a:spcPct val="100000"/>
                        </a:lnSpc>
                        <a:spcBef>
                          <a:spcPts val="0"/>
                        </a:spcBef>
                        <a:spcAft>
                          <a:spcPts val="0"/>
                        </a:spcAft>
                        <a:buClrTx/>
                        <a:buSzTx/>
                        <a:buFontTx/>
                        <a:buNone/>
                        <a:tabLst/>
                        <a:defRPr sz="1800"/>
                      </a:pPr>
                      <a:r>
                        <a:rPr lang="zh-TW" altLang="en-US"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rPr>
                        <a:t>志聰</a:t>
                      </a:r>
                      <a:endParaRPr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horzOverflow="overflow">
                    <a:lnL w="12700" cap="flat" cmpd="sng" algn="ctr">
                      <a:solidFill>
                        <a:srgbClr val="0070C0"/>
                      </a:solidFill>
                      <a:prstDash val="solid"/>
                      <a:round/>
                      <a:headEnd type="none" w="med" len="med"/>
                      <a:tailEnd type="none" w="med" len="med"/>
                    </a:lnL>
                    <a:lnR w="12700">
                      <a:solidFill>
                        <a:srgbClr val="0070C0"/>
                      </a:solidFill>
                    </a:lnR>
                    <a:lnT w="12700">
                      <a:solidFill>
                        <a:srgbClr val="0070C0"/>
                      </a:solidFill>
                    </a:lnT>
                    <a:lnB w="12700" cap="flat" cmpd="sng" algn="ctr">
                      <a:solidFill>
                        <a:srgbClr val="0070C0"/>
                      </a:solidFill>
                      <a:prstDash val="solid"/>
                      <a:round/>
                      <a:headEnd type="none" w="med" len="med"/>
                      <a:tailEnd type="none" w="med" len="med"/>
                    </a:lnB>
                    <a:solidFill>
                      <a:schemeClr val="accent1">
                        <a:alpha val="20000"/>
                      </a:schemeClr>
                    </a:solidFill>
                  </a:tcPr>
                </a:tc>
                <a:extLst>
                  <a:ext uri="{0D108BD9-81ED-4DB2-BD59-A6C34878D82A}">
                    <a16:rowId xmlns:a16="http://schemas.microsoft.com/office/drawing/2014/main" val="3091470603"/>
                  </a:ext>
                </a:extLst>
              </a:tr>
              <a:tr h="522476">
                <a:tc>
                  <a:txBody>
                    <a:bodyPr/>
                    <a:lstStyle/>
                    <a:p>
                      <a:pPr marL="0" marR="0" indent="0" algn="l" defTabSz="914400" rtl="0" eaLnBrk="1" latinLnBrk="0" hangingPunct="1">
                        <a:lnSpc>
                          <a:spcPct val="100000"/>
                        </a:lnSpc>
                        <a:spcBef>
                          <a:spcPts val="0"/>
                        </a:spcBef>
                        <a:spcAft>
                          <a:spcPts val="0"/>
                        </a:spcAft>
                        <a:buClrTx/>
                        <a:buSzTx/>
                        <a:buFontTx/>
                        <a:buNone/>
                        <a:tabLst/>
                        <a:defRPr sz="1800"/>
                      </a:pPr>
                      <a:r>
                        <a:rPr lang="zh-TW" altLang="en-US"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rPr>
                        <a:t>經濟部產發署</a:t>
                      </a:r>
                    </a:p>
                  </a:txBody>
                  <a:tcPr marL="36000" marR="36000" marT="36000" marB="36000" anchor="ctr" horzOverflow="overflow">
                    <a:lnL w="12700">
                      <a:solidFill>
                        <a:srgbClr val="0070C0"/>
                      </a:solidFill>
                    </a:lnL>
                    <a:lnR w="12700" cap="flat" cmpd="sng" algn="ctr">
                      <a:solidFill>
                        <a:srgbClr val="0070C0"/>
                      </a:solidFill>
                      <a:prstDash val="solid"/>
                      <a:round/>
                      <a:headEnd type="none" w="med" len="med"/>
                      <a:tailEnd type="none" w="med" len="med"/>
                    </a:lnR>
                    <a:lnT w="12700">
                      <a:solidFill>
                        <a:srgbClr val="0070C0"/>
                      </a:solidFill>
                    </a:lnT>
                    <a:lnB w="12700">
                      <a:solidFill>
                        <a:srgbClr val="0070C0"/>
                      </a:solidFill>
                    </a:lnB>
                    <a:solidFill>
                      <a:schemeClr val="accent1">
                        <a:alpha val="20000"/>
                      </a:schemeClr>
                    </a:solidFill>
                  </a:tcPr>
                </a:tc>
                <a:tc>
                  <a:txBody>
                    <a:bodyPr/>
                    <a:lstStyle/>
                    <a:p>
                      <a:pPr marL="0" marR="0" indent="0" algn="l" defTabSz="914400" rtl="0" eaLnBrk="1" latinLnBrk="0" hangingPunct="1">
                        <a:lnSpc>
                          <a:spcPct val="100000"/>
                        </a:lnSpc>
                        <a:spcBef>
                          <a:spcPts val="0"/>
                        </a:spcBef>
                        <a:spcAft>
                          <a:spcPts val="0"/>
                        </a:spcAft>
                        <a:buClrTx/>
                        <a:buSzTx/>
                        <a:buFontTx/>
                        <a:buNone/>
                        <a:tabLst/>
                        <a:defRPr sz="1800"/>
                      </a:pPr>
                      <a:r>
                        <a:rPr lang="zh-TW" altLang="en-US" sz="1400" b="0" i="0" u="none" strike="noStrike" cap="none" spc="0" baseline="0" dirty="0">
                          <a:solidFill>
                            <a:srgbClr val="000000"/>
                          </a:solidFill>
                          <a:uFillTx/>
                          <a:latin typeface="微軟正黑體" panose="020B0604030504040204" pitchFamily="34" charset="-120"/>
                          <a:ea typeface="微軟正黑體" panose="020B0604030504040204" pitchFamily="34" charset="-120"/>
                          <a:sym typeface="Arial"/>
                        </a:rPr>
                        <a:t>石墨烯遠紅外線穿戴錶帶健康追蹤平台計畫 </a:t>
                      </a:r>
                      <a:endParaRPr sz="1400" b="0" i="0" u="none" strike="noStrike" cap="none" spc="0" baseline="0" dirty="0">
                        <a:solidFill>
                          <a:srgbClr val="000000"/>
                        </a:solidFill>
                        <a:uFillTx/>
                        <a:latin typeface="微軟正黑體" panose="020B0604030504040204" pitchFamily="34" charset="-120"/>
                        <a:ea typeface="微軟正黑體" panose="020B0604030504040204" pitchFamily="34" charset="-120"/>
                        <a:sym typeface="Arial"/>
                      </a:endParaRPr>
                    </a:p>
                  </a:txBody>
                  <a:tcPr marL="36000" marR="36000" marT="36000" marB="3600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a:solidFill>
                        <a:srgbClr val="0070C0"/>
                      </a:solidFill>
                    </a:lnT>
                    <a:lnB w="12700">
                      <a:solidFill>
                        <a:srgbClr val="0070C0"/>
                      </a:solidFill>
                    </a:lnB>
                    <a:solidFill>
                      <a:schemeClr val="accent1">
                        <a:alpha val="20000"/>
                      </a:schemeClr>
                    </a:solidFill>
                  </a:tcPr>
                </a:tc>
                <a:tc>
                  <a:txBody>
                    <a:bodyPr/>
                    <a:lstStyle/>
                    <a:p>
                      <a:pPr marL="0" marR="0" indent="0" algn="r" defTabSz="914400" rtl="0" eaLnBrk="1" latinLnBrk="0" hangingPunct="1">
                        <a:lnSpc>
                          <a:spcPct val="100000"/>
                        </a:lnSpc>
                        <a:spcBef>
                          <a:spcPts val="0"/>
                        </a:spcBef>
                        <a:spcAft>
                          <a:spcPts val="0"/>
                        </a:spcAft>
                        <a:buClrTx/>
                        <a:buSzTx/>
                        <a:buFontTx/>
                        <a:buNone/>
                        <a:tabLst/>
                        <a:defRPr sz="1800"/>
                      </a:pPr>
                      <a:r>
                        <a:rPr lang="en-US"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rPr>
                        <a:t>40</a:t>
                      </a:r>
                      <a:endParaRPr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endParaRPr>
                    </a:p>
                  </a:txBody>
                  <a:tcPr marL="36000" marR="36000" marT="36000" marB="3600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a:solidFill>
                        <a:srgbClr val="0070C0"/>
                      </a:solidFill>
                    </a:lnT>
                    <a:lnB w="12700">
                      <a:solidFill>
                        <a:srgbClr val="0070C0"/>
                      </a:solidFill>
                    </a:lnB>
                    <a:solidFill>
                      <a:schemeClr val="accent1">
                        <a:alpha val="20000"/>
                      </a:schemeClr>
                    </a:solidFill>
                  </a:tcPr>
                </a:tc>
                <a:tc>
                  <a:txBody>
                    <a:bodyPr/>
                    <a:lstStyle/>
                    <a:p>
                      <a:pPr marL="0" marR="0" indent="0" algn="l" defTabSz="914400" rtl="0" eaLnBrk="1" latinLnBrk="0" hangingPunct="1">
                        <a:lnSpc>
                          <a:spcPct val="100000"/>
                        </a:lnSpc>
                        <a:spcBef>
                          <a:spcPts val="0"/>
                        </a:spcBef>
                        <a:spcAft>
                          <a:spcPts val="0"/>
                        </a:spcAft>
                        <a:buClrTx/>
                        <a:buSzTx/>
                        <a:buFontTx/>
                        <a:buNone/>
                        <a:tabLst/>
                        <a:defRPr sz="1800"/>
                      </a:pPr>
                      <a:r>
                        <a:rPr lang="en-US"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rPr>
                        <a:t>202405</a:t>
                      </a:r>
                      <a:r>
                        <a:rPr lang="en-US" altLang="zh-TW"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rPr>
                        <a:t>-</a:t>
                      </a:r>
                      <a:endParaRPr lang="en-US"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endParaRPr>
                    </a:p>
                    <a:p>
                      <a:pPr marL="0" marR="0" indent="0" algn="l" defTabSz="914400" rtl="0" eaLnBrk="1" latinLnBrk="0" hangingPunct="1">
                        <a:lnSpc>
                          <a:spcPct val="100000"/>
                        </a:lnSpc>
                        <a:spcBef>
                          <a:spcPts val="0"/>
                        </a:spcBef>
                        <a:spcAft>
                          <a:spcPts val="0"/>
                        </a:spcAft>
                        <a:buClrTx/>
                        <a:buSzTx/>
                        <a:buFontTx/>
                        <a:buNone/>
                        <a:tabLst/>
                        <a:defRPr sz="1800"/>
                      </a:pPr>
                      <a:r>
                        <a:rPr lang="en-US"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rPr>
                        <a:t>202410</a:t>
                      </a:r>
                      <a:endParaRPr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endParaRPr>
                    </a:p>
                  </a:txBody>
                  <a:tcPr marL="45720" marR="4572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a:solidFill>
                        <a:srgbClr val="0070C0"/>
                      </a:solidFill>
                    </a:lnT>
                    <a:lnB w="12700">
                      <a:solidFill>
                        <a:srgbClr val="0070C0"/>
                      </a:solidFill>
                    </a:lnB>
                    <a:solidFill>
                      <a:schemeClr val="accent1">
                        <a:alpha val="20000"/>
                      </a:schemeClr>
                    </a:solidFill>
                  </a:tcPr>
                </a:tc>
                <a:tc>
                  <a:txBody>
                    <a:bodyPr/>
                    <a:lstStyle/>
                    <a:p>
                      <a:pPr marL="0" marR="0" indent="0" algn="l" defTabSz="914400" rtl="0" eaLnBrk="1" latinLnBrk="0" hangingPunct="1">
                        <a:lnSpc>
                          <a:spcPct val="100000"/>
                        </a:lnSpc>
                        <a:spcBef>
                          <a:spcPts val="0"/>
                        </a:spcBef>
                        <a:spcAft>
                          <a:spcPts val="0"/>
                        </a:spcAft>
                        <a:buClrTx/>
                        <a:buSzTx/>
                        <a:buFontTx/>
                        <a:buNone/>
                        <a:tabLst/>
                        <a:defRPr sz="1800"/>
                      </a:pPr>
                      <a:r>
                        <a:rPr lang="zh-TW" altLang="en-US"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rPr>
                        <a:t>與英發磊科技 申請中</a:t>
                      </a:r>
                      <a:r>
                        <a:rPr lang="en-US" altLang="zh-TW"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rPr>
                        <a:t>(</a:t>
                      </a:r>
                      <a:r>
                        <a:rPr lang="zh-TW" altLang="en-US"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rPr>
                        <a:t>第二輪</a:t>
                      </a:r>
                      <a:r>
                        <a:rPr lang="en-US" altLang="zh-TW"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rPr>
                        <a:t>)</a:t>
                      </a:r>
                    </a:p>
                  </a:txBody>
                  <a:tcPr marL="45720" marR="4572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a:solidFill>
                        <a:srgbClr val="0070C0"/>
                      </a:solidFill>
                    </a:lnT>
                    <a:lnB w="12700">
                      <a:solidFill>
                        <a:srgbClr val="0070C0"/>
                      </a:solidFill>
                    </a:lnB>
                    <a:solidFill>
                      <a:schemeClr val="accent1">
                        <a:alpha val="20000"/>
                      </a:schemeClr>
                    </a:solidFill>
                  </a:tcPr>
                </a:tc>
                <a:tc>
                  <a:txBody>
                    <a:bodyPr/>
                    <a:lstStyle/>
                    <a:p>
                      <a:pPr marL="0" marR="0" indent="0" algn="l" defTabSz="914400" rtl="0" eaLnBrk="1" latinLnBrk="0" hangingPunct="1">
                        <a:lnSpc>
                          <a:spcPct val="100000"/>
                        </a:lnSpc>
                        <a:spcBef>
                          <a:spcPts val="0"/>
                        </a:spcBef>
                        <a:spcAft>
                          <a:spcPts val="0"/>
                        </a:spcAft>
                        <a:buClrTx/>
                        <a:buSzTx/>
                        <a:buFontTx/>
                        <a:buNone/>
                        <a:tabLst/>
                        <a:defRPr sz="1800"/>
                      </a:pPr>
                      <a:r>
                        <a:rPr lang="zh-TW" altLang="en-US"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rPr>
                        <a:t>志聰</a:t>
                      </a:r>
                      <a:endParaRPr sz="1400" b="0" i="0" u="none" strike="noStrike" cap="none" spc="0" baseline="0" dirty="0">
                        <a:solidFill>
                          <a:srgbClr val="000000"/>
                        </a:solidFill>
                        <a:uFillTx/>
                        <a:latin typeface="微軟正黑體" panose="020B0604030504040204" pitchFamily="34" charset="-120"/>
                        <a:ea typeface="微軟正黑體" panose="020B0604030504040204" pitchFamily="34" charset="-120"/>
                        <a:cs typeface="Microsoft JhengHei"/>
                        <a:sym typeface="Microsoft JhengHei"/>
                      </a:endParaRPr>
                    </a:p>
                  </a:txBody>
                  <a:tcPr marL="0" marR="0" marT="0" marB="0" anchor="ctr" horzOverflow="overflow">
                    <a:lnL w="12700" cap="flat" cmpd="sng" algn="ctr">
                      <a:solidFill>
                        <a:srgbClr val="0070C0"/>
                      </a:solidFill>
                      <a:prstDash val="solid"/>
                      <a:round/>
                      <a:headEnd type="none" w="med" len="med"/>
                      <a:tailEnd type="none" w="med" len="med"/>
                    </a:lnL>
                    <a:lnR w="12700">
                      <a:solidFill>
                        <a:srgbClr val="0070C0"/>
                      </a:solidFill>
                    </a:lnR>
                    <a:lnT w="12700">
                      <a:solidFill>
                        <a:srgbClr val="0070C0"/>
                      </a:solidFill>
                    </a:lnT>
                    <a:lnB w="12700">
                      <a:solidFill>
                        <a:srgbClr val="0070C0"/>
                      </a:solidFill>
                    </a:lnB>
                    <a:solidFill>
                      <a:schemeClr val="accent1">
                        <a:alpha val="20000"/>
                      </a:schemeClr>
                    </a:solidFill>
                  </a:tcPr>
                </a:tc>
                <a:extLst>
                  <a:ext uri="{0D108BD9-81ED-4DB2-BD59-A6C34878D82A}">
                    <a16:rowId xmlns:a16="http://schemas.microsoft.com/office/drawing/2014/main" val="855701012"/>
                  </a:ext>
                </a:extLst>
              </a:tr>
            </a:tbl>
          </a:graphicData>
        </a:graphic>
      </p:graphicFrame>
      <p:sp>
        <p:nvSpPr>
          <p:cNvPr id="8" name="文字方塊 5">
            <a:extLst>
              <a:ext uri="{FF2B5EF4-FFF2-40B4-BE49-F238E27FC236}">
                <a16:creationId xmlns:a16="http://schemas.microsoft.com/office/drawing/2014/main" id="{6561A007-09BB-401D-A0CB-5C72CBD8D700}"/>
              </a:ext>
            </a:extLst>
          </p:cNvPr>
          <p:cNvSpPr txBox="1"/>
          <p:nvPr/>
        </p:nvSpPr>
        <p:spPr>
          <a:xfrm>
            <a:off x="7239931" y="489030"/>
            <a:ext cx="4417231" cy="369328"/>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b="1">
                <a:latin typeface="微軟正黑體"/>
                <a:ea typeface="微軟正黑體"/>
                <a:cs typeface="微軟正黑體"/>
                <a:sym typeface="微軟正黑體"/>
              </a:defRPr>
            </a:pPr>
            <a:r>
              <a:rPr lang="zh-TW" altLang="en-US" dirty="0"/>
              <a:t>簽約：</a:t>
            </a:r>
            <a:r>
              <a:rPr lang="en-US" altLang="zh-TW" dirty="0"/>
              <a:t>2,114</a:t>
            </a:r>
            <a:r>
              <a:rPr lang="zh-TW" altLang="en-US" dirty="0"/>
              <a:t>萬元</a:t>
            </a:r>
            <a:r>
              <a:rPr lang="en-US" altLang="zh-TW" dirty="0"/>
              <a:t>/</a:t>
            </a:r>
            <a:r>
              <a:rPr dirty="0"/>
              <a:t>努力與洽談中</a:t>
            </a:r>
            <a:r>
              <a:rPr lang="en-US" altLang="zh-TW" dirty="0"/>
              <a:t>3,580</a:t>
            </a:r>
            <a:r>
              <a:rPr lang="zh-TW" altLang="en-US" dirty="0"/>
              <a:t>萬元</a:t>
            </a:r>
            <a:endParaRPr dirty="0"/>
          </a:p>
        </p:txBody>
      </p:sp>
    </p:spTree>
    <p:extLst>
      <p:ext uri="{BB962C8B-B14F-4D97-AF65-F5344CB8AC3E}">
        <p14:creationId xmlns:p14="http://schemas.microsoft.com/office/powerpoint/2010/main" val="351553097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 name="標題 4"/>
          <p:cNvSpPr txBox="1">
            <a:spLocks noGrp="1"/>
          </p:cNvSpPr>
          <p:nvPr>
            <p:ph type="title"/>
          </p:nvPr>
        </p:nvSpPr>
        <p:spPr>
          <a:xfrm>
            <a:off x="601133" y="316991"/>
            <a:ext cx="11159067" cy="889509"/>
          </a:xfrm>
          <a:prstGeom prst="rect">
            <a:avLst/>
          </a:prstGeom>
        </p:spPr>
        <p:txBody>
          <a:bodyPr/>
          <a:lstStyle>
            <a:lvl1pPr algn="ctr">
              <a:defRPr b="1">
                <a:solidFill>
                  <a:srgbClr val="000099"/>
                </a:solidFill>
                <a:latin typeface="微軟正黑體"/>
                <a:ea typeface="微軟正黑體"/>
                <a:cs typeface="微軟正黑體"/>
                <a:sym typeface="微軟正黑體"/>
              </a:defRPr>
            </a:lvl1pPr>
          </a:lstStyle>
          <a:p>
            <a:r>
              <a:t>綱   要</a:t>
            </a:r>
          </a:p>
        </p:txBody>
      </p:sp>
      <p:sp>
        <p:nvSpPr>
          <p:cNvPr id="1071" name="投影片編號版面配置區 1"/>
          <p:cNvSpPr txBox="1">
            <a:spLocks noGrp="1"/>
          </p:cNvSpPr>
          <p:nvPr>
            <p:ph type="sldNum" sz="quarter" idx="4294967295"/>
          </p:nvPr>
        </p:nvSpPr>
        <p:spPr>
          <a:xfrm>
            <a:off x="12003102" y="6604317"/>
            <a:ext cx="188894" cy="2692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微軟正黑體"/>
                <a:ea typeface="微軟正黑體"/>
                <a:cs typeface="微軟正黑體"/>
                <a:sym typeface="微軟正黑體"/>
              </a:defRPr>
            </a:lvl1pPr>
          </a:lstStyle>
          <a:p>
            <a:fld id="{86CB4B4D-7CA3-9044-876B-883B54F8677D}" type="slidenum">
              <a:t>9</a:t>
            </a:fld>
            <a:endParaRPr/>
          </a:p>
        </p:txBody>
      </p:sp>
      <p:sp>
        <p:nvSpPr>
          <p:cNvPr id="1072" name="內容版面配置區 4"/>
          <p:cNvSpPr txBox="1">
            <a:spLocks noGrp="1"/>
          </p:cNvSpPr>
          <p:nvPr>
            <p:ph type="body" sz="half" idx="1"/>
          </p:nvPr>
        </p:nvSpPr>
        <p:spPr>
          <a:xfrm>
            <a:off x="1475655" y="1844823"/>
            <a:ext cx="6696744" cy="3024341"/>
          </a:xfrm>
          <a:prstGeom prst="rect">
            <a:avLst/>
          </a:prstGeom>
        </p:spPr>
        <p:txBody>
          <a:bodyPr/>
          <a:lstStyle/>
          <a:p>
            <a:pPr>
              <a:lnSpc>
                <a:spcPct val="120000"/>
              </a:lnSpc>
              <a:buFont typeface="Helvetica"/>
              <a:buChar char="➢"/>
              <a:defRPr>
                <a:solidFill>
                  <a:srgbClr val="87CEFA"/>
                </a:solidFill>
                <a:latin typeface="微軟正黑體"/>
                <a:ea typeface="微軟正黑體"/>
                <a:cs typeface="微軟正黑體"/>
                <a:sym typeface="微軟正黑體"/>
              </a:defRPr>
            </a:pPr>
            <a:r>
              <a:t>組業務能見度</a:t>
            </a:r>
          </a:p>
          <a:p>
            <a:pPr>
              <a:lnSpc>
                <a:spcPct val="120000"/>
              </a:lnSpc>
              <a:buFont typeface="Helvetica"/>
              <a:buChar char="➢"/>
              <a:defRPr sz="3600" b="1">
                <a:solidFill>
                  <a:srgbClr val="000099"/>
                </a:solidFill>
                <a:latin typeface="微軟正黑體"/>
                <a:ea typeface="微軟正黑體"/>
                <a:cs typeface="微軟正黑體"/>
                <a:sym typeface="微軟正黑體"/>
              </a:defRPr>
            </a:pPr>
            <a:r>
              <a:t>重要業務推廣案件</a:t>
            </a:r>
          </a:p>
        </p:txBody>
      </p:sp>
    </p:spTree>
  </p:cSld>
  <p:clrMapOvr>
    <a:masterClrMapping/>
  </p:clrMapOvr>
  <p:transition spd="med"/>
</p:sld>
</file>

<file path=ppt/theme/theme1.xml><?xml version="1.0" encoding="utf-8"?>
<a:theme xmlns:a="http://schemas.openxmlformats.org/drawingml/2006/main" name="簡報內頁">
  <a:themeElements>
    <a:clrScheme name="簡報內頁">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簡報內頁">
      <a:majorFont>
        <a:latin typeface="Calibri"/>
        <a:ea typeface="Calibri"/>
        <a:cs typeface="Calibri"/>
      </a:majorFont>
      <a:minorFont>
        <a:latin typeface="Helvetica"/>
        <a:ea typeface="Helvetica"/>
        <a:cs typeface="Helvetica"/>
      </a:minorFont>
    </a:fontScheme>
    <a:fmtScheme name="簡報內頁">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1130429經營團隊會議-S組" id="{7E6969BD-9E6F-374E-97C4-22B08AAA06E3}" vid="{33676CE0-0099-2E45-97C4-015403CA53F0}"/>
    </a:ext>
  </a:extLst>
</a:theme>
</file>

<file path=ppt/theme/theme2.xml><?xml version="1.0" encoding="utf-8"?>
<a:theme xmlns:a="http://schemas.openxmlformats.org/drawingml/2006/main" name="簡報內頁">
  <a:themeElements>
    <a:clrScheme name="簡報內頁">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簡報內頁">
      <a:majorFont>
        <a:latin typeface="Calibri"/>
        <a:ea typeface="Calibri"/>
        <a:cs typeface="Calibri"/>
      </a:majorFont>
      <a:minorFont>
        <a:latin typeface="Helvetica"/>
        <a:ea typeface="Helvetica"/>
        <a:cs typeface="Helvetica"/>
      </a:minorFont>
    </a:fontScheme>
    <a:fmtScheme name="簡報內頁">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1130429經營團隊會議-S組100</Template>
  <TotalTime>158</TotalTime>
  <Words>2001</Words>
  <Application>Microsoft Office PowerPoint</Application>
  <PresentationFormat>寬螢幕</PresentationFormat>
  <Paragraphs>642</Paragraphs>
  <Slides>17</Slides>
  <Notes>0</Notes>
  <HiddenSlides>0</HiddenSlides>
  <MMClips>0</MMClips>
  <ScaleCrop>false</ScaleCrop>
  <HeadingPairs>
    <vt:vector size="8" baseType="variant">
      <vt:variant>
        <vt:lpstr>使用字型</vt:lpstr>
      </vt:variant>
      <vt:variant>
        <vt:i4>8</vt:i4>
      </vt:variant>
      <vt:variant>
        <vt:lpstr>佈景主題</vt:lpstr>
      </vt:variant>
      <vt:variant>
        <vt:i4>1</vt:i4>
      </vt:variant>
      <vt:variant>
        <vt:lpstr>內嵌 OLE 伺服程式</vt:lpstr>
      </vt:variant>
      <vt:variant>
        <vt:i4>1</vt:i4>
      </vt:variant>
      <vt:variant>
        <vt:lpstr>投影片標題</vt:lpstr>
      </vt:variant>
      <vt:variant>
        <vt:i4>17</vt:i4>
      </vt:variant>
    </vt:vector>
  </HeadingPairs>
  <TitlesOfParts>
    <vt:vector size="27" baseType="lpstr">
      <vt:lpstr>Microsoft JhengHei UI</vt:lpstr>
      <vt:lpstr>微軟正黑體</vt:lpstr>
      <vt:lpstr>新細明體</vt:lpstr>
      <vt:lpstr>Arial</vt:lpstr>
      <vt:lpstr>Calibri</vt:lpstr>
      <vt:lpstr>Helvetica</vt:lpstr>
      <vt:lpstr>Symbol</vt:lpstr>
      <vt:lpstr>Times New Roman</vt:lpstr>
      <vt:lpstr>簡報內頁</vt:lpstr>
      <vt:lpstr>Worksheet</vt:lpstr>
      <vt:lpstr>S組核心業務報告 (113年4月份)</vt:lpstr>
      <vt:lpstr>綱   要</vt:lpstr>
      <vt:lpstr>PowerPoint 簡報</vt:lpstr>
      <vt:lpstr>  S 組業務能見度與缺口分析</vt:lpstr>
      <vt:lpstr>衍生加值業務能見度</vt:lpstr>
      <vt:lpstr>BP業務能見度</vt:lpstr>
      <vt:lpstr>政府知服</vt:lpstr>
      <vt:lpstr>政府知服</vt:lpstr>
      <vt:lpstr>綱   要</vt:lpstr>
      <vt:lpstr>重要業務推廣案件 (民營)</vt:lpstr>
      <vt:lpstr>重要業務推廣案件 (民營)</vt:lpstr>
      <vt:lpstr>重要業務推廣案件 (民營)</vt:lpstr>
      <vt:lpstr>重要業務推廣案件 (技轉授權)</vt:lpstr>
      <vt:lpstr>重要業務推廣案件 (工服)</vt:lpstr>
      <vt:lpstr>重大效益/重要任務規劃事項</vt:lpstr>
      <vt:lpstr>重大效益/重要任務規劃事項</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S組核心業務報告 (113年3月份)</dc:title>
  <dc:creator>吳芷倩</dc:creator>
  <cp:lastModifiedBy>吳芷倩</cp:lastModifiedBy>
  <cp:revision>37</cp:revision>
  <dcterms:created xsi:type="dcterms:W3CDTF">2024-04-26T09:03:10Z</dcterms:created>
  <dcterms:modified xsi:type="dcterms:W3CDTF">2024-04-29T04:44:50Z</dcterms:modified>
</cp:coreProperties>
</file>