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71" r:id="rId9"/>
    <p:sldId id="263" r:id="rId10"/>
    <p:sldId id="264" r:id="rId11"/>
    <p:sldId id="269" r:id="rId12"/>
    <p:sldId id="272" r:id="rId13"/>
    <p:sldId id="273" r:id="rId14"/>
    <p:sldId id="265" r:id="rId15"/>
    <p:sldId id="266" r:id="rId16"/>
    <p:sldId id="267" r:id="rId17"/>
    <p:sldId id="270" r:id="rId18"/>
    <p:sldId id="268" r:id="rId19"/>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chemeClr val="accent6"/>
              </a:solidFill>
              <a:prstDash val="solid"/>
              <a:round/>
            </a:ln>
          </a:left>
          <a:right>
            <a:ln w="12700" cap="flat">
              <a:solidFill>
                <a:schemeClr val="accent6"/>
              </a:solidFill>
              <a:prstDash val="solid"/>
              <a:round/>
            </a:ln>
          </a:right>
          <a:top>
            <a:ln w="12700" cap="flat">
              <a:solidFill>
                <a:schemeClr val="accent6"/>
              </a:solidFill>
              <a:prstDash val="solid"/>
              <a:round/>
            </a:ln>
          </a:top>
          <a:bottom>
            <a:ln w="12700" cap="flat">
              <a:solidFill>
                <a:schemeClr val="accent6"/>
              </a:solidFill>
              <a:prstDash val="solid"/>
              <a:round/>
            </a:ln>
          </a:bottom>
          <a:insideH>
            <a:ln w="12700" cap="flat">
              <a:solidFill>
                <a:schemeClr val="accent6"/>
              </a:solidFill>
              <a:prstDash val="solid"/>
              <a:round/>
            </a:ln>
          </a:insideH>
          <a:insideV>
            <a:ln w="12700" cap="flat">
              <a:solidFill>
                <a:schemeClr val="accent6"/>
              </a:solidFill>
              <a:prstDash val="solid"/>
              <a:round/>
            </a:ln>
          </a:insideV>
        </a:tcBdr>
        <a:fill>
          <a:solidFill>
            <a:srgbClr val="CCCCD9"/>
          </a:solidFill>
        </a:fill>
      </a:tcStyle>
    </a:wholeTbl>
    <a:band2H>
      <a:tcTxStyle/>
      <a:tcStyle>
        <a:tcBdr/>
        <a:fill>
          <a:solidFill>
            <a:srgbClr val="E7E7ED"/>
          </a:solidFill>
        </a:fill>
      </a:tcStyle>
    </a:band2H>
    <a:firstCol>
      <a:tcTxStyle b="on" i="off">
        <a:fontRef idx="major">
          <a:srgbClr val="000000"/>
        </a:fontRef>
        <a:srgbClr val="000000"/>
      </a:tcTxStyle>
      <a:tcStyle>
        <a:tcBdr>
          <a:left>
            <a:ln w="12700" cap="flat">
              <a:solidFill>
                <a:schemeClr val="accent6"/>
              </a:solidFill>
              <a:prstDash val="solid"/>
              <a:round/>
            </a:ln>
          </a:left>
          <a:right>
            <a:ln w="12700" cap="flat">
              <a:solidFill>
                <a:schemeClr val="accent6"/>
              </a:solidFill>
              <a:prstDash val="solid"/>
              <a:round/>
            </a:ln>
          </a:right>
          <a:top>
            <a:ln w="12700" cap="flat">
              <a:solidFill>
                <a:schemeClr val="accent6"/>
              </a:solidFill>
              <a:prstDash val="solid"/>
              <a:round/>
            </a:ln>
          </a:top>
          <a:bottom>
            <a:ln w="12700" cap="flat">
              <a:solidFill>
                <a:schemeClr val="accent6"/>
              </a:solidFill>
              <a:prstDash val="solid"/>
              <a:round/>
            </a:ln>
          </a:bottom>
          <a:insideH>
            <a:ln w="12700" cap="flat">
              <a:solidFill>
                <a:schemeClr val="accent6"/>
              </a:solidFill>
              <a:prstDash val="solid"/>
              <a:round/>
            </a:ln>
          </a:insideH>
          <a:insideV>
            <a:ln w="12700" cap="flat">
              <a:solidFill>
                <a:schemeClr val="accent6"/>
              </a:solidFill>
              <a:prstDash val="solid"/>
              <a:round/>
            </a:ln>
          </a:insideV>
        </a:tcBdr>
        <a:fill>
          <a:solidFill>
            <a:srgbClr val="CCCCD9"/>
          </a:solidFill>
        </a:fill>
      </a:tcStyle>
    </a:firstCol>
    <a:lastRow>
      <a:tcTxStyle b="on" i="off">
        <a:fontRef idx="major">
          <a:srgbClr val="000000"/>
        </a:fontRef>
        <a:srgbClr val="000000"/>
      </a:tcTxStyle>
      <a:tcStyle>
        <a:tcBdr>
          <a:left>
            <a:ln w="12700" cap="flat">
              <a:solidFill>
                <a:schemeClr val="accent6"/>
              </a:solidFill>
              <a:prstDash val="solid"/>
              <a:round/>
            </a:ln>
          </a:left>
          <a:right>
            <a:ln w="12700" cap="flat">
              <a:solidFill>
                <a:schemeClr val="accent6"/>
              </a:solidFill>
              <a:prstDash val="solid"/>
              <a:round/>
            </a:ln>
          </a:right>
          <a:top>
            <a:ln w="25400" cap="flat">
              <a:solidFill>
                <a:schemeClr val="accent6"/>
              </a:solidFill>
              <a:prstDash val="solid"/>
              <a:round/>
            </a:ln>
          </a:top>
          <a:bottom>
            <a:ln w="12700" cap="flat">
              <a:solidFill>
                <a:schemeClr val="accent6"/>
              </a:solidFill>
              <a:prstDash val="solid"/>
              <a:round/>
            </a:ln>
          </a:bottom>
          <a:insideH>
            <a:ln w="12700" cap="flat">
              <a:solidFill>
                <a:schemeClr val="accent6"/>
              </a:solidFill>
              <a:prstDash val="solid"/>
              <a:round/>
            </a:ln>
          </a:insideH>
          <a:insideV>
            <a:ln w="12700" cap="flat">
              <a:solidFill>
                <a:schemeClr val="accent6"/>
              </a:solidFill>
              <a:prstDash val="solid"/>
              <a:round/>
            </a:ln>
          </a:insideV>
        </a:tcBdr>
        <a:fill>
          <a:solidFill>
            <a:srgbClr val="E7E7ED"/>
          </a:solidFill>
        </a:fill>
      </a:tcStyle>
    </a:lastRow>
    <a:firstRow>
      <a:tcTxStyle b="on" i="off">
        <a:fontRef idx="major">
          <a:srgbClr val="000000"/>
        </a:fontRef>
        <a:srgbClr val="000000"/>
      </a:tcTxStyle>
      <a:tcStyle>
        <a:tcBdr>
          <a:left>
            <a:ln w="12700" cap="flat">
              <a:solidFill>
                <a:schemeClr val="accent6"/>
              </a:solidFill>
              <a:prstDash val="solid"/>
              <a:round/>
            </a:ln>
          </a:left>
          <a:right>
            <a:ln w="12700" cap="flat">
              <a:solidFill>
                <a:schemeClr val="accent6"/>
              </a:solidFill>
              <a:prstDash val="solid"/>
              <a:round/>
            </a:ln>
          </a:right>
          <a:top>
            <a:ln w="12700" cap="flat">
              <a:solidFill>
                <a:schemeClr val="accent6"/>
              </a:solidFill>
              <a:prstDash val="solid"/>
              <a:round/>
            </a:ln>
          </a:top>
          <a:bottom>
            <a:ln w="12700" cap="flat">
              <a:solidFill>
                <a:schemeClr val="accent6"/>
              </a:solidFill>
              <a:prstDash val="solid"/>
              <a:round/>
            </a:ln>
          </a:bottom>
          <a:insideH>
            <a:ln w="12700" cap="flat">
              <a:solidFill>
                <a:schemeClr val="accent6"/>
              </a:solidFill>
              <a:prstDash val="solid"/>
              <a:round/>
            </a:ln>
          </a:insideH>
          <a:insideV>
            <a:ln w="12700" cap="flat">
              <a:solidFill>
                <a:schemeClr val="accent6"/>
              </a:solidFill>
              <a:prstDash val="solid"/>
              <a:round/>
            </a:ln>
          </a:insideV>
        </a:tcBdr>
        <a:fill>
          <a:solidFill>
            <a:srgbClr val="E7E7ED"/>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wholeTbl>
    <a:band2H>
      <a:tcTxStyle/>
      <a:tcStyle>
        <a:tcBdr/>
        <a:fill>
          <a:solidFill>
            <a:srgbClr val="FFFFFF"/>
          </a:solidFill>
        </a:fill>
      </a:tcStyle>
    </a:band2H>
    <a:firstCo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Col>
    <a:lastRow>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7F3F4"/>
          </a:solidFill>
        </a:fill>
      </a:tcStyle>
    </a:wholeTbl>
    <a:band2H>
      <a:tcTxStyle/>
      <a:tcStyle>
        <a:tcBdr/>
        <a:fill>
          <a:solidFill>
            <a:srgbClr val="F3F9FA"/>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D9"/>
          </a:solidFill>
        </a:fill>
      </a:tcStyle>
    </a:wholeTbl>
    <a:band2H>
      <a:tcTxStyle/>
      <a:tcStyle>
        <a:tcBdr/>
        <a:fill>
          <a:solidFill>
            <a:srgbClr val="E7E7ED"/>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2708684C-4D16-4618-839F-0558EEFCDFE6}"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5"/>
    <p:restoredTop sz="93521" autoAdjust="0"/>
  </p:normalViewPr>
  <p:slideViewPr>
    <p:cSldViewPr snapToGrid="0">
      <p:cViewPr varScale="1">
        <p:scale>
          <a:sx n="79" d="100"/>
          <a:sy n="79" d="100"/>
        </p:scale>
        <p:origin x="821"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32" name="Shape 1032"/>
          <p:cNvSpPr>
            <a:spLocks noGrp="1" noRot="1" noChangeAspect="1"/>
          </p:cNvSpPr>
          <p:nvPr>
            <p:ph type="sldImg"/>
          </p:nvPr>
        </p:nvSpPr>
        <p:spPr>
          <a:xfrm>
            <a:off x="1143000" y="685800"/>
            <a:ext cx="4572000" cy="3429000"/>
          </a:xfrm>
          <a:prstGeom prst="rect">
            <a:avLst/>
          </a:prstGeom>
        </p:spPr>
        <p:txBody>
          <a:bodyPr/>
          <a:lstStyle/>
          <a:p>
            <a:endParaRPr/>
          </a:p>
        </p:txBody>
      </p:sp>
      <p:sp>
        <p:nvSpPr>
          <p:cNvPr id="1033" name="Shape 1033"/>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6.jpe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9.jpe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6" Type="http://schemas.openxmlformats.org/officeDocument/2006/relationships/image" Target="../media/image8.jpeg"/><Relationship Id="rId5" Type="http://schemas.openxmlformats.org/officeDocument/2006/relationships/image" Target="../media/image10.png"/><Relationship Id="rId4" Type="http://schemas.openxmlformats.org/officeDocument/2006/relationships/image" Target="../media/image6.jpe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6" Type="http://schemas.openxmlformats.org/officeDocument/2006/relationships/image" Target="../media/image8.jpeg"/><Relationship Id="rId5" Type="http://schemas.openxmlformats.org/officeDocument/2006/relationships/image" Target="../media/image10.png"/><Relationship Id="rId4" Type="http://schemas.openxmlformats.org/officeDocument/2006/relationships/image" Target="../media/image6.jpeg"/></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標題投影片">
    <p:spTree>
      <p:nvGrpSpPr>
        <p:cNvPr id="1" name=""/>
        <p:cNvGrpSpPr/>
        <p:nvPr/>
      </p:nvGrpSpPr>
      <p:grpSpPr>
        <a:xfrm>
          <a:off x="0" y="0"/>
          <a:ext cx="0" cy="0"/>
          <a:chOff x="0" y="0"/>
          <a:chExt cx="0" cy="0"/>
        </a:xfrm>
      </p:grpSpPr>
      <p:sp>
        <p:nvSpPr>
          <p:cNvPr id="15"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sp>
        <p:nvSpPr>
          <p:cNvPr id="16" name="簡報標題"/>
          <p:cNvSpPr txBox="1">
            <a:spLocks noGrp="1"/>
          </p:cNvSpPr>
          <p:nvPr>
            <p:ph type="title" hasCustomPrompt="1"/>
          </p:nvPr>
        </p:nvSpPr>
        <p:spPr>
          <a:xfrm>
            <a:off x="728188" y="2584704"/>
            <a:ext cx="8794754" cy="1219205"/>
          </a:xfrm>
          <a:prstGeom prst="rect">
            <a:avLst/>
          </a:prstGeom>
        </p:spPr>
        <p:txBody>
          <a:bodyPr/>
          <a:lstStyle>
            <a:lvl1pPr>
              <a:defRPr sz="4400" b="1"/>
            </a:lvl1pPr>
          </a:lstStyle>
          <a:p>
            <a:r>
              <a:t>簡報標題</a:t>
            </a:r>
          </a:p>
        </p:txBody>
      </p:sp>
      <p:sp>
        <p:nvSpPr>
          <p:cNvPr id="17" name="內文層級一…"/>
          <p:cNvSpPr txBox="1">
            <a:spLocks noGrp="1"/>
          </p:cNvSpPr>
          <p:nvPr>
            <p:ph type="body" sz="quarter" idx="1" hasCustomPrompt="1"/>
          </p:nvPr>
        </p:nvSpPr>
        <p:spPr>
          <a:xfrm>
            <a:off x="728188" y="5059679"/>
            <a:ext cx="9027829" cy="755908"/>
          </a:xfrm>
          <a:prstGeom prst="rect">
            <a:avLst/>
          </a:prstGeom>
        </p:spPr>
        <p:txBody>
          <a:bodyPr anchor="b"/>
          <a:lstStyle>
            <a:lvl1pPr marL="0" indent="0">
              <a:lnSpc>
                <a:spcPct val="80000"/>
              </a:lnSpc>
              <a:spcBef>
                <a:spcPts val="0"/>
              </a:spcBef>
              <a:buSzTx/>
              <a:buNone/>
              <a:defRPr sz="2000">
                <a:latin typeface="微軟正黑體"/>
                <a:ea typeface="微軟正黑體"/>
                <a:cs typeface="微軟正黑體"/>
                <a:sym typeface="微軟正黑體"/>
              </a:defRPr>
            </a:lvl1pPr>
            <a:lvl2pPr marL="661307" indent="-204107">
              <a:lnSpc>
                <a:spcPct val="80000"/>
              </a:lnSpc>
              <a:spcBef>
                <a:spcPts val="0"/>
              </a:spcBef>
              <a:defRPr sz="2000">
                <a:latin typeface="微軟正黑體"/>
                <a:ea typeface="微軟正黑體"/>
                <a:cs typeface="微軟正黑體"/>
                <a:sym typeface="微軟正黑體"/>
              </a:defRPr>
            </a:lvl2pPr>
            <a:lvl3pPr marL="1104900" indent="-190500">
              <a:lnSpc>
                <a:spcPct val="80000"/>
              </a:lnSpc>
              <a:spcBef>
                <a:spcPts val="0"/>
              </a:spcBef>
              <a:defRPr sz="2000">
                <a:latin typeface="微軟正黑體"/>
                <a:ea typeface="微軟正黑體"/>
                <a:cs typeface="微軟正黑體"/>
                <a:sym typeface="微軟正黑體"/>
              </a:defRPr>
            </a:lvl3pPr>
            <a:lvl4pPr marL="1600200" indent="-228600">
              <a:lnSpc>
                <a:spcPct val="80000"/>
              </a:lnSpc>
              <a:spcBef>
                <a:spcPts val="0"/>
              </a:spcBef>
              <a:defRPr sz="2000">
                <a:latin typeface="微軟正黑體"/>
                <a:ea typeface="微軟正黑體"/>
                <a:cs typeface="微軟正黑體"/>
                <a:sym typeface="微軟正黑體"/>
              </a:defRPr>
            </a:lvl4pPr>
            <a:lvl5pPr marL="2057400" indent="-228600">
              <a:lnSpc>
                <a:spcPct val="80000"/>
              </a:lnSpc>
              <a:spcBef>
                <a:spcPts val="0"/>
              </a:spcBef>
              <a:defRPr sz="2000">
                <a:latin typeface="微軟正黑體"/>
                <a:ea typeface="微軟正黑體"/>
                <a:cs typeface="微軟正黑體"/>
                <a:sym typeface="微軟正黑體"/>
              </a:defRPr>
            </a:lvl5pPr>
          </a:lstStyle>
          <a:p>
            <a:r>
              <a:t>簡報單位 簡報人名稱 職稱</a:t>
            </a:r>
          </a:p>
          <a:p>
            <a:pPr lvl="1"/>
            <a:endParaRPr/>
          </a:p>
          <a:p>
            <a:pPr lvl="2"/>
            <a:endParaRPr/>
          </a:p>
          <a:p>
            <a:pPr lvl="3"/>
            <a:endParaRPr/>
          </a:p>
          <a:p>
            <a:pPr lvl="4"/>
            <a:endParaRPr/>
          </a:p>
        </p:txBody>
      </p:sp>
      <p:sp>
        <p:nvSpPr>
          <p:cNvPr id="18" name="文字版面配置區 8"/>
          <p:cNvSpPr>
            <a:spLocks noGrp="1"/>
          </p:cNvSpPr>
          <p:nvPr>
            <p:ph type="body" sz="quarter" idx="21" hasCustomPrompt="1"/>
          </p:nvPr>
        </p:nvSpPr>
        <p:spPr>
          <a:xfrm>
            <a:off x="728185" y="5902261"/>
            <a:ext cx="3718143" cy="432306"/>
          </a:xfrm>
          <a:prstGeom prst="rect">
            <a:avLst/>
          </a:prstGeom>
        </p:spPr>
        <p:txBody>
          <a:bodyPr/>
          <a:lstStyle>
            <a:lvl1pPr marL="0" indent="0">
              <a:spcBef>
                <a:spcPts val="300"/>
              </a:spcBef>
              <a:buSzTx/>
              <a:buNone/>
              <a:defRPr sz="1600"/>
            </a:lvl1pPr>
          </a:lstStyle>
          <a:p>
            <a:r>
              <a:t>簡報日期</a:t>
            </a:r>
          </a:p>
        </p:txBody>
      </p:sp>
      <p:pic>
        <p:nvPicPr>
          <p:cNvPr id="19" name="Picture 28" descr="Picture 28"/>
          <p:cNvPicPr>
            <a:picLocks noChangeAspect="1"/>
          </p:cNvPicPr>
          <p:nvPr/>
        </p:nvPicPr>
        <p:blipFill>
          <a:blip r:embed="rId2"/>
          <a:stretch>
            <a:fillRect/>
          </a:stretch>
        </p:blipFill>
        <p:spPr>
          <a:xfrm>
            <a:off x="897504" y="354013"/>
            <a:ext cx="2741624" cy="584726"/>
          </a:xfrm>
          <a:prstGeom prst="rect">
            <a:avLst/>
          </a:prstGeom>
          <a:ln w="12700">
            <a:miter lim="400000"/>
          </a:ln>
        </p:spPr>
      </p:pic>
      <p:sp>
        <p:nvSpPr>
          <p:cNvPr id="20"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pic>
        <p:nvPicPr>
          <p:cNvPr id="21" name="圖片 10" descr="圖片 10"/>
          <p:cNvPicPr>
            <a:picLocks noChangeAspect="1"/>
          </p:cNvPicPr>
          <p:nvPr/>
        </p:nvPicPr>
        <p:blipFill>
          <a:blip r:embed="rId3"/>
          <a:stretch>
            <a:fillRect/>
          </a:stretch>
        </p:blipFill>
        <p:spPr>
          <a:xfrm>
            <a:off x="11020280" y="103449"/>
            <a:ext cx="910316" cy="380934"/>
          </a:xfrm>
          <a:prstGeom prst="rect">
            <a:avLst/>
          </a:prstGeom>
          <a:ln w="12700">
            <a:miter lim="400000"/>
          </a:ln>
        </p:spPr>
      </p:pic>
      <p:sp>
        <p:nvSpPr>
          <p:cNvPr id="22"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含標題的內容">
    <p:spTree>
      <p:nvGrpSpPr>
        <p:cNvPr id="1" name=""/>
        <p:cNvGrpSpPr/>
        <p:nvPr/>
      </p:nvGrpSpPr>
      <p:grpSpPr>
        <a:xfrm>
          <a:off x="0" y="0"/>
          <a:ext cx="0" cy="0"/>
          <a:chOff x="0" y="0"/>
          <a:chExt cx="0" cy="0"/>
        </a:xfrm>
      </p:grpSpPr>
      <p:sp>
        <p:nvSpPr>
          <p:cNvPr id="131"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32"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133" name="圖片 11" descr="圖片 11"/>
          <p:cNvPicPr>
            <a:picLocks noChangeAspect="1"/>
          </p:cNvPicPr>
          <p:nvPr/>
        </p:nvPicPr>
        <p:blipFill>
          <a:blip r:embed="rId3"/>
          <a:stretch>
            <a:fillRect/>
          </a:stretch>
        </p:blipFill>
        <p:spPr>
          <a:xfrm>
            <a:off x="11020280" y="103449"/>
            <a:ext cx="910316" cy="380934"/>
          </a:xfrm>
          <a:prstGeom prst="rect">
            <a:avLst/>
          </a:prstGeom>
          <a:ln w="12700">
            <a:miter lim="400000"/>
          </a:ln>
        </p:spPr>
      </p:pic>
      <p:sp>
        <p:nvSpPr>
          <p:cNvPr id="134"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35" name="大標題文字"/>
          <p:cNvSpPr txBox="1">
            <a:spLocks noGrp="1"/>
          </p:cNvSpPr>
          <p:nvPr>
            <p:ph type="title"/>
          </p:nvPr>
        </p:nvSpPr>
        <p:spPr>
          <a:xfrm>
            <a:off x="609601" y="273050"/>
            <a:ext cx="4011084" cy="1162050"/>
          </a:xfrm>
          <a:prstGeom prst="rect">
            <a:avLst/>
          </a:prstGeom>
        </p:spPr>
        <p:txBody>
          <a:bodyPr anchor="b"/>
          <a:lstStyle>
            <a:lvl1pPr>
              <a:defRPr sz="2000" b="1"/>
            </a:lvl1pPr>
          </a:lstStyle>
          <a:p>
            <a:r>
              <a:rPr lang="zh-TW" altLang="en-US"/>
              <a:t>按一下以編輯母片標題樣式</a:t>
            </a:r>
            <a:endParaRPr/>
          </a:p>
        </p:txBody>
      </p:sp>
      <p:sp>
        <p:nvSpPr>
          <p:cNvPr id="136" name="內文層級一…"/>
          <p:cNvSpPr txBox="1">
            <a:spLocks noGrp="1"/>
          </p:cNvSpPr>
          <p:nvPr>
            <p:ph type="body" idx="1"/>
          </p:nvPr>
        </p:nvSpPr>
        <p:spPr>
          <a:xfrm>
            <a:off x="4766733" y="273050"/>
            <a:ext cx="6815667" cy="5853115"/>
          </a:xfrm>
          <a:prstGeom prst="rect">
            <a:avLst/>
          </a:prstGeo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a:p>
        </p:txBody>
      </p:sp>
      <p:sp>
        <p:nvSpPr>
          <p:cNvPr id="137" name="文字版面配置區 3"/>
          <p:cNvSpPr>
            <a:spLocks noGrp="1"/>
          </p:cNvSpPr>
          <p:nvPr>
            <p:ph type="body" sz="half" idx="21"/>
          </p:nvPr>
        </p:nvSpPr>
        <p:spPr>
          <a:xfrm>
            <a:off x="609599" y="1435101"/>
            <a:ext cx="4011087" cy="4691063"/>
          </a:xfrm>
          <a:prstGeom prst="rect">
            <a:avLst/>
          </a:prstGeom>
        </p:spPr>
        <p:txBody>
          <a:bodyPr/>
          <a:lstStyle/>
          <a:p>
            <a:pPr lvl="0"/>
            <a:r>
              <a:rPr lang="zh-TW" altLang="en-US"/>
              <a:t>按一下以編輯母片文字樣式</a:t>
            </a:r>
          </a:p>
        </p:txBody>
      </p:sp>
      <p:sp>
        <p:nvSpPr>
          <p:cNvPr id="138"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含標題的圖片">
    <p:spTree>
      <p:nvGrpSpPr>
        <p:cNvPr id="1" name=""/>
        <p:cNvGrpSpPr/>
        <p:nvPr/>
      </p:nvGrpSpPr>
      <p:grpSpPr>
        <a:xfrm>
          <a:off x="0" y="0"/>
          <a:ext cx="0" cy="0"/>
          <a:chOff x="0" y="0"/>
          <a:chExt cx="0" cy="0"/>
        </a:xfrm>
      </p:grpSpPr>
      <p:sp>
        <p:nvSpPr>
          <p:cNvPr id="145"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46"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147" name="圖片 11" descr="圖片 11"/>
          <p:cNvPicPr>
            <a:picLocks noChangeAspect="1"/>
          </p:cNvPicPr>
          <p:nvPr/>
        </p:nvPicPr>
        <p:blipFill>
          <a:blip r:embed="rId3"/>
          <a:stretch>
            <a:fillRect/>
          </a:stretch>
        </p:blipFill>
        <p:spPr>
          <a:xfrm>
            <a:off x="11020280" y="103449"/>
            <a:ext cx="910316" cy="380934"/>
          </a:xfrm>
          <a:prstGeom prst="rect">
            <a:avLst/>
          </a:prstGeom>
          <a:ln w="12700">
            <a:miter lim="400000"/>
          </a:ln>
        </p:spPr>
      </p:pic>
      <p:sp>
        <p:nvSpPr>
          <p:cNvPr id="148"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49" name="大標題文字"/>
          <p:cNvSpPr txBox="1">
            <a:spLocks noGrp="1"/>
          </p:cNvSpPr>
          <p:nvPr>
            <p:ph type="title"/>
          </p:nvPr>
        </p:nvSpPr>
        <p:spPr>
          <a:xfrm>
            <a:off x="2389714" y="4800600"/>
            <a:ext cx="7315204" cy="566738"/>
          </a:xfrm>
          <a:prstGeom prst="rect">
            <a:avLst/>
          </a:prstGeom>
        </p:spPr>
        <p:txBody>
          <a:bodyPr anchor="b"/>
          <a:lstStyle>
            <a:lvl1pPr>
              <a:defRPr sz="2000" b="1"/>
            </a:lvl1pPr>
          </a:lstStyle>
          <a:p>
            <a:r>
              <a:rPr lang="zh-TW" altLang="en-US"/>
              <a:t>按一下以編輯母片標題樣式</a:t>
            </a:r>
            <a:endParaRPr/>
          </a:p>
        </p:txBody>
      </p:sp>
      <p:sp>
        <p:nvSpPr>
          <p:cNvPr id="150" name="圖片版面配置區 2"/>
          <p:cNvSpPr>
            <a:spLocks noGrp="1"/>
          </p:cNvSpPr>
          <p:nvPr>
            <p:ph type="pic" sz="half" idx="21"/>
          </p:nvPr>
        </p:nvSpPr>
        <p:spPr>
          <a:xfrm>
            <a:off x="2389714" y="612775"/>
            <a:ext cx="7315204" cy="4114800"/>
          </a:xfrm>
          <a:prstGeom prst="rect">
            <a:avLst/>
          </a:prstGeom>
        </p:spPr>
        <p:txBody>
          <a:bodyPr lIns="91439" tIns="45719" rIns="91439" bIns="45719">
            <a:noAutofit/>
          </a:bodyPr>
          <a:lstStyle/>
          <a:p>
            <a:r>
              <a:rPr lang="zh-TW" altLang="en-US"/>
              <a:t>按一下圖示以新增圖片</a:t>
            </a:r>
            <a:endParaRPr/>
          </a:p>
        </p:txBody>
      </p:sp>
      <p:sp>
        <p:nvSpPr>
          <p:cNvPr id="151" name="內文層級一…"/>
          <p:cNvSpPr txBox="1">
            <a:spLocks noGrp="1"/>
          </p:cNvSpPr>
          <p:nvPr>
            <p:ph type="body" sz="quarter" idx="1"/>
          </p:nvPr>
        </p:nvSpPr>
        <p:spPr>
          <a:xfrm>
            <a:off x="2389714" y="5367337"/>
            <a:ext cx="7315204" cy="804866"/>
          </a:xfrm>
          <a:prstGeom prst="rect">
            <a:avLst/>
          </a:prstGeom>
        </p:spPr>
        <p:txBody>
          <a:bodyPr/>
          <a:lstStyle>
            <a:lvl1pPr marL="0" indent="0">
              <a:spcBef>
                <a:spcPts val="300"/>
              </a:spcBef>
              <a:buSzTx/>
              <a:buNone/>
              <a:defRPr sz="1400"/>
            </a:lvl1pPr>
            <a:lvl2pPr marL="0" indent="0">
              <a:spcBef>
                <a:spcPts val="300"/>
              </a:spcBef>
              <a:buSzTx/>
              <a:buNone/>
              <a:defRPr sz="1400"/>
            </a:lvl2pPr>
            <a:lvl3pPr marL="0" indent="0">
              <a:spcBef>
                <a:spcPts val="300"/>
              </a:spcBef>
              <a:buSzTx/>
              <a:buNone/>
              <a:defRPr sz="1400"/>
            </a:lvl3pPr>
            <a:lvl4pPr marL="0" indent="0">
              <a:spcBef>
                <a:spcPts val="300"/>
              </a:spcBef>
              <a:buSzTx/>
              <a:buNone/>
              <a:defRPr sz="1400"/>
            </a:lvl4pPr>
            <a:lvl5pPr marL="0" indent="0">
              <a:spcBef>
                <a:spcPts val="300"/>
              </a:spcBef>
              <a:buSzTx/>
              <a:buNone/>
              <a:defRPr sz="1400"/>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a:p>
        </p:txBody>
      </p:sp>
      <p:sp>
        <p:nvSpPr>
          <p:cNvPr id="152"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章節標題">
    <p:spTree>
      <p:nvGrpSpPr>
        <p:cNvPr id="1" name=""/>
        <p:cNvGrpSpPr/>
        <p:nvPr/>
      </p:nvGrpSpPr>
      <p:grpSpPr>
        <a:xfrm>
          <a:off x="0" y="0"/>
          <a:ext cx="0" cy="0"/>
          <a:chOff x="0" y="0"/>
          <a:chExt cx="0" cy="0"/>
        </a:xfrm>
      </p:grpSpPr>
      <p:sp>
        <p:nvSpPr>
          <p:cNvPr id="159"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60"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161" name="圖片 11" descr="圖片 11"/>
          <p:cNvPicPr>
            <a:picLocks noChangeAspect="1"/>
          </p:cNvPicPr>
          <p:nvPr/>
        </p:nvPicPr>
        <p:blipFill>
          <a:blip r:embed="rId3"/>
          <a:stretch>
            <a:fillRect/>
          </a:stretch>
        </p:blipFill>
        <p:spPr>
          <a:xfrm>
            <a:off x="11020280" y="103449"/>
            <a:ext cx="910316" cy="380934"/>
          </a:xfrm>
          <a:prstGeom prst="rect">
            <a:avLst/>
          </a:prstGeom>
          <a:ln w="12700">
            <a:miter lim="400000"/>
          </a:ln>
        </p:spPr>
      </p:pic>
      <p:sp>
        <p:nvSpPr>
          <p:cNvPr id="162"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63" name="大標題文字"/>
          <p:cNvSpPr txBox="1">
            <a:spLocks noGrp="1"/>
          </p:cNvSpPr>
          <p:nvPr>
            <p:ph type="title"/>
          </p:nvPr>
        </p:nvSpPr>
        <p:spPr>
          <a:xfrm>
            <a:off x="963084" y="4406953"/>
            <a:ext cx="10363201" cy="1362079"/>
          </a:xfrm>
          <a:prstGeom prst="rect">
            <a:avLst/>
          </a:prstGeom>
        </p:spPr>
        <p:txBody>
          <a:bodyPr/>
          <a:lstStyle>
            <a:lvl1pPr>
              <a:defRPr sz="3000" b="1" cap="all"/>
            </a:lvl1pPr>
          </a:lstStyle>
          <a:p>
            <a:r>
              <a:rPr lang="zh-TW" altLang="en-US"/>
              <a:t>按一下以編輯母片標題樣式</a:t>
            </a:r>
            <a:endParaRPr/>
          </a:p>
        </p:txBody>
      </p:sp>
      <p:sp>
        <p:nvSpPr>
          <p:cNvPr id="164" name="內文層級一…"/>
          <p:cNvSpPr txBox="1">
            <a:spLocks noGrp="1"/>
          </p:cNvSpPr>
          <p:nvPr>
            <p:ph type="body" sz="quarter" idx="1"/>
          </p:nvPr>
        </p:nvSpPr>
        <p:spPr>
          <a:xfrm>
            <a:off x="963084" y="2906713"/>
            <a:ext cx="10363201" cy="1500191"/>
          </a:xfrm>
          <a:prstGeom prst="rect">
            <a:avLst/>
          </a:prstGeom>
        </p:spPr>
        <p:txBody>
          <a:bodyPr anchor="b"/>
          <a:lstStyle>
            <a:lvl1pPr marL="0" indent="0">
              <a:spcBef>
                <a:spcPts val="300"/>
              </a:spcBef>
              <a:buSzTx/>
              <a:buNone/>
              <a:defRPr sz="1500"/>
            </a:lvl1pPr>
            <a:lvl2pPr marL="0" indent="0">
              <a:spcBef>
                <a:spcPts val="300"/>
              </a:spcBef>
              <a:buSzTx/>
              <a:buNone/>
              <a:defRPr sz="1500"/>
            </a:lvl2pPr>
            <a:lvl3pPr marL="0" indent="0">
              <a:spcBef>
                <a:spcPts val="300"/>
              </a:spcBef>
              <a:buSzTx/>
              <a:buNone/>
              <a:defRPr sz="1500"/>
            </a:lvl3pPr>
            <a:lvl4pPr marL="0" indent="0">
              <a:spcBef>
                <a:spcPts val="300"/>
              </a:spcBef>
              <a:buSzTx/>
              <a:buNone/>
              <a:defRPr sz="1500"/>
            </a:lvl4pPr>
            <a:lvl5pPr marL="0" indent="0">
              <a:spcBef>
                <a:spcPts val="300"/>
              </a:spcBef>
              <a:buSzTx/>
              <a:buNone/>
              <a:defRPr sz="1500"/>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a:p>
        </p:txBody>
      </p:sp>
      <p:sp>
        <p:nvSpPr>
          <p:cNvPr id="165"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標題投影片">
    <p:spTree>
      <p:nvGrpSpPr>
        <p:cNvPr id="1" name=""/>
        <p:cNvGrpSpPr/>
        <p:nvPr/>
      </p:nvGrpSpPr>
      <p:grpSpPr>
        <a:xfrm>
          <a:off x="0" y="0"/>
          <a:ext cx="0" cy="0"/>
          <a:chOff x="0" y="0"/>
          <a:chExt cx="0" cy="0"/>
        </a:xfrm>
      </p:grpSpPr>
      <p:pic>
        <p:nvPicPr>
          <p:cNvPr id="172" name="Picture 57" descr="Picture 57"/>
          <p:cNvPicPr>
            <a:picLocks noChangeAspect="1"/>
          </p:cNvPicPr>
          <p:nvPr/>
        </p:nvPicPr>
        <p:blipFill>
          <a:blip r:embed="rId2"/>
          <a:stretch>
            <a:fillRect/>
          </a:stretch>
        </p:blipFill>
        <p:spPr>
          <a:xfrm>
            <a:off x="8509000" y="4110037"/>
            <a:ext cx="3683000" cy="2747966"/>
          </a:xfrm>
          <a:prstGeom prst="rect">
            <a:avLst/>
          </a:prstGeom>
          <a:ln w="12700">
            <a:miter lim="400000"/>
          </a:ln>
        </p:spPr>
      </p:pic>
      <p:sp>
        <p:nvSpPr>
          <p:cNvPr id="17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defRPr>
                <a:latin typeface="Arial"/>
                <a:ea typeface="Arial"/>
                <a:cs typeface="Arial"/>
                <a:sym typeface="Arial"/>
              </a:defRPr>
            </a:pPr>
            <a:endParaRPr/>
          </a:p>
        </p:txBody>
      </p:sp>
      <p:pic>
        <p:nvPicPr>
          <p:cNvPr id="174" name="Picture 26" descr="Picture 26"/>
          <p:cNvPicPr>
            <a:picLocks noChangeAspect="1"/>
          </p:cNvPicPr>
          <p:nvPr/>
        </p:nvPicPr>
        <p:blipFill>
          <a:blip r:embed="rId3"/>
          <a:stretch>
            <a:fillRect/>
          </a:stretch>
        </p:blipFill>
        <p:spPr>
          <a:xfrm>
            <a:off x="876300" y="528640"/>
            <a:ext cx="4438654" cy="1042989"/>
          </a:xfrm>
          <a:prstGeom prst="rect">
            <a:avLst/>
          </a:prstGeom>
          <a:ln w="12700">
            <a:miter lim="400000"/>
          </a:ln>
        </p:spPr>
      </p:pic>
      <p:sp>
        <p:nvSpPr>
          <p:cNvPr id="175" name="簡報標題"/>
          <p:cNvSpPr txBox="1">
            <a:spLocks noGrp="1"/>
          </p:cNvSpPr>
          <p:nvPr>
            <p:ph type="title" hasCustomPrompt="1"/>
          </p:nvPr>
        </p:nvSpPr>
        <p:spPr>
          <a:xfrm>
            <a:off x="728188" y="2584705"/>
            <a:ext cx="8794755" cy="1219204"/>
          </a:xfrm>
          <a:prstGeom prst="rect">
            <a:avLst/>
          </a:prstGeom>
        </p:spPr>
        <p:txBody>
          <a:bodyPr/>
          <a:lstStyle>
            <a:lvl1pPr>
              <a:defRPr sz="3300" b="1">
                <a:solidFill>
                  <a:srgbClr val="00B2B3"/>
                </a:solidFill>
              </a:defRPr>
            </a:lvl1pPr>
          </a:lstStyle>
          <a:p>
            <a:r>
              <a:t>簡報標題</a:t>
            </a:r>
          </a:p>
        </p:txBody>
      </p:sp>
      <p:sp>
        <p:nvSpPr>
          <p:cNvPr id="176" name="內文層級一…"/>
          <p:cNvSpPr txBox="1">
            <a:spLocks noGrp="1"/>
          </p:cNvSpPr>
          <p:nvPr>
            <p:ph type="body" sz="quarter" idx="1" hasCustomPrompt="1"/>
          </p:nvPr>
        </p:nvSpPr>
        <p:spPr>
          <a:xfrm>
            <a:off x="728188" y="5059679"/>
            <a:ext cx="9027829" cy="755908"/>
          </a:xfrm>
          <a:prstGeom prst="rect">
            <a:avLst/>
          </a:prstGeom>
        </p:spPr>
        <p:txBody>
          <a:bodyPr anchor="b"/>
          <a:lstStyle>
            <a:lvl1pPr marL="0" indent="0">
              <a:lnSpc>
                <a:spcPct val="80000"/>
              </a:lnSpc>
              <a:spcBef>
                <a:spcPts val="0"/>
              </a:spcBef>
              <a:buSzTx/>
              <a:buNone/>
              <a:defRPr sz="1500">
                <a:latin typeface="微軟正黑體"/>
                <a:ea typeface="微軟正黑體"/>
                <a:cs typeface="微軟正黑體"/>
                <a:sym typeface="微軟正黑體"/>
              </a:defRPr>
            </a:lvl1pPr>
            <a:lvl2pPr marL="495978" indent="-153079">
              <a:lnSpc>
                <a:spcPct val="80000"/>
              </a:lnSpc>
              <a:spcBef>
                <a:spcPts val="0"/>
              </a:spcBef>
              <a:defRPr sz="1500">
                <a:latin typeface="微軟正黑體"/>
                <a:ea typeface="微軟正黑體"/>
                <a:cs typeface="微軟正黑體"/>
                <a:sym typeface="微軟正黑體"/>
              </a:defRPr>
            </a:lvl2pPr>
            <a:lvl3pPr marL="828675" indent="-142875">
              <a:lnSpc>
                <a:spcPct val="80000"/>
              </a:lnSpc>
              <a:spcBef>
                <a:spcPts val="0"/>
              </a:spcBef>
              <a:defRPr sz="1500">
                <a:latin typeface="微軟正黑體"/>
                <a:ea typeface="微軟正黑體"/>
                <a:cs typeface="微軟正黑體"/>
                <a:sym typeface="微軟正黑體"/>
              </a:defRPr>
            </a:lvl3pPr>
            <a:lvl4pPr marL="1200150" indent="-171450">
              <a:lnSpc>
                <a:spcPct val="80000"/>
              </a:lnSpc>
              <a:spcBef>
                <a:spcPts val="0"/>
              </a:spcBef>
              <a:defRPr sz="1500">
                <a:latin typeface="微軟正黑體"/>
                <a:ea typeface="微軟正黑體"/>
                <a:cs typeface="微軟正黑體"/>
                <a:sym typeface="微軟正黑體"/>
              </a:defRPr>
            </a:lvl4pPr>
            <a:lvl5pPr marL="1543050" indent="-171450">
              <a:lnSpc>
                <a:spcPct val="80000"/>
              </a:lnSpc>
              <a:spcBef>
                <a:spcPts val="0"/>
              </a:spcBef>
              <a:defRPr sz="1500">
                <a:latin typeface="微軟正黑體"/>
                <a:ea typeface="微軟正黑體"/>
                <a:cs typeface="微軟正黑體"/>
                <a:sym typeface="微軟正黑體"/>
              </a:defRPr>
            </a:lvl5pPr>
          </a:lstStyle>
          <a:p>
            <a:r>
              <a:t>簡報單位 簡報人名稱 職稱</a:t>
            </a:r>
          </a:p>
          <a:p>
            <a:pPr lvl="1"/>
            <a:endParaRPr/>
          </a:p>
          <a:p>
            <a:pPr lvl="2"/>
            <a:endParaRPr/>
          </a:p>
          <a:p>
            <a:pPr lvl="3"/>
            <a:endParaRPr/>
          </a:p>
          <a:p>
            <a:pPr lvl="4"/>
            <a:endParaRPr/>
          </a:p>
        </p:txBody>
      </p:sp>
      <p:sp>
        <p:nvSpPr>
          <p:cNvPr id="177" name="文字版面配置區 8"/>
          <p:cNvSpPr>
            <a:spLocks noGrp="1"/>
          </p:cNvSpPr>
          <p:nvPr>
            <p:ph type="body" sz="quarter" idx="21" hasCustomPrompt="1"/>
          </p:nvPr>
        </p:nvSpPr>
        <p:spPr>
          <a:xfrm>
            <a:off x="728185" y="5902264"/>
            <a:ext cx="3718143" cy="432306"/>
          </a:xfrm>
          <a:prstGeom prst="rect">
            <a:avLst/>
          </a:prstGeom>
        </p:spPr>
        <p:txBody>
          <a:bodyPr/>
          <a:lstStyle>
            <a:lvl1pPr marL="0" indent="0">
              <a:spcBef>
                <a:spcPts val="200"/>
              </a:spcBef>
              <a:buSzTx/>
              <a:buNone/>
              <a:defRPr sz="1200"/>
            </a:lvl1pPr>
          </a:lstStyle>
          <a:p>
            <a:r>
              <a:t>簡報日期</a:t>
            </a:r>
          </a:p>
        </p:txBody>
      </p:sp>
      <p:sp>
        <p:nvSpPr>
          <p:cNvPr id="178"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grpSp>
        <p:nvGrpSpPr>
          <p:cNvPr id="181" name="群組 10"/>
          <p:cNvGrpSpPr/>
          <p:nvPr/>
        </p:nvGrpSpPr>
        <p:grpSpPr>
          <a:xfrm>
            <a:off x="10068583" y="0"/>
            <a:ext cx="2117730" cy="6858000"/>
            <a:chOff x="0" y="0"/>
            <a:chExt cx="2117729" cy="6858000"/>
          </a:xfrm>
        </p:grpSpPr>
        <p:pic>
          <p:nvPicPr>
            <p:cNvPr id="179" name="圖片 14" descr="圖片 14"/>
            <p:cNvPicPr>
              <a:picLocks noChangeAspect="1"/>
            </p:cNvPicPr>
            <p:nvPr/>
          </p:nvPicPr>
          <p:blipFill>
            <a:blip r:embed="rId4"/>
            <a:stretch>
              <a:fillRect/>
            </a:stretch>
          </p:blipFill>
          <p:spPr>
            <a:xfrm>
              <a:off x="-1" y="0"/>
              <a:ext cx="2117730" cy="6858000"/>
            </a:xfrm>
            <a:prstGeom prst="rect">
              <a:avLst/>
            </a:prstGeom>
            <a:ln w="12700" cap="flat">
              <a:noFill/>
              <a:miter lim="400000"/>
            </a:ln>
            <a:effectLst/>
          </p:spPr>
        </p:pic>
        <p:pic>
          <p:nvPicPr>
            <p:cNvPr id="180" name="圖片 16" descr="圖片 16"/>
            <p:cNvPicPr>
              <a:picLocks noChangeAspect="1"/>
            </p:cNvPicPr>
            <p:nvPr/>
          </p:nvPicPr>
          <p:blipFill>
            <a:blip r:embed="rId5"/>
            <a:stretch>
              <a:fillRect/>
            </a:stretch>
          </p:blipFill>
          <p:spPr>
            <a:xfrm>
              <a:off x="418897" y="660397"/>
              <a:ext cx="1436692" cy="1590681"/>
            </a:xfrm>
            <a:prstGeom prst="rect">
              <a:avLst/>
            </a:prstGeom>
            <a:ln w="12700" cap="flat">
              <a:noFill/>
              <a:miter lim="400000"/>
            </a:ln>
            <a:effectLst/>
          </p:spPr>
        </p:pic>
      </p:grpSp>
      <p:pic>
        <p:nvPicPr>
          <p:cNvPr id="182" name="圖片 16" descr="圖片 16"/>
          <p:cNvPicPr>
            <a:picLocks noChangeAspect="1"/>
          </p:cNvPicPr>
          <p:nvPr/>
        </p:nvPicPr>
        <p:blipFill>
          <a:blip r:embed="rId6"/>
          <a:stretch>
            <a:fillRect/>
          </a:stretch>
        </p:blipFill>
        <p:spPr>
          <a:xfrm>
            <a:off x="9291193" y="254788"/>
            <a:ext cx="682739" cy="310334"/>
          </a:xfrm>
          <a:prstGeom prst="rect">
            <a:avLst/>
          </a:prstGeom>
          <a:ln w="12700">
            <a:miter lim="400000"/>
          </a:ln>
        </p:spPr>
      </p:pic>
      <p:sp>
        <p:nvSpPr>
          <p:cNvPr id="183" name="幻燈片編號"/>
          <p:cNvSpPr txBox="1">
            <a:spLocks noGrp="1"/>
          </p:cNvSpPr>
          <p:nvPr>
            <p:ph type="sldNum" sz="quarter" idx="2"/>
          </p:nvPr>
        </p:nvSpPr>
        <p:spPr>
          <a:xfrm>
            <a:off x="11960728" y="6631591"/>
            <a:ext cx="231274"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1_標題及物件">
    <p:spTree>
      <p:nvGrpSpPr>
        <p:cNvPr id="1" name=""/>
        <p:cNvGrpSpPr/>
        <p:nvPr/>
      </p:nvGrpSpPr>
      <p:grpSpPr>
        <a:xfrm>
          <a:off x="0" y="0"/>
          <a:ext cx="0" cy="0"/>
          <a:chOff x="0" y="0"/>
          <a:chExt cx="0" cy="0"/>
        </a:xfrm>
      </p:grpSpPr>
      <p:sp>
        <p:nvSpPr>
          <p:cNvPr id="19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91" name="Picture 49" descr="Picture 49"/>
          <p:cNvPicPr>
            <a:picLocks noChangeAspect="1"/>
          </p:cNvPicPr>
          <p:nvPr/>
        </p:nvPicPr>
        <p:blipFill>
          <a:blip r:embed="rId2"/>
          <a:stretch>
            <a:fillRect/>
          </a:stretch>
        </p:blipFill>
        <p:spPr>
          <a:xfrm>
            <a:off x="10458452" y="6278562"/>
            <a:ext cx="1667937" cy="290516"/>
          </a:xfrm>
          <a:prstGeom prst="rect">
            <a:avLst/>
          </a:prstGeom>
          <a:ln w="12700">
            <a:miter lim="400000"/>
          </a:ln>
        </p:spPr>
      </p:pic>
      <p:sp>
        <p:nvSpPr>
          <p:cNvPr id="192" name="Line 50"/>
          <p:cNvSpPr/>
          <p:nvPr/>
        </p:nvSpPr>
        <p:spPr>
          <a:xfrm>
            <a:off x="12194119" y="6202362"/>
            <a:ext cx="1155704" cy="4"/>
          </a:xfrm>
          <a:prstGeom prst="line">
            <a:avLst/>
          </a:prstGeom>
          <a:ln>
            <a:solidFill>
              <a:srgbClr val="FF0000"/>
            </a:solidFill>
          </a:ln>
        </p:spPr>
        <p:txBody>
          <a:bodyPr lIns="45718" tIns="45718" rIns="45718" bIns="45718"/>
          <a:lstStyle/>
          <a:p>
            <a:endParaRPr/>
          </a:p>
        </p:txBody>
      </p:sp>
      <p:sp>
        <p:nvSpPr>
          <p:cNvPr id="193" name="Line 51"/>
          <p:cNvSpPr/>
          <p:nvPr/>
        </p:nvSpPr>
        <p:spPr>
          <a:xfrm>
            <a:off x="10353253" y="6860223"/>
            <a:ext cx="4" cy="536579"/>
          </a:xfrm>
          <a:prstGeom prst="line">
            <a:avLst/>
          </a:prstGeom>
          <a:ln>
            <a:solidFill>
              <a:srgbClr val="FF0000"/>
            </a:solidFill>
          </a:ln>
        </p:spPr>
        <p:txBody>
          <a:bodyPr lIns="45718" tIns="45718" rIns="45718" bIns="45718"/>
          <a:lstStyle/>
          <a:p>
            <a:endParaRPr/>
          </a:p>
        </p:txBody>
      </p:sp>
      <p:sp>
        <p:nvSpPr>
          <p:cNvPr id="194"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195" name="圖片 10" descr="圖片 10"/>
          <p:cNvPicPr>
            <a:picLocks noChangeAspect="1"/>
          </p:cNvPicPr>
          <p:nvPr/>
        </p:nvPicPr>
        <p:blipFill>
          <a:blip r:embed="rId3"/>
          <a:stretch>
            <a:fillRect/>
          </a:stretch>
        </p:blipFill>
        <p:spPr>
          <a:xfrm>
            <a:off x="11020280" y="193871"/>
            <a:ext cx="910316" cy="310334"/>
          </a:xfrm>
          <a:prstGeom prst="rect">
            <a:avLst/>
          </a:prstGeom>
          <a:ln w="12700">
            <a:miter lim="400000"/>
          </a:ln>
        </p:spPr>
      </p:pic>
      <p:sp>
        <p:nvSpPr>
          <p:cNvPr id="196"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97" name="內文層級一…"/>
          <p:cNvSpPr txBox="1">
            <a:spLocks noGrp="1"/>
          </p:cNvSpPr>
          <p:nvPr>
            <p:ph type="body" idx="1"/>
          </p:nvPr>
        </p:nvSpPr>
        <p:spPr>
          <a:prstGeom prst="rect">
            <a:avLst/>
          </a:prstGeom>
        </p:spPr>
        <p:txBody>
          <a:bodyPr/>
          <a:lstStyle>
            <a:lvl1pPr marL="257175" indent="-257175">
              <a:spcBef>
                <a:spcPts val="500"/>
              </a:spcBef>
              <a:defRPr sz="2400"/>
            </a:lvl1pPr>
            <a:lvl2pPr marL="587827" indent="-244928">
              <a:spcBef>
                <a:spcPts val="500"/>
              </a:spcBef>
              <a:defRPr sz="2400"/>
            </a:lvl2pPr>
            <a:lvl3pPr marL="914400" indent="-228600">
              <a:spcBef>
                <a:spcPts val="500"/>
              </a:spcBef>
              <a:defRPr sz="2400"/>
            </a:lvl3pPr>
            <a:lvl4pPr marL="1303019" indent="-274319">
              <a:spcBef>
                <a:spcPts val="500"/>
              </a:spcBef>
              <a:defRPr sz="2400"/>
            </a:lvl4pPr>
            <a:lvl5pPr marL="1645920" indent="-274319">
              <a:spcBef>
                <a:spcPts val="500"/>
              </a:spcBef>
              <a:defRPr sz="2400"/>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a:p>
        </p:txBody>
      </p:sp>
      <p:sp>
        <p:nvSpPr>
          <p:cNvPr id="198" name="大標題文字"/>
          <p:cNvSpPr txBox="1">
            <a:spLocks noGrp="1"/>
          </p:cNvSpPr>
          <p:nvPr>
            <p:ph type="title"/>
          </p:nvPr>
        </p:nvSpPr>
        <p:spPr>
          <a:prstGeom prst="rect">
            <a:avLst/>
          </a:prstGeom>
        </p:spPr>
        <p:txBody>
          <a:bodyPr/>
          <a:lstStyle>
            <a:lvl1pPr>
              <a:defRPr sz="2700">
                <a:solidFill>
                  <a:srgbClr val="00B2B3"/>
                </a:solidFill>
              </a:defRPr>
            </a:lvl1pPr>
          </a:lstStyle>
          <a:p>
            <a:r>
              <a:rPr lang="zh-TW" altLang="en-US"/>
              <a:t>按一下以編輯母片標題樣式</a:t>
            </a:r>
            <a:endParaRPr/>
          </a:p>
        </p:txBody>
      </p:sp>
      <p:sp>
        <p:nvSpPr>
          <p:cNvPr id="199" name="幻燈片編號"/>
          <p:cNvSpPr txBox="1">
            <a:spLocks noGrp="1"/>
          </p:cNvSpPr>
          <p:nvPr>
            <p:ph type="sldNum" sz="quarter" idx="2"/>
          </p:nvPr>
        </p:nvSpPr>
        <p:spPr>
          <a:xfrm>
            <a:off x="11960728" y="6631591"/>
            <a:ext cx="231274"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2_標題及物件">
    <p:spTree>
      <p:nvGrpSpPr>
        <p:cNvPr id="1" name=""/>
        <p:cNvGrpSpPr/>
        <p:nvPr/>
      </p:nvGrpSpPr>
      <p:grpSpPr>
        <a:xfrm>
          <a:off x="0" y="0"/>
          <a:ext cx="0" cy="0"/>
          <a:chOff x="0" y="0"/>
          <a:chExt cx="0" cy="0"/>
        </a:xfrm>
      </p:grpSpPr>
      <p:sp>
        <p:nvSpPr>
          <p:cNvPr id="206"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07" name="Picture 49" descr="Picture 49"/>
          <p:cNvPicPr>
            <a:picLocks noChangeAspect="1"/>
          </p:cNvPicPr>
          <p:nvPr/>
        </p:nvPicPr>
        <p:blipFill>
          <a:blip r:embed="rId2"/>
          <a:stretch>
            <a:fillRect/>
          </a:stretch>
        </p:blipFill>
        <p:spPr>
          <a:xfrm>
            <a:off x="10458452" y="6278562"/>
            <a:ext cx="1667937" cy="290516"/>
          </a:xfrm>
          <a:prstGeom prst="rect">
            <a:avLst/>
          </a:prstGeom>
          <a:ln w="12700">
            <a:miter lim="400000"/>
          </a:ln>
        </p:spPr>
      </p:pic>
      <p:sp>
        <p:nvSpPr>
          <p:cNvPr id="208" name="Line 50"/>
          <p:cNvSpPr/>
          <p:nvPr/>
        </p:nvSpPr>
        <p:spPr>
          <a:xfrm>
            <a:off x="12194119" y="6202362"/>
            <a:ext cx="1155704" cy="4"/>
          </a:xfrm>
          <a:prstGeom prst="line">
            <a:avLst/>
          </a:prstGeom>
          <a:ln>
            <a:solidFill>
              <a:srgbClr val="FF0000"/>
            </a:solidFill>
          </a:ln>
        </p:spPr>
        <p:txBody>
          <a:bodyPr lIns="45718" tIns="45718" rIns="45718" bIns="45718"/>
          <a:lstStyle/>
          <a:p>
            <a:endParaRPr/>
          </a:p>
        </p:txBody>
      </p:sp>
      <p:sp>
        <p:nvSpPr>
          <p:cNvPr id="209" name="Line 51"/>
          <p:cNvSpPr/>
          <p:nvPr/>
        </p:nvSpPr>
        <p:spPr>
          <a:xfrm>
            <a:off x="10353253" y="6860223"/>
            <a:ext cx="4" cy="536579"/>
          </a:xfrm>
          <a:prstGeom prst="line">
            <a:avLst/>
          </a:prstGeom>
          <a:ln>
            <a:solidFill>
              <a:srgbClr val="FF0000"/>
            </a:solidFill>
          </a:ln>
        </p:spPr>
        <p:txBody>
          <a:bodyPr lIns="45718" tIns="45718" rIns="45718" bIns="45718"/>
          <a:lstStyle/>
          <a:p>
            <a:endParaRPr/>
          </a:p>
        </p:txBody>
      </p:sp>
      <p:sp>
        <p:nvSpPr>
          <p:cNvPr id="210"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11" name="圖片 10" descr="圖片 10"/>
          <p:cNvPicPr>
            <a:picLocks noChangeAspect="1"/>
          </p:cNvPicPr>
          <p:nvPr/>
        </p:nvPicPr>
        <p:blipFill>
          <a:blip r:embed="rId3"/>
          <a:stretch>
            <a:fillRect/>
          </a:stretch>
        </p:blipFill>
        <p:spPr>
          <a:xfrm>
            <a:off x="11020280" y="193871"/>
            <a:ext cx="910316" cy="310334"/>
          </a:xfrm>
          <a:prstGeom prst="rect">
            <a:avLst/>
          </a:prstGeom>
          <a:ln w="12700">
            <a:miter lim="400000"/>
          </a:ln>
        </p:spPr>
      </p:pic>
      <p:sp>
        <p:nvSpPr>
          <p:cNvPr id="212"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13" name="內文層級一…"/>
          <p:cNvSpPr txBox="1">
            <a:spLocks noGrp="1"/>
          </p:cNvSpPr>
          <p:nvPr>
            <p:ph type="body" idx="1"/>
          </p:nvPr>
        </p:nvSpPr>
        <p:spPr>
          <a:xfrm>
            <a:off x="609600" y="1439862"/>
            <a:ext cx="8168641" cy="4757743"/>
          </a:xfrm>
          <a:prstGeom prst="rect">
            <a:avLst/>
          </a:prstGeom>
        </p:spPr>
        <p:txBody>
          <a:bodyPr/>
          <a:lstStyle>
            <a:lvl1pPr marL="257175" indent="-257175">
              <a:spcBef>
                <a:spcPts val="500"/>
              </a:spcBef>
              <a:defRPr sz="2400"/>
            </a:lvl1pPr>
            <a:lvl2pPr marL="587827" indent="-244928">
              <a:spcBef>
                <a:spcPts val="500"/>
              </a:spcBef>
              <a:defRPr sz="2400"/>
            </a:lvl2pPr>
            <a:lvl3pPr marL="914400" indent="-228600">
              <a:spcBef>
                <a:spcPts val="500"/>
              </a:spcBef>
              <a:defRPr sz="2400"/>
            </a:lvl3pPr>
            <a:lvl4pPr marL="1303019" indent="-274319">
              <a:spcBef>
                <a:spcPts val="500"/>
              </a:spcBef>
              <a:defRPr sz="2400"/>
            </a:lvl4pPr>
            <a:lvl5pPr marL="1645920" indent="-274319">
              <a:spcBef>
                <a:spcPts val="500"/>
              </a:spcBef>
              <a:defRPr sz="2400"/>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a:p>
        </p:txBody>
      </p:sp>
      <p:sp>
        <p:nvSpPr>
          <p:cNvPr id="214" name="大標題文字"/>
          <p:cNvSpPr txBox="1">
            <a:spLocks noGrp="1"/>
          </p:cNvSpPr>
          <p:nvPr>
            <p:ph type="title"/>
          </p:nvPr>
        </p:nvSpPr>
        <p:spPr>
          <a:prstGeom prst="rect">
            <a:avLst/>
          </a:prstGeom>
        </p:spPr>
        <p:txBody>
          <a:bodyPr/>
          <a:lstStyle>
            <a:lvl1pPr>
              <a:defRPr sz="2700">
                <a:solidFill>
                  <a:srgbClr val="00B2B3"/>
                </a:solidFill>
              </a:defRPr>
            </a:lvl1pPr>
          </a:lstStyle>
          <a:p>
            <a:r>
              <a:rPr lang="zh-TW" altLang="en-US"/>
              <a:t>按一下以編輯母片標題樣式</a:t>
            </a:r>
            <a:endParaRPr/>
          </a:p>
        </p:txBody>
      </p:sp>
      <p:sp>
        <p:nvSpPr>
          <p:cNvPr id="215" name="圖片版面配置區 2"/>
          <p:cNvSpPr>
            <a:spLocks noGrp="1"/>
          </p:cNvSpPr>
          <p:nvPr>
            <p:ph type="pic" sz="quarter" idx="21"/>
          </p:nvPr>
        </p:nvSpPr>
        <p:spPr>
          <a:xfrm>
            <a:off x="8962100" y="1439862"/>
            <a:ext cx="2798105" cy="4757743"/>
          </a:xfrm>
          <a:prstGeom prst="rect">
            <a:avLst/>
          </a:prstGeom>
        </p:spPr>
        <p:txBody>
          <a:bodyPr lIns="91439" tIns="45719" rIns="91439" bIns="45719">
            <a:noAutofit/>
          </a:bodyPr>
          <a:lstStyle/>
          <a:p>
            <a:r>
              <a:rPr lang="zh-TW" altLang="en-US"/>
              <a:t>按一下圖示以新增圖片</a:t>
            </a:r>
            <a:endParaRPr/>
          </a:p>
        </p:txBody>
      </p:sp>
      <p:sp>
        <p:nvSpPr>
          <p:cNvPr id="216" name="幻燈片編號"/>
          <p:cNvSpPr txBox="1">
            <a:spLocks noGrp="1"/>
          </p:cNvSpPr>
          <p:nvPr>
            <p:ph type="sldNum" sz="quarter" idx="2"/>
          </p:nvPr>
        </p:nvSpPr>
        <p:spPr>
          <a:xfrm>
            <a:off x="11960728" y="6631591"/>
            <a:ext cx="231274"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3_標題及物件">
    <p:spTree>
      <p:nvGrpSpPr>
        <p:cNvPr id="1" name=""/>
        <p:cNvGrpSpPr/>
        <p:nvPr/>
      </p:nvGrpSpPr>
      <p:grpSpPr>
        <a:xfrm>
          <a:off x="0" y="0"/>
          <a:ext cx="0" cy="0"/>
          <a:chOff x="0" y="0"/>
          <a:chExt cx="0" cy="0"/>
        </a:xfrm>
      </p:grpSpPr>
      <p:sp>
        <p:nvSpPr>
          <p:cNvPr id="22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24" name="Picture 49" descr="Picture 49"/>
          <p:cNvPicPr>
            <a:picLocks noChangeAspect="1"/>
          </p:cNvPicPr>
          <p:nvPr/>
        </p:nvPicPr>
        <p:blipFill>
          <a:blip r:embed="rId2"/>
          <a:stretch>
            <a:fillRect/>
          </a:stretch>
        </p:blipFill>
        <p:spPr>
          <a:xfrm>
            <a:off x="10458452" y="6278562"/>
            <a:ext cx="1667937" cy="290516"/>
          </a:xfrm>
          <a:prstGeom prst="rect">
            <a:avLst/>
          </a:prstGeom>
          <a:ln w="12700">
            <a:miter lim="400000"/>
          </a:ln>
        </p:spPr>
      </p:pic>
      <p:sp>
        <p:nvSpPr>
          <p:cNvPr id="225" name="Line 50"/>
          <p:cNvSpPr/>
          <p:nvPr/>
        </p:nvSpPr>
        <p:spPr>
          <a:xfrm>
            <a:off x="12194119" y="6202362"/>
            <a:ext cx="1155704" cy="4"/>
          </a:xfrm>
          <a:prstGeom prst="line">
            <a:avLst/>
          </a:prstGeom>
          <a:ln>
            <a:solidFill>
              <a:srgbClr val="FF0000"/>
            </a:solidFill>
          </a:ln>
        </p:spPr>
        <p:txBody>
          <a:bodyPr lIns="45718" tIns="45718" rIns="45718" bIns="45718"/>
          <a:lstStyle/>
          <a:p>
            <a:endParaRPr/>
          </a:p>
        </p:txBody>
      </p:sp>
      <p:sp>
        <p:nvSpPr>
          <p:cNvPr id="226" name="Line 51"/>
          <p:cNvSpPr/>
          <p:nvPr/>
        </p:nvSpPr>
        <p:spPr>
          <a:xfrm>
            <a:off x="10353253" y="6860223"/>
            <a:ext cx="4" cy="536579"/>
          </a:xfrm>
          <a:prstGeom prst="line">
            <a:avLst/>
          </a:prstGeom>
          <a:ln>
            <a:solidFill>
              <a:srgbClr val="FF0000"/>
            </a:solidFill>
          </a:ln>
        </p:spPr>
        <p:txBody>
          <a:bodyPr lIns="45718" tIns="45718" rIns="45718" bIns="45718"/>
          <a:lstStyle/>
          <a:p>
            <a:endParaRPr/>
          </a:p>
        </p:txBody>
      </p:sp>
      <p:sp>
        <p:nvSpPr>
          <p:cNvPr id="227"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28" name="圖片 10" descr="圖片 10"/>
          <p:cNvPicPr>
            <a:picLocks noChangeAspect="1"/>
          </p:cNvPicPr>
          <p:nvPr/>
        </p:nvPicPr>
        <p:blipFill>
          <a:blip r:embed="rId3"/>
          <a:stretch>
            <a:fillRect/>
          </a:stretch>
        </p:blipFill>
        <p:spPr>
          <a:xfrm>
            <a:off x="11020280" y="193871"/>
            <a:ext cx="910316" cy="310334"/>
          </a:xfrm>
          <a:prstGeom prst="rect">
            <a:avLst/>
          </a:prstGeom>
          <a:ln w="12700">
            <a:miter lim="400000"/>
          </a:ln>
        </p:spPr>
      </p:pic>
      <p:sp>
        <p:nvSpPr>
          <p:cNvPr id="229"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30" name="內文層級一…"/>
          <p:cNvSpPr txBox="1">
            <a:spLocks noGrp="1"/>
          </p:cNvSpPr>
          <p:nvPr>
            <p:ph type="body" idx="1"/>
          </p:nvPr>
        </p:nvSpPr>
        <p:spPr>
          <a:xfrm>
            <a:off x="609601" y="1439862"/>
            <a:ext cx="11146971" cy="3184389"/>
          </a:xfrm>
          <a:prstGeom prst="rect">
            <a:avLst/>
          </a:prstGeom>
        </p:spPr>
        <p:txBody>
          <a:bodyPr/>
          <a:lstStyle>
            <a:lvl1pPr marL="257175" indent="-257175">
              <a:spcBef>
                <a:spcPts val="500"/>
              </a:spcBef>
              <a:defRPr sz="2400"/>
            </a:lvl1pPr>
            <a:lvl2pPr marL="587827" indent="-244928">
              <a:spcBef>
                <a:spcPts val="500"/>
              </a:spcBef>
              <a:defRPr sz="2400"/>
            </a:lvl2pPr>
            <a:lvl3pPr marL="914400" indent="-228600">
              <a:spcBef>
                <a:spcPts val="500"/>
              </a:spcBef>
              <a:defRPr sz="2400"/>
            </a:lvl3pPr>
            <a:lvl4pPr marL="1303019" indent="-274319">
              <a:spcBef>
                <a:spcPts val="500"/>
              </a:spcBef>
              <a:defRPr sz="2400"/>
            </a:lvl4pPr>
            <a:lvl5pPr marL="1645920" indent="-274319">
              <a:spcBef>
                <a:spcPts val="500"/>
              </a:spcBef>
              <a:defRPr sz="2400"/>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a:p>
        </p:txBody>
      </p:sp>
      <p:sp>
        <p:nvSpPr>
          <p:cNvPr id="231" name="大標題文字"/>
          <p:cNvSpPr txBox="1">
            <a:spLocks noGrp="1"/>
          </p:cNvSpPr>
          <p:nvPr>
            <p:ph type="title"/>
          </p:nvPr>
        </p:nvSpPr>
        <p:spPr>
          <a:xfrm>
            <a:off x="601132" y="316990"/>
            <a:ext cx="11155444" cy="889512"/>
          </a:xfrm>
          <a:prstGeom prst="rect">
            <a:avLst/>
          </a:prstGeom>
        </p:spPr>
        <p:txBody>
          <a:bodyPr/>
          <a:lstStyle>
            <a:lvl1pPr>
              <a:defRPr sz="2700">
                <a:solidFill>
                  <a:srgbClr val="00B2B3"/>
                </a:solidFill>
              </a:defRPr>
            </a:lvl1pPr>
          </a:lstStyle>
          <a:p>
            <a:r>
              <a:rPr lang="zh-TW" altLang="en-US"/>
              <a:t>按一下以編輯母片標題樣式</a:t>
            </a:r>
            <a:endParaRPr/>
          </a:p>
        </p:txBody>
      </p:sp>
      <p:sp>
        <p:nvSpPr>
          <p:cNvPr id="232" name="圖片版面配置區 2"/>
          <p:cNvSpPr>
            <a:spLocks noGrp="1"/>
          </p:cNvSpPr>
          <p:nvPr>
            <p:ph type="pic" sz="half" idx="21"/>
          </p:nvPr>
        </p:nvSpPr>
        <p:spPr>
          <a:xfrm>
            <a:off x="609601" y="4725144"/>
            <a:ext cx="11146971" cy="1584180"/>
          </a:xfrm>
          <a:prstGeom prst="rect">
            <a:avLst/>
          </a:prstGeom>
        </p:spPr>
        <p:txBody>
          <a:bodyPr lIns="91439" tIns="45719" rIns="91439" bIns="45719">
            <a:noAutofit/>
          </a:bodyPr>
          <a:lstStyle/>
          <a:p>
            <a:r>
              <a:rPr lang="zh-TW" altLang="en-US"/>
              <a:t>按一下圖示以新增圖片</a:t>
            </a:r>
            <a:endParaRPr/>
          </a:p>
        </p:txBody>
      </p:sp>
      <p:sp>
        <p:nvSpPr>
          <p:cNvPr id="233" name="幻燈片編號"/>
          <p:cNvSpPr txBox="1">
            <a:spLocks noGrp="1"/>
          </p:cNvSpPr>
          <p:nvPr>
            <p:ph type="sldNum" sz="quarter" idx="2"/>
          </p:nvPr>
        </p:nvSpPr>
        <p:spPr>
          <a:xfrm>
            <a:off x="11960728" y="6631591"/>
            <a:ext cx="231274"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cSld name="標題及物件">
    <p:spTree>
      <p:nvGrpSpPr>
        <p:cNvPr id="1" name=""/>
        <p:cNvGrpSpPr/>
        <p:nvPr/>
      </p:nvGrpSpPr>
      <p:grpSpPr>
        <a:xfrm>
          <a:off x="0" y="0"/>
          <a:ext cx="0" cy="0"/>
          <a:chOff x="0" y="0"/>
          <a:chExt cx="0" cy="0"/>
        </a:xfrm>
      </p:grpSpPr>
      <p:sp>
        <p:nvSpPr>
          <p:cNvPr id="24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41" name="Picture 49" descr="Picture 49"/>
          <p:cNvPicPr>
            <a:picLocks noChangeAspect="1"/>
          </p:cNvPicPr>
          <p:nvPr/>
        </p:nvPicPr>
        <p:blipFill>
          <a:blip r:embed="rId2"/>
          <a:stretch>
            <a:fillRect/>
          </a:stretch>
        </p:blipFill>
        <p:spPr>
          <a:xfrm>
            <a:off x="10458452" y="6278562"/>
            <a:ext cx="1667937" cy="290516"/>
          </a:xfrm>
          <a:prstGeom prst="rect">
            <a:avLst/>
          </a:prstGeom>
          <a:ln w="12700">
            <a:miter lim="400000"/>
          </a:ln>
        </p:spPr>
      </p:pic>
      <p:sp>
        <p:nvSpPr>
          <p:cNvPr id="242" name="Line 50"/>
          <p:cNvSpPr/>
          <p:nvPr/>
        </p:nvSpPr>
        <p:spPr>
          <a:xfrm>
            <a:off x="12194119" y="6202362"/>
            <a:ext cx="1155704" cy="4"/>
          </a:xfrm>
          <a:prstGeom prst="line">
            <a:avLst/>
          </a:prstGeom>
          <a:ln>
            <a:solidFill>
              <a:srgbClr val="FF0000"/>
            </a:solidFill>
          </a:ln>
        </p:spPr>
        <p:txBody>
          <a:bodyPr lIns="45718" tIns="45718" rIns="45718" bIns="45718"/>
          <a:lstStyle/>
          <a:p>
            <a:endParaRPr/>
          </a:p>
        </p:txBody>
      </p:sp>
      <p:sp>
        <p:nvSpPr>
          <p:cNvPr id="243" name="Line 51"/>
          <p:cNvSpPr/>
          <p:nvPr/>
        </p:nvSpPr>
        <p:spPr>
          <a:xfrm>
            <a:off x="10353253" y="6860223"/>
            <a:ext cx="4" cy="536579"/>
          </a:xfrm>
          <a:prstGeom prst="line">
            <a:avLst/>
          </a:prstGeom>
          <a:ln>
            <a:solidFill>
              <a:srgbClr val="FF0000"/>
            </a:solidFill>
          </a:ln>
        </p:spPr>
        <p:txBody>
          <a:bodyPr lIns="45718" tIns="45718" rIns="45718" bIns="45718"/>
          <a:lstStyle/>
          <a:p>
            <a:endParaRPr/>
          </a:p>
        </p:txBody>
      </p:sp>
      <p:sp>
        <p:nvSpPr>
          <p:cNvPr id="244"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45" name="圖片 10" descr="圖片 10"/>
          <p:cNvPicPr>
            <a:picLocks noChangeAspect="1"/>
          </p:cNvPicPr>
          <p:nvPr/>
        </p:nvPicPr>
        <p:blipFill>
          <a:blip r:embed="rId3"/>
          <a:stretch>
            <a:fillRect/>
          </a:stretch>
        </p:blipFill>
        <p:spPr>
          <a:xfrm>
            <a:off x="11020280" y="193871"/>
            <a:ext cx="910316" cy="310334"/>
          </a:xfrm>
          <a:prstGeom prst="rect">
            <a:avLst/>
          </a:prstGeom>
          <a:ln w="12700">
            <a:miter lim="400000"/>
          </a:ln>
        </p:spPr>
      </p:pic>
      <p:sp>
        <p:nvSpPr>
          <p:cNvPr id="246"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47" name="大標題文字"/>
          <p:cNvSpPr txBox="1">
            <a:spLocks noGrp="1"/>
          </p:cNvSpPr>
          <p:nvPr>
            <p:ph type="title"/>
          </p:nvPr>
        </p:nvSpPr>
        <p:spPr>
          <a:xfrm>
            <a:off x="914400" y="2564900"/>
            <a:ext cx="10363200" cy="1035550"/>
          </a:xfrm>
          <a:prstGeom prst="rect">
            <a:avLst/>
          </a:prstGeom>
        </p:spPr>
        <p:txBody>
          <a:bodyPr/>
          <a:lstStyle>
            <a:lvl1pPr algn="ctr">
              <a:defRPr sz="2700">
                <a:solidFill>
                  <a:srgbClr val="00B2B3"/>
                </a:solidFill>
              </a:defRPr>
            </a:lvl1pPr>
          </a:lstStyle>
          <a:p>
            <a:r>
              <a:rPr lang="zh-TW" altLang="en-US"/>
              <a:t>按一下以編輯母片標題樣式</a:t>
            </a:r>
            <a:endParaRPr/>
          </a:p>
        </p:txBody>
      </p:sp>
      <p:sp>
        <p:nvSpPr>
          <p:cNvPr id="248" name="內文層級一…"/>
          <p:cNvSpPr txBox="1">
            <a:spLocks noGrp="1"/>
          </p:cNvSpPr>
          <p:nvPr>
            <p:ph type="body" sz="quarter" idx="1"/>
          </p:nvPr>
        </p:nvSpPr>
        <p:spPr>
          <a:xfrm>
            <a:off x="1828800" y="3886200"/>
            <a:ext cx="8534400" cy="1752600"/>
          </a:xfrm>
          <a:prstGeom prst="rect">
            <a:avLst/>
          </a:prstGeom>
        </p:spPr>
        <p:txBody>
          <a:bodyPr/>
          <a:lstStyle>
            <a:lvl1pPr marL="0" indent="0" algn="ctr">
              <a:spcBef>
                <a:spcPts val="500"/>
              </a:spcBef>
              <a:buSzTx/>
              <a:buNone/>
              <a:defRPr sz="2400">
                <a:solidFill>
                  <a:srgbClr val="888888"/>
                </a:solidFill>
              </a:defRPr>
            </a:lvl1pPr>
            <a:lvl2pPr marL="0" indent="0" algn="ctr">
              <a:spcBef>
                <a:spcPts val="500"/>
              </a:spcBef>
              <a:buSzTx/>
              <a:buNone/>
              <a:defRPr sz="2400">
                <a:solidFill>
                  <a:srgbClr val="888888"/>
                </a:solidFill>
              </a:defRPr>
            </a:lvl2pPr>
            <a:lvl3pPr marL="0" indent="0" algn="ctr">
              <a:spcBef>
                <a:spcPts val="500"/>
              </a:spcBef>
              <a:buSzTx/>
              <a:buNone/>
              <a:defRPr sz="2400">
                <a:solidFill>
                  <a:srgbClr val="888888"/>
                </a:solidFill>
              </a:defRPr>
            </a:lvl3pPr>
            <a:lvl4pPr marL="0" indent="0" algn="ctr">
              <a:spcBef>
                <a:spcPts val="500"/>
              </a:spcBef>
              <a:buSzTx/>
              <a:buNone/>
              <a:defRPr sz="2400">
                <a:solidFill>
                  <a:srgbClr val="888888"/>
                </a:solidFill>
              </a:defRPr>
            </a:lvl4pPr>
            <a:lvl5pPr marL="0" indent="0" algn="ctr">
              <a:spcBef>
                <a:spcPts val="500"/>
              </a:spcBef>
              <a:buSzTx/>
              <a:buNone/>
              <a:defRPr sz="2400">
                <a:solidFill>
                  <a:srgbClr val="888888"/>
                </a:solidFill>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a:p>
        </p:txBody>
      </p:sp>
      <p:sp>
        <p:nvSpPr>
          <p:cNvPr id="249" name="幻燈片編號"/>
          <p:cNvSpPr txBox="1">
            <a:spLocks noGrp="1"/>
          </p:cNvSpPr>
          <p:nvPr>
            <p:ph type="sldNum" sz="quarter" idx="2"/>
          </p:nvPr>
        </p:nvSpPr>
        <p:spPr>
          <a:xfrm>
            <a:off x="11960728" y="6631591"/>
            <a:ext cx="231274"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x">
  <p:cSld name="區段標題">
    <p:spTree>
      <p:nvGrpSpPr>
        <p:cNvPr id="1" name=""/>
        <p:cNvGrpSpPr/>
        <p:nvPr/>
      </p:nvGrpSpPr>
      <p:grpSpPr>
        <a:xfrm>
          <a:off x="0" y="0"/>
          <a:ext cx="0" cy="0"/>
          <a:chOff x="0" y="0"/>
          <a:chExt cx="0" cy="0"/>
        </a:xfrm>
      </p:grpSpPr>
      <p:sp>
        <p:nvSpPr>
          <p:cNvPr id="256"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57" name="Picture 49" descr="Picture 49"/>
          <p:cNvPicPr>
            <a:picLocks noChangeAspect="1"/>
          </p:cNvPicPr>
          <p:nvPr/>
        </p:nvPicPr>
        <p:blipFill>
          <a:blip r:embed="rId2"/>
          <a:stretch>
            <a:fillRect/>
          </a:stretch>
        </p:blipFill>
        <p:spPr>
          <a:xfrm>
            <a:off x="10458452" y="6278562"/>
            <a:ext cx="1667937" cy="290516"/>
          </a:xfrm>
          <a:prstGeom prst="rect">
            <a:avLst/>
          </a:prstGeom>
          <a:ln w="12700">
            <a:miter lim="400000"/>
          </a:ln>
        </p:spPr>
      </p:pic>
      <p:sp>
        <p:nvSpPr>
          <p:cNvPr id="258" name="Line 50"/>
          <p:cNvSpPr/>
          <p:nvPr/>
        </p:nvSpPr>
        <p:spPr>
          <a:xfrm>
            <a:off x="12194119" y="6202362"/>
            <a:ext cx="1155704" cy="4"/>
          </a:xfrm>
          <a:prstGeom prst="line">
            <a:avLst/>
          </a:prstGeom>
          <a:ln>
            <a:solidFill>
              <a:srgbClr val="FF0000"/>
            </a:solidFill>
          </a:ln>
        </p:spPr>
        <p:txBody>
          <a:bodyPr lIns="45718" tIns="45718" rIns="45718" bIns="45718"/>
          <a:lstStyle/>
          <a:p>
            <a:endParaRPr/>
          </a:p>
        </p:txBody>
      </p:sp>
      <p:sp>
        <p:nvSpPr>
          <p:cNvPr id="259" name="Line 51"/>
          <p:cNvSpPr/>
          <p:nvPr/>
        </p:nvSpPr>
        <p:spPr>
          <a:xfrm>
            <a:off x="10353253" y="6860223"/>
            <a:ext cx="4" cy="536579"/>
          </a:xfrm>
          <a:prstGeom prst="line">
            <a:avLst/>
          </a:prstGeom>
          <a:ln>
            <a:solidFill>
              <a:srgbClr val="FF0000"/>
            </a:solidFill>
          </a:ln>
        </p:spPr>
        <p:txBody>
          <a:bodyPr lIns="45718" tIns="45718" rIns="45718" bIns="45718"/>
          <a:lstStyle/>
          <a:p>
            <a:endParaRPr/>
          </a:p>
        </p:txBody>
      </p:sp>
      <p:sp>
        <p:nvSpPr>
          <p:cNvPr id="260"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61" name="圖片 10" descr="圖片 10"/>
          <p:cNvPicPr>
            <a:picLocks noChangeAspect="1"/>
          </p:cNvPicPr>
          <p:nvPr/>
        </p:nvPicPr>
        <p:blipFill>
          <a:blip r:embed="rId3"/>
          <a:stretch>
            <a:fillRect/>
          </a:stretch>
        </p:blipFill>
        <p:spPr>
          <a:xfrm>
            <a:off x="11020280" y="193871"/>
            <a:ext cx="910316" cy="310334"/>
          </a:xfrm>
          <a:prstGeom prst="rect">
            <a:avLst/>
          </a:prstGeom>
          <a:ln w="12700">
            <a:miter lim="400000"/>
          </a:ln>
        </p:spPr>
      </p:pic>
      <p:sp>
        <p:nvSpPr>
          <p:cNvPr id="262"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63" name="大標題文字"/>
          <p:cNvSpPr txBox="1">
            <a:spLocks noGrp="1"/>
          </p:cNvSpPr>
          <p:nvPr>
            <p:ph type="title"/>
          </p:nvPr>
        </p:nvSpPr>
        <p:spPr>
          <a:xfrm>
            <a:off x="963084" y="4406903"/>
            <a:ext cx="10363201" cy="1362079"/>
          </a:xfrm>
          <a:prstGeom prst="rect">
            <a:avLst/>
          </a:prstGeom>
        </p:spPr>
        <p:txBody>
          <a:bodyPr/>
          <a:lstStyle>
            <a:lvl1pPr>
              <a:defRPr sz="3000" b="1" cap="all">
                <a:solidFill>
                  <a:srgbClr val="00B2B3"/>
                </a:solidFill>
              </a:defRPr>
            </a:lvl1pPr>
          </a:lstStyle>
          <a:p>
            <a:r>
              <a:rPr lang="zh-TW" altLang="en-US"/>
              <a:t>按一下以編輯母片標題樣式</a:t>
            </a:r>
            <a:endParaRPr/>
          </a:p>
        </p:txBody>
      </p:sp>
      <p:sp>
        <p:nvSpPr>
          <p:cNvPr id="264" name="內文層級一…"/>
          <p:cNvSpPr txBox="1">
            <a:spLocks noGrp="1"/>
          </p:cNvSpPr>
          <p:nvPr>
            <p:ph type="body" sz="quarter" idx="1"/>
          </p:nvPr>
        </p:nvSpPr>
        <p:spPr>
          <a:xfrm>
            <a:off x="963084" y="2906713"/>
            <a:ext cx="10363201" cy="1500191"/>
          </a:xfrm>
          <a:prstGeom prst="rect">
            <a:avLst/>
          </a:prstGeom>
        </p:spPr>
        <p:txBody>
          <a:bodyPr anchor="b"/>
          <a:lstStyle>
            <a:lvl1pPr marL="0" indent="0">
              <a:spcBef>
                <a:spcPts val="300"/>
              </a:spcBef>
              <a:buSzTx/>
              <a:buNone/>
              <a:defRPr sz="1500">
                <a:solidFill>
                  <a:srgbClr val="888888"/>
                </a:solidFill>
              </a:defRPr>
            </a:lvl1pPr>
            <a:lvl2pPr marL="0" indent="0">
              <a:spcBef>
                <a:spcPts val="300"/>
              </a:spcBef>
              <a:buSzTx/>
              <a:buNone/>
              <a:defRPr sz="1500">
                <a:solidFill>
                  <a:srgbClr val="888888"/>
                </a:solidFill>
              </a:defRPr>
            </a:lvl2pPr>
            <a:lvl3pPr marL="0" indent="0">
              <a:spcBef>
                <a:spcPts val="300"/>
              </a:spcBef>
              <a:buSzTx/>
              <a:buNone/>
              <a:defRPr sz="1500">
                <a:solidFill>
                  <a:srgbClr val="888888"/>
                </a:solidFill>
              </a:defRPr>
            </a:lvl3pPr>
            <a:lvl4pPr marL="0" indent="0">
              <a:spcBef>
                <a:spcPts val="300"/>
              </a:spcBef>
              <a:buSzTx/>
              <a:buNone/>
              <a:defRPr sz="1500">
                <a:solidFill>
                  <a:srgbClr val="888888"/>
                </a:solidFill>
              </a:defRPr>
            </a:lvl4pPr>
            <a:lvl5pPr marL="0" indent="0">
              <a:spcBef>
                <a:spcPts val="300"/>
              </a:spcBef>
              <a:buSzTx/>
              <a:buNone/>
              <a:defRPr sz="1500">
                <a:solidFill>
                  <a:srgbClr val="888888"/>
                </a:solidFill>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a:p>
        </p:txBody>
      </p:sp>
      <p:sp>
        <p:nvSpPr>
          <p:cNvPr id="265" name="幻燈片編號"/>
          <p:cNvSpPr txBox="1">
            <a:spLocks noGrp="1"/>
          </p:cNvSpPr>
          <p:nvPr>
            <p:ph type="sldNum" sz="quarter" idx="2"/>
          </p:nvPr>
        </p:nvSpPr>
        <p:spPr>
          <a:xfrm>
            <a:off x="11960728" y="6631591"/>
            <a:ext cx="231274"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x">
  <p:cSld name="兩項物件">
    <p:spTree>
      <p:nvGrpSpPr>
        <p:cNvPr id="1" name=""/>
        <p:cNvGrpSpPr/>
        <p:nvPr/>
      </p:nvGrpSpPr>
      <p:grpSpPr>
        <a:xfrm>
          <a:off x="0" y="0"/>
          <a:ext cx="0" cy="0"/>
          <a:chOff x="0" y="0"/>
          <a:chExt cx="0" cy="0"/>
        </a:xfrm>
      </p:grpSpPr>
      <p:sp>
        <p:nvSpPr>
          <p:cNvPr id="272"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73" name="Picture 49" descr="Picture 49"/>
          <p:cNvPicPr>
            <a:picLocks noChangeAspect="1"/>
          </p:cNvPicPr>
          <p:nvPr/>
        </p:nvPicPr>
        <p:blipFill>
          <a:blip r:embed="rId2"/>
          <a:stretch>
            <a:fillRect/>
          </a:stretch>
        </p:blipFill>
        <p:spPr>
          <a:xfrm>
            <a:off x="10458452" y="6278562"/>
            <a:ext cx="1667937" cy="290516"/>
          </a:xfrm>
          <a:prstGeom prst="rect">
            <a:avLst/>
          </a:prstGeom>
          <a:ln w="12700">
            <a:miter lim="400000"/>
          </a:ln>
        </p:spPr>
      </p:pic>
      <p:sp>
        <p:nvSpPr>
          <p:cNvPr id="274" name="Line 50"/>
          <p:cNvSpPr/>
          <p:nvPr/>
        </p:nvSpPr>
        <p:spPr>
          <a:xfrm>
            <a:off x="12194119" y="6202362"/>
            <a:ext cx="1155704" cy="4"/>
          </a:xfrm>
          <a:prstGeom prst="line">
            <a:avLst/>
          </a:prstGeom>
          <a:ln>
            <a:solidFill>
              <a:srgbClr val="FF0000"/>
            </a:solidFill>
          </a:ln>
        </p:spPr>
        <p:txBody>
          <a:bodyPr lIns="45718" tIns="45718" rIns="45718" bIns="45718"/>
          <a:lstStyle/>
          <a:p>
            <a:endParaRPr/>
          </a:p>
        </p:txBody>
      </p:sp>
      <p:sp>
        <p:nvSpPr>
          <p:cNvPr id="275" name="Line 51"/>
          <p:cNvSpPr/>
          <p:nvPr/>
        </p:nvSpPr>
        <p:spPr>
          <a:xfrm>
            <a:off x="10353253" y="6860223"/>
            <a:ext cx="4" cy="536579"/>
          </a:xfrm>
          <a:prstGeom prst="line">
            <a:avLst/>
          </a:prstGeom>
          <a:ln>
            <a:solidFill>
              <a:srgbClr val="FF0000"/>
            </a:solidFill>
          </a:ln>
        </p:spPr>
        <p:txBody>
          <a:bodyPr lIns="45718" tIns="45718" rIns="45718" bIns="45718"/>
          <a:lstStyle/>
          <a:p>
            <a:endParaRPr/>
          </a:p>
        </p:txBody>
      </p:sp>
      <p:sp>
        <p:nvSpPr>
          <p:cNvPr id="276"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77" name="圖片 10" descr="圖片 10"/>
          <p:cNvPicPr>
            <a:picLocks noChangeAspect="1"/>
          </p:cNvPicPr>
          <p:nvPr/>
        </p:nvPicPr>
        <p:blipFill>
          <a:blip r:embed="rId3"/>
          <a:stretch>
            <a:fillRect/>
          </a:stretch>
        </p:blipFill>
        <p:spPr>
          <a:xfrm>
            <a:off x="11020280" y="193871"/>
            <a:ext cx="910316" cy="310334"/>
          </a:xfrm>
          <a:prstGeom prst="rect">
            <a:avLst/>
          </a:prstGeom>
          <a:ln w="12700">
            <a:miter lim="400000"/>
          </a:ln>
        </p:spPr>
      </p:pic>
      <p:sp>
        <p:nvSpPr>
          <p:cNvPr id="278"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79" name="內文層級一…"/>
          <p:cNvSpPr txBox="1">
            <a:spLocks noGrp="1"/>
          </p:cNvSpPr>
          <p:nvPr>
            <p:ph type="body" sz="half" idx="1"/>
          </p:nvPr>
        </p:nvSpPr>
        <p:spPr>
          <a:xfrm>
            <a:off x="609601" y="1542734"/>
            <a:ext cx="5473702" cy="4757740"/>
          </a:xfrm>
          <a:prstGeom prst="rect">
            <a:avLst/>
          </a:prstGeom>
        </p:spPr>
        <p:txBody>
          <a:bodyPr/>
          <a:lstStyle>
            <a:lvl1pPr marL="257175" indent="-257175">
              <a:spcBef>
                <a:spcPts val="500"/>
              </a:spcBef>
              <a:defRPr sz="2100"/>
            </a:lvl1pPr>
            <a:lvl2pPr marL="592931" indent="-250031">
              <a:spcBef>
                <a:spcPts val="500"/>
              </a:spcBef>
              <a:defRPr sz="2100"/>
            </a:lvl2pPr>
            <a:lvl3pPr marL="925830" indent="-240030">
              <a:spcBef>
                <a:spcPts val="500"/>
              </a:spcBef>
              <a:defRPr sz="2100"/>
            </a:lvl3pPr>
            <a:lvl4pPr marL="1305657" indent="-276957">
              <a:spcBef>
                <a:spcPts val="500"/>
              </a:spcBef>
              <a:defRPr sz="2100"/>
            </a:lvl4pPr>
            <a:lvl5pPr marL="1648554" indent="-276957">
              <a:spcBef>
                <a:spcPts val="500"/>
              </a:spcBef>
              <a:defRPr sz="2100"/>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a:p>
        </p:txBody>
      </p:sp>
      <p:sp>
        <p:nvSpPr>
          <p:cNvPr id="280" name="大標題文字"/>
          <p:cNvSpPr txBox="1">
            <a:spLocks noGrp="1"/>
          </p:cNvSpPr>
          <p:nvPr>
            <p:ph type="title"/>
          </p:nvPr>
        </p:nvSpPr>
        <p:spPr>
          <a:prstGeom prst="rect">
            <a:avLst/>
          </a:prstGeom>
        </p:spPr>
        <p:txBody>
          <a:bodyPr/>
          <a:lstStyle>
            <a:lvl1pPr>
              <a:defRPr sz="2700">
                <a:solidFill>
                  <a:srgbClr val="00B2B3"/>
                </a:solidFill>
              </a:defRPr>
            </a:lvl1pPr>
          </a:lstStyle>
          <a:p>
            <a:r>
              <a:rPr lang="zh-TW" altLang="en-US"/>
              <a:t>按一下以編輯母片標題樣式</a:t>
            </a:r>
            <a:endParaRPr/>
          </a:p>
        </p:txBody>
      </p:sp>
      <p:sp>
        <p:nvSpPr>
          <p:cNvPr id="281" name="幻燈片編號"/>
          <p:cNvSpPr txBox="1">
            <a:spLocks noGrp="1"/>
          </p:cNvSpPr>
          <p:nvPr>
            <p:ph type="sldNum" sz="quarter" idx="2"/>
          </p:nvPr>
        </p:nvSpPr>
        <p:spPr>
          <a:xfrm>
            <a:off x="11960728" y="6631591"/>
            <a:ext cx="231274"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1_標題及物件">
    <p:spTree>
      <p:nvGrpSpPr>
        <p:cNvPr id="1" name=""/>
        <p:cNvGrpSpPr/>
        <p:nvPr/>
      </p:nvGrpSpPr>
      <p:grpSpPr>
        <a:xfrm>
          <a:off x="0" y="0"/>
          <a:ext cx="0" cy="0"/>
          <a:chOff x="0" y="0"/>
          <a:chExt cx="0" cy="0"/>
        </a:xfrm>
      </p:grpSpPr>
      <p:sp>
        <p:nvSpPr>
          <p:cNvPr id="29" name="內文層級一…"/>
          <p:cNvSpPr txBox="1">
            <a:spLocks noGrp="1"/>
          </p:cNvSpPr>
          <p:nvPr>
            <p:ph type="body" idx="1"/>
          </p:nvPr>
        </p:nvSpPr>
        <p:spPr>
          <a:prstGeom prst="rect">
            <a:avLst/>
          </a:prstGeo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a:p>
        </p:txBody>
      </p:sp>
      <p:sp>
        <p:nvSpPr>
          <p:cNvPr id="30" name="大標題文字"/>
          <p:cNvSpPr txBox="1">
            <a:spLocks noGrp="1"/>
          </p:cNvSpPr>
          <p:nvPr>
            <p:ph type="title"/>
          </p:nvPr>
        </p:nvSpPr>
        <p:spPr>
          <a:prstGeom prst="rect">
            <a:avLst/>
          </a:prstGeom>
        </p:spPr>
        <p:txBody>
          <a:bodyPr/>
          <a:lstStyle/>
          <a:p>
            <a:r>
              <a:rPr lang="zh-TW" altLang="en-US"/>
              <a:t>按一下以編輯母片標題樣式</a:t>
            </a:r>
            <a:endParaRPr/>
          </a:p>
        </p:txBody>
      </p:sp>
      <p:sp>
        <p:nvSpPr>
          <p:cNvPr id="31"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x">
  <p:cSld name="比對">
    <p:spTree>
      <p:nvGrpSpPr>
        <p:cNvPr id="1" name=""/>
        <p:cNvGrpSpPr/>
        <p:nvPr/>
      </p:nvGrpSpPr>
      <p:grpSpPr>
        <a:xfrm>
          <a:off x="0" y="0"/>
          <a:ext cx="0" cy="0"/>
          <a:chOff x="0" y="0"/>
          <a:chExt cx="0" cy="0"/>
        </a:xfrm>
      </p:grpSpPr>
      <p:sp>
        <p:nvSpPr>
          <p:cNvPr id="288"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89" name="Picture 49" descr="Picture 49"/>
          <p:cNvPicPr>
            <a:picLocks noChangeAspect="1"/>
          </p:cNvPicPr>
          <p:nvPr/>
        </p:nvPicPr>
        <p:blipFill>
          <a:blip r:embed="rId2"/>
          <a:stretch>
            <a:fillRect/>
          </a:stretch>
        </p:blipFill>
        <p:spPr>
          <a:xfrm>
            <a:off x="10458452" y="6278562"/>
            <a:ext cx="1667937" cy="290516"/>
          </a:xfrm>
          <a:prstGeom prst="rect">
            <a:avLst/>
          </a:prstGeom>
          <a:ln w="12700">
            <a:miter lim="400000"/>
          </a:ln>
        </p:spPr>
      </p:pic>
      <p:sp>
        <p:nvSpPr>
          <p:cNvPr id="290" name="Line 50"/>
          <p:cNvSpPr/>
          <p:nvPr/>
        </p:nvSpPr>
        <p:spPr>
          <a:xfrm>
            <a:off x="12194119" y="6202362"/>
            <a:ext cx="1155704" cy="4"/>
          </a:xfrm>
          <a:prstGeom prst="line">
            <a:avLst/>
          </a:prstGeom>
          <a:ln>
            <a:solidFill>
              <a:srgbClr val="FF0000"/>
            </a:solidFill>
          </a:ln>
        </p:spPr>
        <p:txBody>
          <a:bodyPr lIns="45718" tIns="45718" rIns="45718" bIns="45718"/>
          <a:lstStyle/>
          <a:p>
            <a:endParaRPr/>
          </a:p>
        </p:txBody>
      </p:sp>
      <p:sp>
        <p:nvSpPr>
          <p:cNvPr id="291" name="Line 51"/>
          <p:cNvSpPr/>
          <p:nvPr/>
        </p:nvSpPr>
        <p:spPr>
          <a:xfrm>
            <a:off x="10353253" y="6860223"/>
            <a:ext cx="4" cy="536579"/>
          </a:xfrm>
          <a:prstGeom prst="line">
            <a:avLst/>
          </a:prstGeom>
          <a:ln>
            <a:solidFill>
              <a:srgbClr val="FF0000"/>
            </a:solidFill>
          </a:ln>
        </p:spPr>
        <p:txBody>
          <a:bodyPr lIns="45718" tIns="45718" rIns="45718" bIns="45718"/>
          <a:lstStyle/>
          <a:p>
            <a:endParaRPr/>
          </a:p>
        </p:txBody>
      </p:sp>
      <p:sp>
        <p:nvSpPr>
          <p:cNvPr id="292"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93" name="圖片 10" descr="圖片 10"/>
          <p:cNvPicPr>
            <a:picLocks noChangeAspect="1"/>
          </p:cNvPicPr>
          <p:nvPr/>
        </p:nvPicPr>
        <p:blipFill>
          <a:blip r:embed="rId3"/>
          <a:stretch>
            <a:fillRect/>
          </a:stretch>
        </p:blipFill>
        <p:spPr>
          <a:xfrm>
            <a:off x="11020280" y="193871"/>
            <a:ext cx="910316" cy="310334"/>
          </a:xfrm>
          <a:prstGeom prst="rect">
            <a:avLst/>
          </a:prstGeom>
          <a:ln w="12700">
            <a:miter lim="400000"/>
          </a:ln>
        </p:spPr>
      </p:pic>
      <p:sp>
        <p:nvSpPr>
          <p:cNvPr id="294"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95" name="內文層級一…"/>
          <p:cNvSpPr txBox="1">
            <a:spLocks noGrp="1"/>
          </p:cNvSpPr>
          <p:nvPr>
            <p:ph type="body" sz="quarter" idx="1"/>
          </p:nvPr>
        </p:nvSpPr>
        <p:spPr>
          <a:xfrm>
            <a:off x="609600" y="1535112"/>
            <a:ext cx="5386917" cy="639763"/>
          </a:xfrm>
          <a:prstGeom prst="rect">
            <a:avLst/>
          </a:prstGeom>
        </p:spPr>
        <p:txBody>
          <a:bodyPr anchor="b"/>
          <a:lstStyle>
            <a:lvl1pPr marL="0" indent="0">
              <a:spcBef>
                <a:spcPts val="400"/>
              </a:spcBef>
              <a:buSzTx/>
              <a:buNone/>
              <a:defRPr sz="1800" b="1"/>
            </a:lvl1pPr>
            <a:lvl2pPr marL="0" indent="0">
              <a:spcBef>
                <a:spcPts val="400"/>
              </a:spcBef>
              <a:buSzTx/>
              <a:buNone/>
              <a:defRPr sz="1800" b="1"/>
            </a:lvl2pPr>
            <a:lvl3pPr marL="0" indent="0">
              <a:spcBef>
                <a:spcPts val="400"/>
              </a:spcBef>
              <a:buSzTx/>
              <a:buNone/>
              <a:defRPr sz="1800" b="1"/>
            </a:lvl3pPr>
            <a:lvl4pPr marL="0" indent="0">
              <a:spcBef>
                <a:spcPts val="400"/>
              </a:spcBef>
              <a:buSzTx/>
              <a:buNone/>
              <a:defRPr sz="1800" b="1"/>
            </a:lvl4pPr>
            <a:lvl5pPr marL="0" indent="0">
              <a:spcBef>
                <a:spcPts val="400"/>
              </a:spcBef>
              <a:buSzTx/>
              <a:buNone/>
              <a:defRPr sz="1800" b="1"/>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a:p>
        </p:txBody>
      </p:sp>
      <p:sp>
        <p:nvSpPr>
          <p:cNvPr id="296" name="文字版面配置區 4"/>
          <p:cNvSpPr>
            <a:spLocks noGrp="1"/>
          </p:cNvSpPr>
          <p:nvPr>
            <p:ph type="body" sz="quarter" idx="21"/>
          </p:nvPr>
        </p:nvSpPr>
        <p:spPr>
          <a:xfrm>
            <a:off x="6193366" y="1535111"/>
            <a:ext cx="5389039" cy="639767"/>
          </a:xfrm>
          <a:prstGeom prst="rect">
            <a:avLst/>
          </a:prstGeom>
        </p:spPr>
        <p:txBody>
          <a:bodyPr anchor="b"/>
          <a:lstStyle/>
          <a:p>
            <a:pPr lvl="0"/>
            <a:r>
              <a:rPr lang="zh-TW" altLang="en-US"/>
              <a:t>按一下以編輯母片文字樣式</a:t>
            </a:r>
          </a:p>
        </p:txBody>
      </p:sp>
      <p:sp>
        <p:nvSpPr>
          <p:cNvPr id="297" name="大標題文字"/>
          <p:cNvSpPr txBox="1">
            <a:spLocks noGrp="1"/>
          </p:cNvSpPr>
          <p:nvPr>
            <p:ph type="title"/>
          </p:nvPr>
        </p:nvSpPr>
        <p:spPr>
          <a:prstGeom prst="rect">
            <a:avLst/>
          </a:prstGeom>
        </p:spPr>
        <p:txBody>
          <a:bodyPr/>
          <a:lstStyle>
            <a:lvl1pPr>
              <a:defRPr sz="2700">
                <a:solidFill>
                  <a:srgbClr val="00B2B3"/>
                </a:solidFill>
              </a:defRPr>
            </a:lvl1pPr>
          </a:lstStyle>
          <a:p>
            <a:r>
              <a:rPr lang="zh-TW" altLang="en-US"/>
              <a:t>按一下以編輯母片標題樣式</a:t>
            </a:r>
            <a:endParaRPr/>
          </a:p>
        </p:txBody>
      </p:sp>
      <p:sp>
        <p:nvSpPr>
          <p:cNvPr id="298" name="幻燈片編號"/>
          <p:cNvSpPr txBox="1">
            <a:spLocks noGrp="1"/>
          </p:cNvSpPr>
          <p:nvPr>
            <p:ph type="sldNum" sz="quarter" idx="2"/>
          </p:nvPr>
        </p:nvSpPr>
        <p:spPr>
          <a:xfrm>
            <a:off x="11960728" y="6631591"/>
            <a:ext cx="231274"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30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06" name="Picture 49" descr="Picture 49"/>
          <p:cNvPicPr>
            <a:picLocks noChangeAspect="1"/>
          </p:cNvPicPr>
          <p:nvPr/>
        </p:nvPicPr>
        <p:blipFill>
          <a:blip r:embed="rId2"/>
          <a:stretch>
            <a:fillRect/>
          </a:stretch>
        </p:blipFill>
        <p:spPr>
          <a:xfrm>
            <a:off x="10458452" y="6278562"/>
            <a:ext cx="1667937" cy="290516"/>
          </a:xfrm>
          <a:prstGeom prst="rect">
            <a:avLst/>
          </a:prstGeom>
          <a:ln w="12700">
            <a:miter lim="400000"/>
          </a:ln>
        </p:spPr>
      </p:pic>
      <p:sp>
        <p:nvSpPr>
          <p:cNvPr id="307" name="Line 50"/>
          <p:cNvSpPr/>
          <p:nvPr/>
        </p:nvSpPr>
        <p:spPr>
          <a:xfrm>
            <a:off x="12194119" y="6202362"/>
            <a:ext cx="1155704" cy="4"/>
          </a:xfrm>
          <a:prstGeom prst="line">
            <a:avLst/>
          </a:prstGeom>
          <a:ln>
            <a:solidFill>
              <a:srgbClr val="FF0000"/>
            </a:solidFill>
          </a:ln>
        </p:spPr>
        <p:txBody>
          <a:bodyPr lIns="45718" tIns="45718" rIns="45718" bIns="45718"/>
          <a:lstStyle/>
          <a:p>
            <a:endParaRPr/>
          </a:p>
        </p:txBody>
      </p:sp>
      <p:sp>
        <p:nvSpPr>
          <p:cNvPr id="308" name="Line 51"/>
          <p:cNvSpPr/>
          <p:nvPr/>
        </p:nvSpPr>
        <p:spPr>
          <a:xfrm>
            <a:off x="10353253" y="6860223"/>
            <a:ext cx="4" cy="536579"/>
          </a:xfrm>
          <a:prstGeom prst="line">
            <a:avLst/>
          </a:prstGeom>
          <a:ln>
            <a:solidFill>
              <a:srgbClr val="FF0000"/>
            </a:solidFill>
          </a:ln>
        </p:spPr>
        <p:txBody>
          <a:bodyPr lIns="45718" tIns="45718" rIns="45718" bIns="45718"/>
          <a:lstStyle/>
          <a:p>
            <a:endParaRPr/>
          </a:p>
        </p:txBody>
      </p:sp>
      <p:sp>
        <p:nvSpPr>
          <p:cNvPr id="309"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310" name="圖片 10" descr="圖片 10"/>
          <p:cNvPicPr>
            <a:picLocks noChangeAspect="1"/>
          </p:cNvPicPr>
          <p:nvPr/>
        </p:nvPicPr>
        <p:blipFill>
          <a:blip r:embed="rId3"/>
          <a:stretch>
            <a:fillRect/>
          </a:stretch>
        </p:blipFill>
        <p:spPr>
          <a:xfrm>
            <a:off x="11020280" y="193871"/>
            <a:ext cx="910316" cy="310334"/>
          </a:xfrm>
          <a:prstGeom prst="rect">
            <a:avLst/>
          </a:prstGeom>
          <a:ln w="12700">
            <a:miter lim="400000"/>
          </a:ln>
        </p:spPr>
      </p:pic>
      <p:sp>
        <p:nvSpPr>
          <p:cNvPr id="311"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12" name="大標題文字"/>
          <p:cNvSpPr txBox="1">
            <a:spLocks noGrp="1"/>
          </p:cNvSpPr>
          <p:nvPr>
            <p:ph type="title"/>
          </p:nvPr>
        </p:nvSpPr>
        <p:spPr>
          <a:prstGeom prst="rect">
            <a:avLst/>
          </a:prstGeom>
        </p:spPr>
        <p:txBody>
          <a:bodyPr/>
          <a:lstStyle>
            <a:lvl1pPr>
              <a:defRPr sz="2700">
                <a:solidFill>
                  <a:srgbClr val="00B2B3"/>
                </a:solidFill>
              </a:defRPr>
            </a:lvl1pPr>
          </a:lstStyle>
          <a:p>
            <a:r>
              <a:rPr lang="zh-TW" altLang="en-US"/>
              <a:t>按一下以編輯母片標題樣式</a:t>
            </a:r>
            <a:endParaRPr/>
          </a:p>
        </p:txBody>
      </p:sp>
      <p:sp>
        <p:nvSpPr>
          <p:cNvPr id="313" name="幻燈片編號"/>
          <p:cNvSpPr txBox="1">
            <a:spLocks noGrp="1"/>
          </p:cNvSpPr>
          <p:nvPr>
            <p:ph type="sldNum" sz="quarter" idx="2"/>
          </p:nvPr>
        </p:nvSpPr>
        <p:spPr>
          <a:xfrm>
            <a:off x="11960728" y="6631591"/>
            <a:ext cx="231274"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x">
  <p:cSld name="1_空白">
    <p:spTree>
      <p:nvGrpSpPr>
        <p:cNvPr id="1" name=""/>
        <p:cNvGrpSpPr/>
        <p:nvPr/>
      </p:nvGrpSpPr>
      <p:grpSpPr>
        <a:xfrm>
          <a:off x="0" y="0"/>
          <a:ext cx="0" cy="0"/>
          <a:chOff x="0" y="0"/>
          <a:chExt cx="0" cy="0"/>
        </a:xfrm>
      </p:grpSpPr>
      <p:sp>
        <p:nvSpPr>
          <p:cNvPr id="32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21" name="Picture 49" descr="Picture 49"/>
          <p:cNvPicPr>
            <a:picLocks noChangeAspect="1"/>
          </p:cNvPicPr>
          <p:nvPr/>
        </p:nvPicPr>
        <p:blipFill>
          <a:blip r:embed="rId2"/>
          <a:stretch>
            <a:fillRect/>
          </a:stretch>
        </p:blipFill>
        <p:spPr>
          <a:xfrm>
            <a:off x="10458452" y="6278562"/>
            <a:ext cx="1667937" cy="290516"/>
          </a:xfrm>
          <a:prstGeom prst="rect">
            <a:avLst/>
          </a:prstGeom>
          <a:ln w="12700">
            <a:miter lim="400000"/>
          </a:ln>
        </p:spPr>
      </p:pic>
      <p:sp>
        <p:nvSpPr>
          <p:cNvPr id="322" name="Line 50"/>
          <p:cNvSpPr/>
          <p:nvPr/>
        </p:nvSpPr>
        <p:spPr>
          <a:xfrm>
            <a:off x="12194119" y="6202362"/>
            <a:ext cx="1155704" cy="4"/>
          </a:xfrm>
          <a:prstGeom prst="line">
            <a:avLst/>
          </a:prstGeom>
          <a:ln>
            <a:solidFill>
              <a:srgbClr val="FF0000"/>
            </a:solidFill>
          </a:ln>
        </p:spPr>
        <p:txBody>
          <a:bodyPr lIns="45718" tIns="45718" rIns="45718" bIns="45718"/>
          <a:lstStyle/>
          <a:p>
            <a:endParaRPr/>
          </a:p>
        </p:txBody>
      </p:sp>
      <p:sp>
        <p:nvSpPr>
          <p:cNvPr id="323" name="Line 51"/>
          <p:cNvSpPr/>
          <p:nvPr/>
        </p:nvSpPr>
        <p:spPr>
          <a:xfrm>
            <a:off x="10353253" y="6860223"/>
            <a:ext cx="4" cy="536579"/>
          </a:xfrm>
          <a:prstGeom prst="line">
            <a:avLst/>
          </a:prstGeom>
          <a:ln>
            <a:solidFill>
              <a:srgbClr val="FF0000"/>
            </a:solidFill>
          </a:ln>
        </p:spPr>
        <p:txBody>
          <a:bodyPr lIns="45718" tIns="45718" rIns="45718" bIns="45718"/>
          <a:lstStyle/>
          <a:p>
            <a:endParaRPr/>
          </a:p>
        </p:txBody>
      </p:sp>
      <p:sp>
        <p:nvSpPr>
          <p:cNvPr id="324"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325" name="圖片 10" descr="圖片 10"/>
          <p:cNvPicPr>
            <a:picLocks noChangeAspect="1"/>
          </p:cNvPicPr>
          <p:nvPr/>
        </p:nvPicPr>
        <p:blipFill>
          <a:blip r:embed="rId3"/>
          <a:stretch>
            <a:fillRect/>
          </a:stretch>
        </p:blipFill>
        <p:spPr>
          <a:xfrm>
            <a:off x="11020280" y="193871"/>
            <a:ext cx="910316" cy="310334"/>
          </a:xfrm>
          <a:prstGeom prst="rect">
            <a:avLst/>
          </a:prstGeom>
          <a:ln w="12700">
            <a:miter lim="400000"/>
          </a:ln>
        </p:spPr>
      </p:pic>
      <p:sp>
        <p:nvSpPr>
          <p:cNvPr id="326"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27" name="幻燈片編號"/>
          <p:cNvSpPr txBox="1">
            <a:spLocks noGrp="1"/>
          </p:cNvSpPr>
          <p:nvPr>
            <p:ph type="sldNum" sz="quarter" idx="2"/>
          </p:nvPr>
        </p:nvSpPr>
        <p:spPr>
          <a:xfrm>
            <a:off x="11960728" y="6631591"/>
            <a:ext cx="231274"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x">
  <p:cSld name="含標題的內容">
    <p:spTree>
      <p:nvGrpSpPr>
        <p:cNvPr id="1" name=""/>
        <p:cNvGrpSpPr/>
        <p:nvPr/>
      </p:nvGrpSpPr>
      <p:grpSpPr>
        <a:xfrm>
          <a:off x="0" y="0"/>
          <a:ext cx="0" cy="0"/>
          <a:chOff x="0" y="0"/>
          <a:chExt cx="0" cy="0"/>
        </a:xfrm>
      </p:grpSpPr>
      <p:sp>
        <p:nvSpPr>
          <p:cNvPr id="334"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35" name="Picture 49" descr="Picture 49"/>
          <p:cNvPicPr>
            <a:picLocks noChangeAspect="1"/>
          </p:cNvPicPr>
          <p:nvPr/>
        </p:nvPicPr>
        <p:blipFill>
          <a:blip r:embed="rId2"/>
          <a:stretch>
            <a:fillRect/>
          </a:stretch>
        </p:blipFill>
        <p:spPr>
          <a:xfrm>
            <a:off x="10458452" y="6278562"/>
            <a:ext cx="1667937" cy="290516"/>
          </a:xfrm>
          <a:prstGeom prst="rect">
            <a:avLst/>
          </a:prstGeom>
          <a:ln w="12700">
            <a:miter lim="400000"/>
          </a:ln>
        </p:spPr>
      </p:pic>
      <p:sp>
        <p:nvSpPr>
          <p:cNvPr id="336" name="Line 50"/>
          <p:cNvSpPr/>
          <p:nvPr/>
        </p:nvSpPr>
        <p:spPr>
          <a:xfrm>
            <a:off x="12194119" y="6202362"/>
            <a:ext cx="1155704" cy="4"/>
          </a:xfrm>
          <a:prstGeom prst="line">
            <a:avLst/>
          </a:prstGeom>
          <a:ln>
            <a:solidFill>
              <a:srgbClr val="FF0000"/>
            </a:solidFill>
          </a:ln>
        </p:spPr>
        <p:txBody>
          <a:bodyPr lIns="45718" tIns="45718" rIns="45718" bIns="45718"/>
          <a:lstStyle/>
          <a:p>
            <a:endParaRPr/>
          </a:p>
        </p:txBody>
      </p:sp>
      <p:sp>
        <p:nvSpPr>
          <p:cNvPr id="337" name="Line 51"/>
          <p:cNvSpPr/>
          <p:nvPr/>
        </p:nvSpPr>
        <p:spPr>
          <a:xfrm>
            <a:off x="10353253" y="6860223"/>
            <a:ext cx="4" cy="536579"/>
          </a:xfrm>
          <a:prstGeom prst="line">
            <a:avLst/>
          </a:prstGeom>
          <a:ln>
            <a:solidFill>
              <a:srgbClr val="FF0000"/>
            </a:solidFill>
          </a:ln>
        </p:spPr>
        <p:txBody>
          <a:bodyPr lIns="45718" tIns="45718" rIns="45718" bIns="45718"/>
          <a:lstStyle/>
          <a:p>
            <a:endParaRPr/>
          </a:p>
        </p:txBody>
      </p:sp>
      <p:sp>
        <p:nvSpPr>
          <p:cNvPr id="338"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339" name="圖片 10" descr="圖片 10"/>
          <p:cNvPicPr>
            <a:picLocks noChangeAspect="1"/>
          </p:cNvPicPr>
          <p:nvPr/>
        </p:nvPicPr>
        <p:blipFill>
          <a:blip r:embed="rId3"/>
          <a:stretch>
            <a:fillRect/>
          </a:stretch>
        </p:blipFill>
        <p:spPr>
          <a:xfrm>
            <a:off x="11020280" y="193871"/>
            <a:ext cx="910316" cy="310334"/>
          </a:xfrm>
          <a:prstGeom prst="rect">
            <a:avLst/>
          </a:prstGeom>
          <a:ln w="12700">
            <a:miter lim="400000"/>
          </a:ln>
        </p:spPr>
      </p:pic>
      <p:sp>
        <p:nvSpPr>
          <p:cNvPr id="340"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41" name="大標題文字"/>
          <p:cNvSpPr txBox="1">
            <a:spLocks noGrp="1"/>
          </p:cNvSpPr>
          <p:nvPr>
            <p:ph type="title"/>
          </p:nvPr>
        </p:nvSpPr>
        <p:spPr>
          <a:xfrm>
            <a:off x="609601" y="273050"/>
            <a:ext cx="4011087" cy="1162050"/>
          </a:xfrm>
          <a:prstGeom prst="rect">
            <a:avLst/>
          </a:prstGeom>
        </p:spPr>
        <p:txBody>
          <a:bodyPr anchor="b"/>
          <a:lstStyle>
            <a:lvl1pPr>
              <a:defRPr sz="1500" b="1">
                <a:solidFill>
                  <a:srgbClr val="00B2B3"/>
                </a:solidFill>
              </a:defRPr>
            </a:lvl1pPr>
          </a:lstStyle>
          <a:p>
            <a:r>
              <a:rPr lang="zh-TW" altLang="en-US"/>
              <a:t>按一下以編輯母片標題樣式</a:t>
            </a:r>
            <a:endParaRPr/>
          </a:p>
        </p:txBody>
      </p:sp>
      <p:sp>
        <p:nvSpPr>
          <p:cNvPr id="342" name="內文層級一…"/>
          <p:cNvSpPr txBox="1">
            <a:spLocks noGrp="1"/>
          </p:cNvSpPr>
          <p:nvPr>
            <p:ph type="body" idx="1"/>
          </p:nvPr>
        </p:nvSpPr>
        <p:spPr>
          <a:xfrm>
            <a:off x="4766733" y="273053"/>
            <a:ext cx="6815667" cy="5853113"/>
          </a:xfrm>
          <a:prstGeom prst="rect">
            <a:avLst/>
          </a:prstGeom>
        </p:spPr>
        <p:txBody>
          <a:bodyPr/>
          <a:lstStyle>
            <a:lvl1pPr marL="257175" indent="-257175">
              <a:spcBef>
                <a:spcPts val="500"/>
              </a:spcBef>
              <a:defRPr sz="2400"/>
            </a:lvl1pPr>
            <a:lvl2pPr marL="587827" indent="-244928">
              <a:spcBef>
                <a:spcPts val="500"/>
              </a:spcBef>
              <a:defRPr sz="2400"/>
            </a:lvl2pPr>
            <a:lvl3pPr marL="914400" indent="-228600">
              <a:spcBef>
                <a:spcPts val="500"/>
              </a:spcBef>
              <a:defRPr sz="2400"/>
            </a:lvl3pPr>
            <a:lvl4pPr marL="1303019" indent="-274319">
              <a:spcBef>
                <a:spcPts val="500"/>
              </a:spcBef>
              <a:defRPr sz="2400"/>
            </a:lvl4pPr>
            <a:lvl5pPr marL="1645920" indent="-274319">
              <a:spcBef>
                <a:spcPts val="500"/>
              </a:spcBef>
              <a:defRPr sz="2400"/>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a:p>
        </p:txBody>
      </p:sp>
      <p:sp>
        <p:nvSpPr>
          <p:cNvPr id="343" name="文字版面配置區 3"/>
          <p:cNvSpPr>
            <a:spLocks noGrp="1"/>
          </p:cNvSpPr>
          <p:nvPr>
            <p:ph type="body" sz="half" idx="21"/>
          </p:nvPr>
        </p:nvSpPr>
        <p:spPr>
          <a:xfrm>
            <a:off x="609599" y="1435103"/>
            <a:ext cx="4011090" cy="4691063"/>
          </a:xfrm>
          <a:prstGeom prst="rect">
            <a:avLst/>
          </a:prstGeom>
        </p:spPr>
        <p:txBody>
          <a:bodyPr/>
          <a:lstStyle/>
          <a:p>
            <a:pPr lvl="0"/>
            <a:r>
              <a:rPr lang="zh-TW" altLang="en-US"/>
              <a:t>按一下以編輯母片文字樣式</a:t>
            </a:r>
          </a:p>
        </p:txBody>
      </p:sp>
      <p:sp>
        <p:nvSpPr>
          <p:cNvPr id="344" name="幻燈片編號"/>
          <p:cNvSpPr txBox="1">
            <a:spLocks noGrp="1"/>
          </p:cNvSpPr>
          <p:nvPr>
            <p:ph type="sldNum" sz="quarter" idx="2"/>
          </p:nvPr>
        </p:nvSpPr>
        <p:spPr>
          <a:xfrm>
            <a:off x="11960728" y="6631591"/>
            <a:ext cx="231274"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x">
  <p:cSld name="含標題的圖片">
    <p:spTree>
      <p:nvGrpSpPr>
        <p:cNvPr id="1" name=""/>
        <p:cNvGrpSpPr/>
        <p:nvPr/>
      </p:nvGrpSpPr>
      <p:grpSpPr>
        <a:xfrm>
          <a:off x="0" y="0"/>
          <a:ext cx="0" cy="0"/>
          <a:chOff x="0" y="0"/>
          <a:chExt cx="0" cy="0"/>
        </a:xfrm>
      </p:grpSpPr>
      <p:sp>
        <p:nvSpPr>
          <p:cNvPr id="351"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52" name="Picture 49" descr="Picture 49"/>
          <p:cNvPicPr>
            <a:picLocks noChangeAspect="1"/>
          </p:cNvPicPr>
          <p:nvPr/>
        </p:nvPicPr>
        <p:blipFill>
          <a:blip r:embed="rId2"/>
          <a:stretch>
            <a:fillRect/>
          </a:stretch>
        </p:blipFill>
        <p:spPr>
          <a:xfrm>
            <a:off x="10458452" y="6278562"/>
            <a:ext cx="1667937" cy="290516"/>
          </a:xfrm>
          <a:prstGeom prst="rect">
            <a:avLst/>
          </a:prstGeom>
          <a:ln w="12700">
            <a:miter lim="400000"/>
          </a:ln>
        </p:spPr>
      </p:pic>
      <p:sp>
        <p:nvSpPr>
          <p:cNvPr id="353" name="Line 50"/>
          <p:cNvSpPr/>
          <p:nvPr/>
        </p:nvSpPr>
        <p:spPr>
          <a:xfrm>
            <a:off x="12194119" y="6202362"/>
            <a:ext cx="1155704" cy="4"/>
          </a:xfrm>
          <a:prstGeom prst="line">
            <a:avLst/>
          </a:prstGeom>
          <a:ln>
            <a:solidFill>
              <a:srgbClr val="FF0000"/>
            </a:solidFill>
          </a:ln>
        </p:spPr>
        <p:txBody>
          <a:bodyPr lIns="45718" tIns="45718" rIns="45718" bIns="45718"/>
          <a:lstStyle/>
          <a:p>
            <a:endParaRPr/>
          </a:p>
        </p:txBody>
      </p:sp>
      <p:sp>
        <p:nvSpPr>
          <p:cNvPr id="354" name="Line 51"/>
          <p:cNvSpPr/>
          <p:nvPr/>
        </p:nvSpPr>
        <p:spPr>
          <a:xfrm>
            <a:off x="10353253" y="6860223"/>
            <a:ext cx="4" cy="536579"/>
          </a:xfrm>
          <a:prstGeom prst="line">
            <a:avLst/>
          </a:prstGeom>
          <a:ln>
            <a:solidFill>
              <a:srgbClr val="FF0000"/>
            </a:solidFill>
          </a:ln>
        </p:spPr>
        <p:txBody>
          <a:bodyPr lIns="45718" tIns="45718" rIns="45718" bIns="45718"/>
          <a:lstStyle/>
          <a:p>
            <a:endParaRPr/>
          </a:p>
        </p:txBody>
      </p:sp>
      <p:sp>
        <p:nvSpPr>
          <p:cNvPr id="355"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356" name="圖片 10" descr="圖片 10"/>
          <p:cNvPicPr>
            <a:picLocks noChangeAspect="1"/>
          </p:cNvPicPr>
          <p:nvPr/>
        </p:nvPicPr>
        <p:blipFill>
          <a:blip r:embed="rId3"/>
          <a:stretch>
            <a:fillRect/>
          </a:stretch>
        </p:blipFill>
        <p:spPr>
          <a:xfrm>
            <a:off x="11020280" y="193871"/>
            <a:ext cx="910316" cy="310334"/>
          </a:xfrm>
          <a:prstGeom prst="rect">
            <a:avLst/>
          </a:prstGeom>
          <a:ln w="12700">
            <a:miter lim="400000"/>
          </a:ln>
        </p:spPr>
      </p:pic>
      <p:sp>
        <p:nvSpPr>
          <p:cNvPr id="357"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58" name="大標題文字"/>
          <p:cNvSpPr txBox="1">
            <a:spLocks noGrp="1"/>
          </p:cNvSpPr>
          <p:nvPr>
            <p:ph type="title"/>
          </p:nvPr>
        </p:nvSpPr>
        <p:spPr>
          <a:xfrm>
            <a:off x="2389714" y="4800600"/>
            <a:ext cx="7315204" cy="566738"/>
          </a:xfrm>
          <a:prstGeom prst="rect">
            <a:avLst/>
          </a:prstGeom>
        </p:spPr>
        <p:txBody>
          <a:bodyPr anchor="b"/>
          <a:lstStyle>
            <a:lvl1pPr>
              <a:defRPr sz="1500" b="1">
                <a:solidFill>
                  <a:srgbClr val="00B2B3"/>
                </a:solidFill>
              </a:defRPr>
            </a:lvl1pPr>
          </a:lstStyle>
          <a:p>
            <a:r>
              <a:rPr lang="zh-TW" altLang="en-US"/>
              <a:t>按一下以編輯母片標題樣式</a:t>
            </a:r>
            <a:endParaRPr/>
          </a:p>
        </p:txBody>
      </p:sp>
      <p:sp>
        <p:nvSpPr>
          <p:cNvPr id="359" name="圖片版面配置區 2"/>
          <p:cNvSpPr>
            <a:spLocks noGrp="1"/>
          </p:cNvSpPr>
          <p:nvPr>
            <p:ph type="pic" sz="half" idx="21"/>
          </p:nvPr>
        </p:nvSpPr>
        <p:spPr>
          <a:xfrm>
            <a:off x="2389714" y="612775"/>
            <a:ext cx="7315204" cy="4114800"/>
          </a:xfrm>
          <a:prstGeom prst="rect">
            <a:avLst/>
          </a:prstGeom>
        </p:spPr>
        <p:txBody>
          <a:bodyPr lIns="91439" tIns="45719" rIns="91439" bIns="45719">
            <a:noAutofit/>
          </a:bodyPr>
          <a:lstStyle/>
          <a:p>
            <a:r>
              <a:rPr lang="zh-TW" altLang="en-US"/>
              <a:t>按一下圖示以新增圖片</a:t>
            </a:r>
            <a:endParaRPr/>
          </a:p>
        </p:txBody>
      </p:sp>
      <p:sp>
        <p:nvSpPr>
          <p:cNvPr id="360" name="內文層級一…"/>
          <p:cNvSpPr txBox="1">
            <a:spLocks noGrp="1"/>
          </p:cNvSpPr>
          <p:nvPr>
            <p:ph type="body" sz="quarter" idx="1"/>
          </p:nvPr>
        </p:nvSpPr>
        <p:spPr>
          <a:xfrm>
            <a:off x="2389714" y="5367337"/>
            <a:ext cx="7315204" cy="804866"/>
          </a:xfrm>
          <a:prstGeom prst="rect">
            <a:avLst/>
          </a:prstGeom>
        </p:spPr>
        <p:txBody>
          <a:bodyPr/>
          <a:lstStyle>
            <a:lvl1pPr marL="0" indent="0">
              <a:spcBef>
                <a:spcPts val="200"/>
              </a:spcBef>
              <a:buSzTx/>
              <a:buNone/>
              <a:defRPr sz="1000"/>
            </a:lvl1pPr>
            <a:lvl2pPr marL="0" indent="0">
              <a:spcBef>
                <a:spcPts val="200"/>
              </a:spcBef>
              <a:buSzTx/>
              <a:buNone/>
              <a:defRPr sz="1000"/>
            </a:lvl2pPr>
            <a:lvl3pPr marL="0" indent="0">
              <a:spcBef>
                <a:spcPts val="200"/>
              </a:spcBef>
              <a:buSzTx/>
              <a:buNone/>
              <a:defRPr sz="1000"/>
            </a:lvl3pPr>
            <a:lvl4pPr marL="0" indent="0">
              <a:spcBef>
                <a:spcPts val="200"/>
              </a:spcBef>
              <a:buSzTx/>
              <a:buNone/>
              <a:defRPr sz="1000"/>
            </a:lvl4pPr>
            <a:lvl5pPr marL="0" indent="0">
              <a:spcBef>
                <a:spcPts val="200"/>
              </a:spcBef>
              <a:buSzTx/>
              <a:buNone/>
              <a:defRPr sz="1000"/>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a:p>
        </p:txBody>
      </p:sp>
      <p:sp>
        <p:nvSpPr>
          <p:cNvPr id="361" name="幻燈片編號"/>
          <p:cNvSpPr txBox="1">
            <a:spLocks noGrp="1"/>
          </p:cNvSpPr>
          <p:nvPr>
            <p:ph type="sldNum" sz="quarter" idx="2"/>
          </p:nvPr>
        </p:nvSpPr>
        <p:spPr>
          <a:xfrm>
            <a:off x="11960728" y="6631591"/>
            <a:ext cx="231274"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x">
  <p:cSld name="只有標題">
    <p:spTree>
      <p:nvGrpSpPr>
        <p:cNvPr id="1" name=""/>
        <p:cNvGrpSpPr/>
        <p:nvPr/>
      </p:nvGrpSpPr>
      <p:grpSpPr>
        <a:xfrm>
          <a:off x="0" y="0"/>
          <a:ext cx="0" cy="0"/>
          <a:chOff x="0" y="0"/>
          <a:chExt cx="0" cy="0"/>
        </a:xfrm>
      </p:grpSpPr>
      <p:sp>
        <p:nvSpPr>
          <p:cNvPr id="368"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69" name="Picture 49" descr="Picture 49"/>
          <p:cNvPicPr>
            <a:picLocks noChangeAspect="1"/>
          </p:cNvPicPr>
          <p:nvPr/>
        </p:nvPicPr>
        <p:blipFill>
          <a:blip r:embed="rId2"/>
          <a:stretch>
            <a:fillRect/>
          </a:stretch>
        </p:blipFill>
        <p:spPr>
          <a:xfrm>
            <a:off x="10458452" y="6278562"/>
            <a:ext cx="1667937" cy="290516"/>
          </a:xfrm>
          <a:prstGeom prst="rect">
            <a:avLst/>
          </a:prstGeom>
          <a:ln w="12700">
            <a:miter lim="400000"/>
          </a:ln>
        </p:spPr>
      </p:pic>
      <p:sp>
        <p:nvSpPr>
          <p:cNvPr id="370" name="Line 50"/>
          <p:cNvSpPr/>
          <p:nvPr/>
        </p:nvSpPr>
        <p:spPr>
          <a:xfrm>
            <a:off x="12194119" y="6202362"/>
            <a:ext cx="1155704" cy="4"/>
          </a:xfrm>
          <a:prstGeom prst="line">
            <a:avLst/>
          </a:prstGeom>
          <a:ln>
            <a:solidFill>
              <a:srgbClr val="FF0000"/>
            </a:solidFill>
          </a:ln>
        </p:spPr>
        <p:txBody>
          <a:bodyPr lIns="45718" tIns="45718" rIns="45718" bIns="45718"/>
          <a:lstStyle/>
          <a:p>
            <a:endParaRPr/>
          </a:p>
        </p:txBody>
      </p:sp>
      <p:sp>
        <p:nvSpPr>
          <p:cNvPr id="371" name="Line 51"/>
          <p:cNvSpPr/>
          <p:nvPr/>
        </p:nvSpPr>
        <p:spPr>
          <a:xfrm>
            <a:off x="10353253" y="6860223"/>
            <a:ext cx="4" cy="536579"/>
          </a:xfrm>
          <a:prstGeom prst="line">
            <a:avLst/>
          </a:prstGeom>
          <a:ln>
            <a:solidFill>
              <a:srgbClr val="FF0000"/>
            </a:solidFill>
          </a:ln>
        </p:spPr>
        <p:txBody>
          <a:bodyPr lIns="45718" tIns="45718" rIns="45718" bIns="45718"/>
          <a:lstStyle/>
          <a:p>
            <a:endParaRPr/>
          </a:p>
        </p:txBody>
      </p:sp>
      <p:sp>
        <p:nvSpPr>
          <p:cNvPr id="372"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373" name="圖片 10" descr="圖片 10"/>
          <p:cNvPicPr>
            <a:picLocks noChangeAspect="1"/>
          </p:cNvPicPr>
          <p:nvPr/>
        </p:nvPicPr>
        <p:blipFill>
          <a:blip r:embed="rId3"/>
          <a:stretch>
            <a:fillRect/>
          </a:stretch>
        </p:blipFill>
        <p:spPr>
          <a:xfrm>
            <a:off x="11020280" y="193871"/>
            <a:ext cx="910316" cy="310334"/>
          </a:xfrm>
          <a:prstGeom prst="rect">
            <a:avLst/>
          </a:prstGeom>
          <a:ln w="12700">
            <a:miter lim="400000"/>
          </a:ln>
        </p:spPr>
      </p:pic>
      <p:sp>
        <p:nvSpPr>
          <p:cNvPr id="374"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75" name="大標題文字"/>
          <p:cNvSpPr txBox="1">
            <a:spLocks noGrp="1"/>
          </p:cNvSpPr>
          <p:nvPr>
            <p:ph type="title"/>
          </p:nvPr>
        </p:nvSpPr>
        <p:spPr>
          <a:prstGeom prst="rect">
            <a:avLst/>
          </a:prstGeom>
        </p:spPr>
        <p:txBody>
          <a:bodyPr/>
          <a:lstStyle>
            <a:lvl1pPr>
              <a:defRPr sz="2700">
                <a:solidFill>
                  <a:srgbClr val="00B2B3"/>
                </a:solidFill>
              </a:defRPr>
            </a:lvl1pPr>
          </a:lstStyle>
          <a:p>
            <a:r>
              <a:rPr lang="zh-TW" altLang="en-US"/>
              <a:t>按一下以編輯母片標題樣式</a:t>
            </a:r>
            <a:endParaRPr/>
          </a:p>
        </p:txBody>
      </p:sp>
      <p:sp>
        <p:nvSpPr>
          <p:cNvPr id="376" name="幻燈片編號"/>
          <p:cNvSpPr txBox="1">
            <a:spLocks noGrp="1"/>
          </p:cNvSpPr>
          <p:nvPr>
            <p:ph type="sldNum" sz="quarter" idx="2"/>
          </p:nvPr>
        </p:nvSpPr>
        <p:spPr>
          <a:xfrm>
            <a:off x="11960728" y="6631591"/>
            <a:ext cx="231274"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x">
  <p:cSld name="1_標題投影片">
    <p:spTree>
      <p:nvGrpSpPr>
        <p:cNvPr id="1" name=""/>
        <p:cNvGrpSpPr/>
        <p:nvPr/>
      </p:nvGrpSpPr>
      <p:grpSpPr>
        <a:xfrm>
          <a:off x="0" y="0"/>
          <a:ext cx="0" cy="0"/>
          <a:chOff x="0" y="0"/>
          <a:chExt cx="0" cy="0"/>
        </a:xfrm>
      </p:grpSpPr>
      <p:pic>
        <p:nvPicPr>
          <p:cNvPr id="383" name="Picture 26" descr="Picture 26"/>
          <p:cNvPicPr>
            <a:picLocks noChangeAspect="1"/>
          </p:cNvPicPr>
          <p:nvPr/>
        </p:nvPicPr>
        <p:blipFill>
          <a:blip r:embed="rId2"/>
          <a:stretch>
            <a:fillRect/>
          </a:stretch>
        </p:blipFill>
        <p:spPr>
          <a:xfrm>
            <a:off x="876300" y="528640"/>
            <a:ext cx="4438654" cy="1042989"/>
          </a:xfrm>
          <a:prstGeom prst="rect">
            <a:avLst/>
          </a:prstGeom>
          <a:ln w="12700">
            <a:miter lim="400000"/>
          </a:ln>
        </p:spPr>
      </p:pic>
      <p:pic>
        <p:nvPicPr>
          <p:cNvPr id="384" name="Picture 57" descr="Picture 57"/>
          <p:cNvPicPr>
            <a:picLocks noChangeAspect="1"/>
          </p:cNvPicPr>
          <p:nvPr/>
        </p:nvPicPr>
        <p:blipFill>
          <a:blip r:embed="rId3"/>
          <a:stretch>
            <a:fillRect/>
          </a:stretch>
        </p:blipFill>
        <p:spPr>
          <a:xfrm>
            <a:off x="8509000" y="4110037"/>
            <a:ext cx="3683000" cy="2747966"/>
          </a:xfrm>
          <a:prstGeom prst="rect">
            <a:avLst/>
          </a:prstGeom>
          <a:ln w="12700">
            <a:miter lim="400000"/>
          </a:ln>
        </p:spPr>
      </p:pic>
      <p:sp>
        <p:nvSpPr>
          <p:cNvPr id="385" name="大標題文字"/>
          <p:cNvSpPr txBox="1">
            <a:spLocks noGrp="1"/>
          </p:cNvSpPr>
          <p:nvPr>
            <p:ph type="title"/>
          </p:nvPr>
        </p:nvSpPr>
        <p:spPr>
          <a:xfrm>
            <a:off x="958850" y="2338390"/>
            <a:ext cx="10363201" cy="765179"/>
          </a:xfrm>
          <a:prstGeom prst="rect">
            <a:avLst/>
          </a:prstGeom>
        </p:spPr>
        <p:txBody>
          <a:bodyPr/>
          <a:lstStyle>
            <a:lvl1pPr>
              <a:lnSpc>
                <a:spcPct val="80000"/>
              </a:lnSpc>
              <a:defRPr sz="3300">
                <a:solidFill>
                  <a:srgbClr val="00B2B3"/>
                </a:solidFill>
              </a:defRPr>
            </a:lvl1pPr>
          </a:lstStyle>
          <a:p>
            <a:r>
              <a:rPr lang="zh-TW" altLang="en-US"/>
              <a:t>按一下以編輯母片標題樣式</a:t>
            </a:r>
            <a:endParaRPr/>
          </a:p>
        </p:txBody>
      </p:sp>
      <p:sp>
        <p:nvSpPr>
          <p:cNvPr id="386" name="內文層級一…"/>
          <p:cNvSpPr txBox="1">
            <a:spLocks noGrp="1"/>
          </p:cNvSpPr>
          <p:nvPr>
            <p:ph type="body" sz="quarter" idx="1"/>
          </p:nvPr>
        </p:nvSpPr>
        <p:spPr>
          <a:xfrm>
            <a:off x="958853" y="3598862"/>
            <a:ext cx="9351434" cy="914404"/>
          </a:xfrm>
          <a:prstGeom prst="rect">
            <a:avLst/>
          </a:prstGeom>
        </p:spPr>
        <p:txBody>
          <a:bodyPr anchor="ctr"/>
          <a:lstStyle>
            <a:lvl1pPr marL="0" indent="0">
              <a:spcBef>
                <a:spcPts val="300"/>
              </a:spcBef>
              <a:buSzTx/>
              <a:buNone/>
              <a:defRPr sz="1500"/>
            </a:lvl1pPr>
            <a:lvl2pPr marL="495978" indent="-153079">
              <a:spcBef>
                <a:spcPts val="300"/>
              </a:spcBef>
              <a:defRPr sz="1500"/>
            </a:lvl2pPr>
            <a:lvl3pPr marL="828675" indent="-142875">
              <a:spcBef>
                <a:spcPts val="300"/>
              </a:spcBef>
              <a:defRPr sz="1500"/>
            </a:lvl3pPr>
            <a:lvl4pPr marL="1200150" indent="-171450">
              <a:spcBef>
                <a:spcPts val="300"/>
              </a:spcBef>
              <a:defRPr sz="1500"/>
            </a:lvl4pPr>
            <a:lvl5pPr marL="1543050" indent="-171450">
              <a:spcBef>
                <a:spcPts val="300"/>
              </a:spcBef>
              <a:defRPr sz="1500"/>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a:p>
        </p:txBody>
      </p:sp>
      <p:pic>
        <p:nvPicPr>
          <p:cNvPr id="387" name="圖片 7" descr="圖片 7"/>
          <p:cNvPicPr>
            <a:picLocks noChangeAspect="1"/>
          </p:cNvPicPr>
          <p:nvPr/>
        </p:nvPicPr>
        <p:blipFill>
          <a:blip r:embed="rId4"/>
          <a:stretch>
            <a:fillRect/>
          </a:stretch>
        </p:blipFill>
        <p:spPr>
          <a:xfrm>
            <a:off x="10929408" y="193869"/>
            <a:ext cx="1001188" cy="341312"/>
          </a:xfrm>
          <a:prstGeom prst="rect">
            <a:avLst/>
          </a:prstGeom>
          <a:ln w="12700">
            <a:miter lim="400000"/>
          </a:ln>
        </p:spPr>
      </p:pic>
      <p:sp>
        <p:nvSpPr>
          <p:cNvPr id="388" name="Rectangle 42"/>
          <p:cNvSpPr/>
          <p:nvPr/>
        </p:nvSpPr>
        <p:spPr>
          <a:xfrm>
            <a:off x="-13760" y="6624556"/>
            <a:ext cx="12205762" cy="239712"/>
          </a:xfrm>
          <a:prstGeom prst="rect">
            <a:avLst/>
          </a:prstGeom>
          <a:solidFill>
            <a:srgbClr val="00B2B3"/>
          </a:solidFill>
          <a:ln w="12700">
            <a:miter lim="400000"/>
          </a:ln>
        </p:spPr>
        <p:txBody>
          <a:bodyPr lIns="45718" tIns="45718" rIns="45718" bIns="45718" anchor="ctr"/>
          <a:lstStyle/>
          <a:p>
            <a:pPr>
              <a:defRPr>
                <a:latin typeface="Arial"/>
                <a:ea typeface="Arial"/>
                <a:cs typeface="Arial"/>
                <a:sym typeface="Arial"/>
              </a:defRPr>
            </a:pPr>
            <a:endParaRPr/>
          </a:p>
        </p:txBody>
      </p:sp>
      <p:sp>
        <p:nvSpPr>
          <p:cNvPr id="389" name="Text Box 48"/>
          <p:cNvSpPr txBox="1"/>
          <p:nvPr/>
        </p:nvSpPr>
        <p:spPr>
          <a:xfrm>
            <a:off x="45719" y="6620019"/>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90" name="幻燈片編號"/>
          <p:cNvSpPr txBox="1">
            <a:spLocks noGrp="1"/>
          </p:cNvSpPr>
          <p:nvPr>
            <p:ph type="sldNum" sz="quarter" idx="2"/>
          </p:nvPr>
        </p:nvSpPr>
        <p:spPr>
          <a:xfrm>
            <a:off x="11960728" y="6631591"/>
            <a:ext cx="231274"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x">
  <p:cSld name="標題投影片">
    <p:spTree>
      <p:nvGrpSpPr>
        <p:cNvPr id="1" name=""/>
        <p:cNvGrpSpPr/>
        <p:nvPr/>
      </p:nvGrpSpPr>
      <p:grpSpPr>
        <a:xfrm>
          <a:off x="0" y="0"/>
          <a:ext cx="0" cy="0"/>
          <a:chOff x="0" y="0"/>
          <a:chExt cx="0" cy="0"/>
        </a:xfrm>
      </p:grpSpPr>
      <p:pic>
        <p:nvPicPr>
          <p:cNvPr id="397" name="Picture 57" descr="Picture 57"/>
          <p:cNvPicPr>
            <a:picLocks noChangeAspect="1"/>
          </p:cNvPicPr>
          <p:nvPr/>
        </p:nvPicPr>
        <p:blipFill>
          <a:blip r:embed="rId2"/>
          <a:stretch>
            <a:fillRect/>
          </a:stretch>
        </p:blipFill>
        <p:spPr>
          <a:xfrm>
            <a:off x="8509000" y="4110037"/>
            <a:ext cx="3683000" cy="2747966"/>
          </a:xfrm>
          <a:prstGeom prst="rect">
            <a:avLst/>
          </a:prstGeom>
          <a:ln w="12700">
            <a:miter lim="400000"/>
          </a:ln>
        </p:spPr>
      </p:pic>
      <p:sp>
        <p:nvSpPr>
          <p:cNvPr id="398"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defRPr>
                <a:latin typeface="Arial"/>
                <a:ea typeface="Arial"/>
                <a:cs typeface="Arial"/>
                <a:sym typeface="Arial"/>
              </a:defRPr>
            </a:pPr>
            <a:endParaRPr/>
          </a:p>
        </p:txBody>
      </p:sp>
      <p:pic>
        <p:nvPicPr>
          <p:cNvPr id="399" name="Picture 26" descr="Picture 26"/>
          <p:cNvPicPr>
            <a:picLocks noChangeAspect="1"/>
          </p:cNvPicPr>
          <p:nvPr/>
        </p:nvPicPr>
        <p:blipFill>
          <a:blip r:embed="rId3"/>
          <a:stretch>
            <a:fillRect/>
          </a:stretch>
        </p:blipFill>
        <p:spPr>
          <a:xfrm>
            <a:off x="876300" y="528639"/>
            <a:ext cx="4438652" cy="1042988"/>
          </a:xfrm>
          <a:prstGeom prst="rect">
            <a:avLst/>
          </a:prstGeom>
          <a:ln w="12700">
            <a:miter lim="400000"/>
          </a:ln>
        </p:spPr>
      </p:pic>
      <p:sp>
        <p:nvSpPr>
          <p:cNvPr id="400" name="簡報標題"/>
          <p:cNvSpPr txBox="1">
            <a:spLocks noGrp="1"/>
          </p:cNvSpPr>
          <p:nvPr>
            <p:ph type="title" hasCustomPrompt="1"/>
          </p:nvPr>
        </p:nvSpPr>
        <p:spPr>
          <a:xfrm>
            <a:off x="728188" y="2584704"/>
            <a:ext cx="8794754" cy="1219205"/>
          </a:xfrm>
          <a:prstGeom prst="rect">
            <a:avLst/>
          </a:prstGeom>
        </p:spPr>
        <p:txBody>
          <a:bodyPr/>
          <a:lstStyle>
            <a:lvl1pPr>
              <a:defRPr sz="4400" b="1">
                <a:solidFill>
                  <a:srgbClr val="00B2B3"/>
                </a:solidFill>
              </a:defRPr>
            </a:lvl1pPr>
          </a:lstStyle>
          <a:p>
            <a:r>
              <a:t>簡報標題</a:t>
            </a:r>
          </a:p>
        </p:txBody>
      </p:sp>
      <p:sp>
        <p:nvSpPr>
          <p:cNvPr id="401" name="內文層級一…"/>
          <p:cNvSpPr txBox="1">
            <a:spLocks noGrp="1"/>
          </p:cNvSpPr>
          <p:nvPr>
            <p:ph type="body" sz="quarter" idx="1" hasCustomPrompt="1"/>
          </p:nvPr>
        </p:nvSpPr>
        <p:spPr>
          <a:xfrm>
            <a:off x="728188" y="5059679"/>
            <a:ext cx="9027829" cy="755908"/>
          </a:xfrm>
          <a:prstGeom prst="rect">
            <a:avLst/>
          </a:prstGeom>
        </p:spPr>
        <p:txBody>
          <a:bodyPr anchor="b"/>
          <a:lstStyle>
            <a:lvl1pPr marL="0" indent="0">
              <a:lnSpc>
                <a:spcPct val="80000"/>
              </a:lnSpc>
              <a:spcBef>
                <a:spcPts val="0"/>
              </a:spcBef>
              <a:buSzTx/>
              <a:buNone/>
              <a:defRPr sz="2000">
                <a:latin typeface="微軟正黑體"/>
                <a:ea typeface="微軟正黑體"/>
                <a:cs typeface="微軟正黑體"/>
                <a:sym typeface="微軟正黑體"/>
              </a:defRPr>
            </a:lvl1pPr>
            <a:lvl2pPr marL="661307" indent="-204107">
              <a:lnSpc>
                <a:spcPct val="80000"/>
              </a:lnSpc>
              <a:spcBef>
                <a:spcPts val="0"/>
              </a:spcBef>
              <a:defRPr sz="2000">
                <a:latin typeface="微軟正黑體"/>
                <a:ea typeface="微軟正黑體"/>
                <a:cs typeface="微軟正黑體"/>
                <a:sym typeface="微軟正黑體"/>
              </a:defRPr>
            </a:lvl2pPr>
            <a:lvl3pPr marL="1104900" indent="-190500">
              <a:lnSpc>
                <a:spcPct val="80000"/>
              </a:lnSpc>
              <a:spcBef>
                <a:spcPts val="0"/>
              </a:spcBef>
              <a:defRPr sz="2000">
                <a:latin typeface="微軟正黑體"/>
                <a:ea typeface="微軟正黑體"/>
                <a:cs typeface="微軟正黑體"/>
                <a:sym typeface="微軟正黑體"/>
              </a:defRPr>
            </a:lvl3pPr>
            <a:lvl4pPr marL="1600200" indent="-228600">
              <a:lnSpc>
                <a:spcPct val="80000"/>
              </a:lnSpc>
              <a:spcBef>
                <a:spcPts val="0"/>
              </a:spcBef>
              <a:defRPr sz="2000">
                <a:latin typeface="微軟正黑體"/>
                <a:ea typeface="微軟正黑體"/>
                <a:cs typeface="微軟正黑體"/>
                <a:sym typeface="微軟正黑體"/>
              </a:defRPr>
            </a:lvl4pPr>
            <a:lvl5pPr marL="2057400" indent="-228600">
              <a:lnSpc>
                <a:spcPct val="80000"/>
              </a:lnSpc>
              <a:spcBef>
                <a:spcPts val="0"/>
              </a:spcBef>
              <a:defRPr sz="2000">
                <a:latin typeface="微軟正黑體"/>
                <a:ea typeface="微軟正黑體"/>
                <a:cs typeface="微軟正黑體"/>
                <a:sym typeface="微軟正黑體"/>
              </a:defRPr>
            </a:lvl5pPr>
          </a:lstStyle>
          <a:p>
            <a:r>
              <a:t>簡報單位 簡報人名稱 職稱</a:t>
            </a:r>
          </a:p>
          <a:p>
            <a:pPr lvl="1"/>
            <a:endParaRPr/>
          </a:p>
          <a:p>
            <a:pPr lvl="2"/>
            <a:endParaRPr/>
          </a:p>
          <a:p>
            <a:pPr lvl="3"/>
            <a:endParaRPr/>
          </a:p>
          <a:p>
            <a:pPr lvl="4"/>
            <a:endParaRPr/>
          </a:p>
        </p:txBody>
      </p:sp>
      <p:sp>
        <p:nvSpPr>
          <p:cNvPr id="402" name="文字版面配置區 8"/>
          <p:cNvSpPr>
            <a:spLocks noGrp="1"/>
          </p:cNvSpPr>
          <p:nvPr>
            <p:ph type="body" sz="quarter" idx="21" hasCustomPrompt="1"/>
          </p:nvPr>
        </p:nvSpPr>
        <p:spPr>
          <a:xfrm>
            <a:off x="728185" y="5902261"/>
            <a:ext cx="3718143" cy="432306"/>
          </a:xfrm>
          <a:prstGeom prst="rect">
            <a:avLst/>
          </a:prstGeom>
        </p:spPr>
        <p:txBody>
          <a:bodyPr/>
          <a:lstStyle>
            <a:lvl1pPr marL="0" indent="0">
              <a:spcBef>
                <a:spcPts val="300"/>
              </a:spcBef>
              <a:buSzTx/>
              <a:buNone/>
              <a:defRPr sz="1600"/>
            </a:lvl1pPr>
          </a:lstStyle>
          <a:p>
            <a:r>
              <a:t>簡報日期</a:t>
            </a:r>
          </a:p>
        </p:txBody>
      </p:sp>
      <p:sp>
        <p:nvSpPr>
          <p:cNvPr id="403"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grpSp>
        <p:nvGrpSpPr>
          <p:cNvPr id="406" name="群組 10"/>
          <p:cNvGrpSpPr/>
          <p:nvPr/>
        </p:nvGrpSpPr>
        <p:grpSpPr>
          <a:xfrm>
            <a:off x="10068583" y="0"/>
            <a:ext cx="2117730" cy="6858000"/>
            <a:chOff x="0" y="0"/>
            <a:chExt cx="2117729" cy="6858000"/>
          </a:xfrm>
        </p:grpSpPr>
        <p:pic>
          <p:nvPicPr>
            <p:cNvPr id="404" name="圖片 14" descr="圖片 14"/>
            <p:cNvPicPr>
              <a:picLocks noChangeAspect="1"/>
            </p:cNvPicPr>
            <p:nvPr/>
          </p:nvPicPr>
          <p:blipFill>
            <a:blip r:embed="rId4"/>
            <a:stretch>
              <a:fillRect/>
            </a:stretch>
          </p:blipFill>
          <p:spPr>
            <a:xfrm>
              <a:off x="-1" y="0"/>
              <a:ext cx="2117730" cy="6858000"/>
            </a:xfrm>
            <a:prstGeom prst="rect">
              <a:avLst/>
            </a:prstGeom>
            <a:ln w="12700" cap="flat">
              <a:noFill/>
              <a:miter lim="400000"/>
            </a:ln>
            <a:effectLst/>
          </p:spPr>
        </p:pic>
        <p:pic>
          <p:nvPicPr>
            <p:cNvPr id="405" name="圖片 16" descr="圖片 16"/>
            <p:cNvPicPr>
              <a:picLocks noChangeAspect="1"/>
            </p:cNvPicPr>
            <p:nvPr/>
          </p:nvPicPr>
          <p:blipFill>
            <a:blip r:embed="rId5"/>
            <a:stretch>
              <a:fillRect/>
            </a:stretch>
          </p:blipFill>
          <p:spPr>
            <a:xfrm>
              <a:off x="418897" y="660397"/>
              <a:ext cx="1436692" cy="1590681"/>
            </a:xfrm>
            <a:prstGeom prst="rect">
              <a:avLst/>
            </a:prstGeom>
            <a:ln w="12700" cap="flat">
              <a:noFill/>
              <a:miter lim="400000"/>
            </a:ln>
            <a:effectLst/>
          </p:spPr>
        </p:pic>
      </p:grpSp>
      <p:pic>
        <p:nvPicPr>
          <p:cNvPr id="407" name="圖片 16" descr="圖片 16"/>
          <p:cNvPicPr>
            <a:picLocks noChangeAspect="1"/>
          </p:cNvPicPr>
          <p:nvPr/>
        </p:nvPicPr>
        <p:blipFill>
          <a:blip r:embed="rId6"/>
          <a:stretch>
            <a:fillRect/>
          </a:stretch>
        </p:blipFill>
        <p:spPr>
          <a:xfrm>
            <a:off x="9291191" y="64184"/>
            <a:ext cx="682738" cy="310336"/>
          </a:xfrm>
          <a:prstGeom prst="rect">
            <a:avLst/>
          </a:prstGeom>
          <a:ln w="12700">
            <a:miter lim="400000"/>
          </a:ln>
        </p:spPr>
      </p:pic>
      <p:sp>
        <p:nvSpPr>
          <p:cNvPr id="408"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x">
  <p:cSld name="1_標題及物件">
    <p:spTree>
      <p:nvGrpSpPr>
        <p:cNvPr id="1" name=""/>
        <p:cNvGrpSpPr/>
        <p:nvPr/>
      </p:nvGrpSpPr>
      <p:grpSpPr>
        <a:xfrm>
          <a:off x="0" y="0"/>
          <a:ext cx="0" cy="0"/>
          <a:chOff x="0" y="0"/>
          <a:chExt cx="0" cy="0"/>
        </a:xfrm>
      </p:grpSpPr>
      <p:sp>
        <p:nvSpPr>
          <p:cNvPr id="41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16" name="Picture 49" descr="Picture 49"/>
          <p:cNvPicPr>
            <a:picLocks noChangeAspect="1"/>
          </p:cNvPicPr>
          <p:nvPr/>
        </p:nvPicPr>
        <p:blipFill>
          <a:blip r:embed="rId2"/>
          <a:stretch>
            <a:fillRect/>
          </a:stretch>
        </p:blipFill>
        <p:spPr>
          <a:xfrm>
            <a:off x="10458450" y="6278562"/>
            <a:ext cx="1667936" cy="290516"/>
          </a:xfrm>
          <a:prstGeom prst="rect">
            <a:avLst/>
          </a:prstGeom>
          <a:ln w="12700">
            <a:miter lim="400000"/>
          </a:ln>
        </p:spPr>
      </p:pic>
      <p:sp>
        <p:nvSpPr>
          <p:cNvPr id="417" name="Line 50"/>
          <p:cNvSpPr/>
          <p:nvPr/>
        </p:nvSpPr>
        <p:spPr>
          <a:xfrm>
            <a:off x="12194116" y="6202362"/>
            <a:ext cx="1155704" cy="4"/>
          </a:xfrm>
          <a:prstGeom prst="line">
            <a:avLst/>
          </a:prstGeom>
          <a:ln>
            <a:solidFill>
              <a:srgbClr val="FF0000"/>
            </a:solidFill>
          </a:ln>
        </p:spPr>
        <p:txBody>
          <a:bodyPr lIns="45718" tIns="45718" rIns="45718" bIns="45718"/>
          <a:lstStyle/>
          <a:p>
            <a:endParaRPr/>
          </a:p>
        </p:txBody>
      </p:sp>
      <p:sp>
        <p:nvSpPr>
          <p:cNvPr id="418" name="Line 51"/>
          <p:cNvSpPr/>
          <p:nvPr/>
        </p:nvSpPr>
        <p:spPr>
          <a:xfrm>
            <a:off x="10353250" y="6860223"/>
            <a:ext cx="4" cy="536579"/>
          </a:xfrm>
          <a:prstGeom prst="line">
            <a:avLst/>
          </a:prstGeom>
          <a:ln>
            <a:solidFill>
              <a:srgbClr val="FF0000"/>
            </a:solidFill>
          </a:ln>
        </p:spPr>
        <p:txBody>
          <a:bodyPr lIns="45718" tIns="45718" rIns="45718" bIns="45718"/>
          <a:lstStyle/>
          <a:p>
            <a:endParaRPr/>
          </a:p>
        </p:txBody>
      </p:sp>
      <p:sp>
        <p:nvSpPr>
          <p:cNvPr id="419"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420" name="圖片 10" descr="圖片 10"/>
          <p:cNvPicPr>
            <a:picLocks noChangeAspect="1"/>
          </p:cNvPicPr>
          <p:nvPr/>
        </p:nvPicPr>
        <p:blipFill>
          <a:blip r:embed="rId3"/>
          <a:stretch>
            <a:fillRect/>
          </a:stretch>
        </p:blipFill>
        <p:spPr>
          <a:xfrm>
            <a:off x="11281688" y="80863"/>
            <a:ext cx="910316" cy="310333"/>
          </a:xfrm>
          <a:prstGeom prst="rect">
            <a:avLst/>
          </a:prstGeom>
          <a:ln w="12700">
            <a:miter lim="400000"/>
          </a:ln>
        </p:spPr>
      </p:pic>
      <p:sp>
        <p:nvSpPr>
          <p:cNvPr id="421"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22" name="內文層級一…"/>
          <p:cNvSpPr txBox="1">
            <a:spLocks noGrp="1"/>
          </p:cNvSpPr>
          <p:nvPr>
            <p:ph type="body" idx="1"/>
          </p:nvPr>
        </p:nvSpPr>
        <p:spPr>
          <a:prstGeom prst="rect">
            <a:avLst/>
          </a:prstGeo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a:p>
        </p:txBody>
      </p:sp>
      <p:sp>
        <p:nvSpPr>
          <p:cNvPr id="423" name="大標題文字"/>
          <p:cNvSpPr txBox="1">
            <a:spLocks noGrp="1"/>
          </p:cNvSpPr>
          <p:nvPr>
            <p:ph type="title"/>
          </p:nvPr>
        </p:nvSpPr>
        <p:spPr>
          <a:prstGeom prst="rect">
            <a:avLst/>
          </a:prstGeom>
        </p:spPr>
        <p:txBody>
          <a:bodyPr/>
          <a:lstStyle>
            <a:lvl1pPr>
              <a:defRPr>
                <a:solidFill>
                  <a:srgbClr val="00B2B3"/>
                </a:solidFill>
              </a:defRPr>
            </a:lvl1pPr>
          </a:lstStyle>
          <a:p>
            <a:r>
              <a:rPr lang="zh-TW" altLang="en-US"/>
              <a:t>按一下以編輯母片標題樣式</a:t>
            </a:r>
            <a:endParaRPr/>
          </a:p>
        </p:txBody>
      </p:sp>
      <p:sp>
        <p:nvSpPr>
          <p:cNvPr id="424"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x">
  <p:cSld name="2_標題及物件">
    <p:spTree>
      <p:nvGrpSpPr>
        <p:cNvPr id="1" name=""/>
        <p:cNvGrpSpPr/>
        <p:nvPr/>
      </p:nvGrpSpPr>
      <p:grpSpPr>
        <a:xfrm>
          <a:off x="0" y="0"/>
          <a:ext cx="0" cy="0"/>
          <a:chOff x="0" y="0"/>
          <a:chExt cx="0" cy="0"/>
        </a:xfrm>
      </p:grpSpPr>
      <p:sp>
        <p:nvSpPr>
          <p:cNvPr id="431"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32" name="Picture 49" descr="Picture 49"/>
          <p:cNvPicPr>
            <a:picLocks noChangeAspect="1"/>
          </p:cNvPicPr>
          <p:nvPr/>
        </p:nvPicPr>
        <p:blipFill>
          <a:blip r:embed="rId2"/>
          <a:stretch>
            <a:fillRect/>
          </a:stretch>
        </p:blipFill>
        <p:spPr>
          <a:xfrm>
            <a:off x="10458450" y="6278562"/>
            <a:ext cx="1667936" cy="290516"/>
          </a:xfrm>
          <a:prstGeom prst="rect">
            <a:avLst/>
          </a:prstGeom>
          <a:ln w="12700">
            <a:miter lim="400000"/>
          </a:ln>
        </p:spPr>
      </p:pic>
      <p:sp>
        <p:nvSpPr>
          <p:cNvPr id="433" name="Line 50"/>
          <p:cNvSpPr/>
          <p:nvPr/>
        </p:nvSpPr>
        <p:spPr>
          <a:xfrm>
            <a:off x="12194116" y="6202362"/>
            <a:ext cx="1155704" cy="4"/>
          </a:xfrm>
          <a:prstGeom prst="line">
            <a:avLst/>
          </a:prstGeom>
          <a:ln>
            <a:solidFill>
              <a:srgbClr val="FF0000"/>
            </a:solidFill>
          </a:ln>
        </p:spPr>
        <p:txBody>
          <a:bodyPr lIns="45718" tIns="45718" rIns="45718" bIns="45718"/>
          <a:lstStyle/>
          <a:p>
            <a:endParaRPr/>
          </a:p>
        </p:txBody>
      </p:sp>
      <p:sp>
        <p:nvSpPr>
          <p:cNvPr id="434" name="Line 51"/>
          <p:cNvSpPr/>
          <p:nvPr/>
        </p:nvSpPr>
        <p:spPr>
          <a:xfrm>
            <a:off x="10353250" y="6860223"/>
            <a:ext cx="4" cy="536579"/>
          </a:xfrm>
          <a:prstGeom prst="line">
            <a:avLst/>
          </a:prstGeom>
          <a:ln>
            <a:solidFill>
              <a:srgbClr val="FF0000"/>
            </a:solidFill>
          </a:ln>
        </p:spPr>
        <p:txBody>
          <a:bodyPr lIns="45718" tIns="45718" rIns="45718" bIns="45718"/>
          <a:lstStyle/>
          <a:p>
            <a:endParaRPr/>
          </a:p>
        </p:txBody>
      </p:sp>
      <p:sp>
        <p:nvSpPr>
          <p:cNvPr id="435"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436" name="圖片 10" descr="圖片 10"/>
          <p:cNvPicPr>
            <a:picLocks noChangeAspect="1"/>
          </p:cNvPicPr>
          <p:nvPr/>
        </p:nvPicPr>
        <p:blipFill>
          <a:blip r:embed="rId3"/>
          <a:stretch>
            <a:fillRect/>
          </a:stretch>
        </p:blipFill>
        <p:spPr>
          <a:xfrm>
            <a:off x="11281688" y="80863"/>
            <a:ext cx="910316" cy="310333"/>
          </a:xfrm>
          <a:prstGeom prst="rect">
            <a:avLst/>
          </a:prstGeom>
          <a:ln w="12700">
            <a:miter lim="400000"/>
          </a:ln>
        </p:spPr>
      </p:pic>
      <p:sp>
        <p:nvSpPr>
          <p:cNvPr id="437"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38" name="內文層級一…"/>
          <p:cNvSpPr txBox="1">
            <a:spLocks noGrp="1"/>
          </p:cNvSpPr>
          <p:nvPr>
            <p:ph type="body" idx="1"/>
          </p:nvPr>
        </p:nvSpPr>
        <p:spPr>
          <a:xfrm>
            <a:off x="609600" y="1439862"/>
            <a:ext cx="8168641" cy="4757743"/>
          </a:xfrm>
          <a:prstGeom prst="rect">
            <a:avLst/>
          </a:prstGeo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a:p>
        </p:txBody>
      </p:sp>
      <p:sp>
        <p:nvSpPr>
          <p:cNvPr id="439" name="大標題文字"/>
          <p:cNvSpPr txBox="1">
            <a:spLocks noGrp="1"/>
          </p:cNvSpPr>
          <p:nvPr>
            <p:ph type="title"/>
          </p:nvPr>
        </p:nvSpPr>
        <p:spPr>
          <a:prstGeom prst="rect">
            <a:avLst/>
          </a:prstGeom>
        </p:spPr>
        <p:txBody>
          <a:bodyPr/>
          <a:lstStyle>
            <a:lvl1pPr>
              <a:defRPr>
                <a:solidFill>
                  <a:srgbClr val="00B2B3"/>
                </a:solidFill>
              </a:defRPr>
            </a:lvl1pPr>
          </a:lstStyle>
          <a:p>
            <a:r>
              <a:rPr lang="zh-TW" altLang="en-US"/>
              <a:t>按一下以編輯母片標題樣式</a:t>
            </a:r>
            <a:endParaRPr/>
          </a:p>
        </p:txBody>
      </p:sp>
      <p:sp>
        <p:nvSpPr>
          <p:cNvPr id="440" name="圖片版面配置區 2"/>
          <p:cNvSpPr>
            <a:spLocks noGrp="1"/>
          </p:cNvSpPr>
          <p:nvPr>
            <p:ph type="pic" sz="quarter" idx="21"/>
          </p:nvPr>
        </p:nvSpPr>
        <p:spPr>
          <a:xfrm>
            <a:off x="8962097" y="1439862"/>
            <a:ext cx="2798105" cy="4757743"/>
          </a:xfrm>
          <a:prstGeom prst="rect">
            <a:avLst/>
          </a:prstGeom>
        </p:spPr>
        <p:txBody>
          <a:bodyPr lIns="91439" tIns="45719" rIns="91439" bIns="45719">
            <a:noAutofit/>
          </a:bodyPr>
          <a:lstStyle/>
          <a:p>
            <a:r>
              <a:rPr lang="zh-TW" altLang="en-US"/>
              <a:t>按一下圖示以新增圖片</a:t>
            </a:r>
            <a:endParaRPr/>
          </a:p>
        </p:txBody>
      </p:sp>
      <p:sp>
        <p:nvSpPr>
          <p:cNvPr id="441"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2_標題及物件">
    <p:spTree>
      <p:nvGrpSpPr>
        <p:cNvPr id="1" name=""/>
        <p:cNvGrpSpPr/>
        <p:nvPr/>
      </p:nvGrpSpPr>
      <p:grpSpPr>
        <a:xfrm>
          <a:off x="0" y="0"/>
          <a:ext cx="0" cy="0"/>
          <a:chOff x="0" y="0"/>
          <a:chExt cx="0" cy="0"/>
        </a:xfrm>
      </p:grpSpPr>
      <p:sp>
        <p:nvSpPr>
          <p:cNvPr id="38"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9"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40" name="圖片 11" descr="圖片 11"/>
          <p:cNvPicPr>
            <a:picLocks noChangeAspect="1"/>
          </p:cNvPicPr>
          <p:nvPr/>
        </p:nvPicPr>
        <p:blipFill>
          <a:blip r:embed="rId3"/>
          <a:stretch>
            <a:fillRect/>
          </a:stretch>
        </p:blipFill>
        <p:spPr>
          <a:xfrm>
            <a:off x="11020280" y="103449"/>
            <a:ext cx="910316" cy="380934"/>
          </a:xfrm>
          <a:prstGeom prst="rect">
            <a:avLst/>
          </a:prstGeom>
          <a:ln w="12700">
            <a:miter lim="400000"/>
          </a:ln>
        </p:spPr>
      </p:pic>
      <p:sp>
        <p:nvSpPr>
          <p:cNvPr id="41"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2" name="內文層級一…"/>
          <p:cNvSpPr txBox="1">
            <a:spLocks noGrp="1"/>
          </p:cNvSpPr>
          <p:nvPr>
            <p:ph type="body" idx="1"/>
          </p:nvPr>
        </p:nvSpPr>
        <p:spPr>
          <a:xfrm>
            <a:off x="609600" y="1439862"/>
            <a:ext cx="8168641" cy="4757743"/>
          </a:xfrm>
          <a:prstGeom prst="rect">
            <a:avLst/>
          </a:prstGeo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a:p>
        </p:txBody>
      </p:sp>
      <p:sp>
        <p:nvSpPr>
          <p:cNvPr id="43" name="大標題文字"/>
          <p:cNvSpPr txBox="1">
            <a:spLocks noGrp="1"/>
          </p:cNvSpPr>
          <p:nvPr>
            <p:ph type="title"/>
          </p:nvPr>
        </p:nvSpPr>
        <p:spPr>
          <a:prstGeom prst="rect">
            <a:avLst/>
          </a:prstGeom>
        </p:spPr>
        <p:txBody>
          <a:bodyPr/>
          <a:lstStyle/>
          <a:p>
            <a:r>
              <a:rPr lang="zh-TW" altLang="en-US"/>
              <a:t>按一下以編輯母片標題樣式</a:t>
            </a:r>
            <a:endParaRPr/>
          </a:p>
        </p:txBody>
      </p:sp>
      <p:sp>
        <p:nvSpPr>
          <p:cNvPr id="44" name="圖片版面配置區 2"/>
          <p:cNvSpPr>
            <a:spLocks noGrp="1"/>
          </p:cNvSpPr>
          <p:nvPr>
            <p:ph type="pic" sz="quarter" idx="21"/>
          </p:nvPr>
        </p:nvSpPr>
        <p:spPr>
          <a:xfrm>
            <a:off x="8962097" y="1439862"/>
            <a:ext cx="2798105" cy="4757743"/>
          </a:xfrm>
          <a:prstGeom prst="rect">
            <a:avLst/>
          </a:prstGeom>
        </p:spPr>
        <p:txBody>
          <a:bodyPr lIns="91439" tIns="45719" rIns="91439" bIns="45719">
            <a:noAutofit/>
          </a:bodyPr>
          <a:lstStyle/>
          <a:p>
            <a:r>
              <a:rPr lang="zh-TW" altLang="en-US"/>
              <a:t>按一下圖示以新增圖片</a:t>
            </a:r>
            <a:endParaRPr/>
          </a:p>
        </p:txBody>
      </p:sp>
      <p:sp>
        <p:nvSpPr>
          <p:cNvPr id="45"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x">
  <p:cSld name="3_標題及物件">
    <p:spTree>
      <p:nvGrpSpPr>
        <p:cNvPr id="1" name=""/>
        <p:cNvGrpSpPr/>
        <p:nvPr/>
      </p:nvGrpSpPr>
      <p:grpSpPr>
        <a:xfrm>
          <a:off x="0" y="0"/>
          <a:ext cx="0" cy="0"/>
          <a:chOff x="0" y="0"/>
          <a:chExt cx="0" cy="0"/>
        </a:xfrm>
      </p:grpSpPr>
      <p:sp>
        <p:nvSpPr>
          <p:cNvPr id="448"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49" name="Picture 49" descr="Picture 49"/>
          <p:cNvPicPr>
            <a:picLocks noChangeAspect="1"/>
          </p:cNvPicPr>
          <p:nvPr/>
        </p:nvPicPr>
        <p:blipFill>
          <a:blip r:embed="rId2"/>
          <a:stretch>
            <a:fillRect/>
          </a:stretch>
        </p:blipFill>
        <p:spPr>
          <a:xfrm>
            <a:off x="10458450" y="6278562"/>
            <a:ext cx="1667936" cy="290516"/>
          </a:xfrm>
          <a:prstGeom prst="rect">
            <a:avLst/>
          </a:prstGeom>
          <a:ln w="12700">
            <a:miter lim="400000"/>
          </a:ln>
        </p:spPr>
      </p:pic>
      <p:sp>
        <p:nvSpPr>
          <p:cNvPr id="450" name="Line 50"/>
          <p:cNvSpPr/>
          <p:nvPr/>
        </p:nvSpPr>
        <p:spPr>
          <a:xfrm>
            <a:off x="12194116" y="6202362"/>
            <a:ext cx="1155704" cy="4"/>
          </a:xfrm>
          <a:prstGeom prst="line">
            <a:avLst/>
          </a:prstGeom>
          <a:ln>
            <a:solidFill>
              <a:srgbClr val="FF0000"/>
            </a:solidFill>
          </a:ln>
        </p:spPr>
        <p:txBody>
          <a:bodyPr lIns="45718" tIns="45718" rIns="45718" bIns="45718"/>
          <a:lstStyle/>
          <a:p>
            <a:endParaRPr/>
          </a:p>
        </p:txBody>
      </p:sp>
      <p:sp>
        <p:nvSpPr>
          <p:cNvPr id="451" name="Line 51"/>
          <p:cNvSpPr/>
          <p:nvPr/>
        </p:nvSpPr>
        <p:spPr>
          <a:xfrm>
            <a:off x="10353250" y="6860223"/>
            <a:ext cx="4" cy="536579"/>
          </a:xfrm>
          <a:prstGeom prst="line">
            <a:avLst/>
          </a:prstGeom>
          <a:ln>
            <a:solidFill>
              <a:srgbClr val="FF0000"/>
            </a:solidFill>
          </a:ln>
        </p:spPr>
        <p:txBody>
          <a:bodyPr lIns="45718" tIns="45718" rIns="45718" bIns="45718"/>
          <a:lstStyle/>
          <a:p>
            <a:endParaRPr/>
          </a:p>
        </p:txBody>
      </p:sp>
      <p:sp>
        <p:nvSpPr>
          <p:cNvPr id="452"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453" name="圖片 10" descr="圖片 10"/>
          <p:cNvPicPr>
            <a:picLocks noChangeAspect="1"/>
          </p:cNvPicPr>
          <p:nvPr/>
        </p:nvPicPr>
        <p:blipFill>
          <a:blip r:embed="rId3"/>
          <a:stretch>
            <a:fillRect/>
          </a:stretch>
        </p:blipFill>
        <p:spPr>
          <a:xfrm>
            <a:off x="11281688" y="80863"/>
            <a:ext cx="910316" cy="310333"/>
          </a:xfrm>
          <a:prstGeom prst="rect">
            <a:avLst/>
          </a:prstGeom>
          <a:ln w="12700">
            <a:miter lim="400000"/>
          </a:ln>
        </p:spPr>
      </p:pic>
      <p:sp>
        <p:nvSpPr>
          <p:cNvPr id="454"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55" name="內文層級一…"/>
          <p:cNvSpPr txBox="1">
            <a:spLocks noGrp="1"/>
          </p:cNvSpPr>
          <p:nvPr>
            <p:ph type="body" idx="1"/>
          </p:nvPr>
        </p:nvSpPr>
        <p:spPr>
          <a:xfrm>
            <a:off x="609600" y="1439862"/>
            <a:ext cx="11146971" cy="3184389"/>
          </a:xfrm>
          <a:prstGeom prst="rect">
            <a:avLst/>
          </a:prstGeo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a:p>
        </p:txBody>
      </p:sp>
      <p:sp>
        <p:nvSpPr>
          <p:cNvPr id="456" name="大標題文字"/>
          <p:cNvSpPr txBox="1">
            <a:spLocks noGrp="1"/>
          </p:cNvSpPr>
          <p:nvPr>
            <p:ph type="title"/>
          </p:nvPr>
        </p:nvSpPr>
        <p:spPr>
          <a:xfrm>
            <a:off x="601132" y="316990"/>
            <a:ext cx="11155441" cy="889512"/>
          </a:xfrm>
          <a:prstGeom prst="rect">
            <a:avLst/>
          </a:prstGeom>
        </p:spPr>
        <p:txBody>
          <a:bodyPr/>
          <a:lstStyle>
            <a:lvl1pPr>
              <a:defRPr>
                <a:solidFill>
                  <a:srgbClr val="00B2B3"/>
                </a:solidFill>
              </a:defRPr>
            </a:lvl1pPr>
          </a:lstStyle>
          <a:p>
            <a:r>
              <a:rPr lang="zh-TW" altLang="en-US"/>
              <a:t>按一下以編輯母片標題樣式</a:t>
            </a:r>
            <a:endParaRPr/>
          </a:p>
        </p:txBody>
      </p:sp>
      <p:sp>
        <p:nvSpPr>
          <p:cNvPr id="457" name="圖片版面配置區 2"/>
          <p:cNvSpPr>
            <a:spLocks noGrp="1"/>
          </p:cNvSpPr>
          <p:nvPr>
            <p:ph type="pic" sz="half" idx="21"/>
          </p:nvPr>
        </p:nvSpPr>
        <p:spPr>
          <a:xfrm>
            <a:off x="609600" y="4725144"/>
            <a:ext cx="11146971" cy="1584180"/>
          </a:xfrm>
          <a:prstGeom prst="rect">
            <a:avLst/>
          </a:prstGeom>
        </p:spPr>
        <p:txBody>
          <a:bodyPr lIns="91439" tIns="45719" rIns="91439" bIns="45719">
            <a:noAutofit/>
          </a:bodyPr>
          <a:lstStyle/>
          <a:p>
            <a:r>
              <a:rPr lang="zh-TW" altLang="en-US"/>
              <a:t>按一下圖示以新增圖片</a:t>
            </a:r>
            <a:endParaRPr/>
          </a:p>
        </p:txBody>
      </p:sp>
      <p:sp>
        <p:nvSpPr>
          <p:cNvPr id="458"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x">
  <p:cSld name="標題及物件">
    <p:spTree>
      <p:nvGrpSpPr>
        <p:cNvPr id="1" name=""/>
        <p:cNvGrpSpPr/>
        <p:nvPr/>
      </p:nvGrpSpPr>
      <p:grpSpPr>
        <a:xfrm>
          <a:off x="0" y="0"/>
          <a:ext cx="0" cy="0"/>
          <a:chOff x="0" y="0"/>
          <a:chExt cx="0" cy="0"/>
        </a:xfrm>
      </p:grpSpPr>
      <p:sp>
        <p:nvSpPr>
          <p:cNvPr id="46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66" name="Picture 49" descr="Picture 49"/>
          <p:cNvPicPr>
            <a:picLocks noChangeAspect="1"/>
          </p:cNvPicPr>
          <p:nvPr/>
        </p:nvPicPr>
        <p:blipFill>
          <a:blip r:embed="rId2"/>
          <a:stretch>
            <a:fillRect/>
          </a:stretch>
        </p:blipFill>
        <p:spPr>
          <a:xfrm>
            <a:off x="10458450" y="6278562"/>
            <a:ext cx="1667936" cy="290516"/>
          </a:xfrm>
          <a:prstGeom prst="rect">
            <a:avLst/>
          </a:prstGeom>
          <a:ln w="12700">
            <a:miter lim="400000"/>
          </a:ln>
        </p:spPr>
      </p:pic>
      <p:sp>
        <p:nvSpPr>
          <p:cNvPr id="467" name="Line 50"/>
          <p:cNvSpPr/>
          <p:nvPr/>
        </p:nvSpPr>
        <p:spPr>
          <a:xfrm>
            <a:off x="12194116" y="6202362"/>
            <a:ext cx="1155704" cy="4"/>
          </a:xfrm>
          <a:prstGeom prst="line">
            <a:avLst/>
          </a:prstGeom>
          <a:ln>
            <a:solidFill>
              <a:srgbClr val="FF0000"/>
            </a:solidFill>
          </a:ln>
        </p:spPr>
        <p:txBody>
          <a:bodyPr lIns="45718" tIns="45718" rIns="45718" bIns="45718"/>
          <a:lstStyle/>
          <a:p>
            <a:endParaRPr/>
          </a:p>
        </p:txBody>
      </p:sp>
      <p:sp>
        <p:nvSpPr>
          <p:cNvPr id="468" name="Line 51"/>
          <p:cNvSpPr/>
          <p:nvPr/>
        </p:nvSpPr>
        <p:spPr>
          <a:xfrm>
            <a:off x="10353250" y="6860223"/>
            <a:ext cx="4" cy="536579"/>
          </a:xfrm>
          <a:prstGeom prst="line">
            <a:avLst/>
          </a:prstGeom>
          <a:ln>
            <a:solidFill>
              <a:srgbClr val="FF0000"/>
            </a:solidFill>
          </a:ln>
        </p:spPr>
        <p:txBody>
          <a:bodyPr lIns="45718" tIns="45718" rIns="45718" bIns="45718"/>
          <a:lstStyle/>
          <a:p>
            <a:endParaRPr/>
          </a:p>
        </p:txBody>
      </p:sp>
      <p:sp>
        <p:nvSpPr>
          <p:cNvPr id="469"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470" name="圖片 10" descr="圖片 10"/>
          <p:cNvPicPr>
            <a:picLocks noChangeAspect="1"/>
          </p:cNvPicPr>
          <p:nvPr/>
        </p:nvPicPr>
        <p:blipFill>
          <a:blip r:embed="rId3"/>
          <a:stretch>
            <a:fillRect/>
          </a:stretch>
        </p:blipFill>
        <p:spPr>
          <a:xfrm>
            <a:off x="11281688" y="80863"/>
            <a:ext cx="910316" cy="310333"/>
          </a:xfrm>
          <a:prstGeom prst="rect">
            <a:avLst/>
          </a:prstGeom>
          <a:ln w="12700">
            <a:miter lim="400000"/>
          </a:ln>
        </p:spPr>
      </p:pic>
      <p:sp>
        <p:nvSpPr>
          <p:cNvPr id="471"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72" name="大標題文字"/>
          <p:cNvSpPr txBox="1">
            <a:spLocks noGrp="1"/>
          </p:cNvSpPr>
          <p:nvPr>
            <p:ph type="title"/>
          </p:nvPr>
        </p:nvSpPr>
        <p:spPr>
          <a:xfrm>
            <a:off x="914400" y="2564900"/>
            <a:ext cx="10363200" cy="1035550"/>
          </a:xfrm>
          <a:prstGeom prst="rect">
            <a:avLst/>
          </a:prstGeom>
        </p:spPr>
        <p:txBody>
          <a:bodyPr/>
          <a:lstStyle>
            <a:lvl1pPr algn="ctr">
              <a:defRPr>
                <a:solidFill>
                  <a:srgbClr val="00B2B3"/>
                </a:solidFill>
              </a:defRPr>
            </a:lvl1pPr>
          </a:lstStyle>
          <a:p>
            <a:r>
              <a:rPr lang="zh-TW" altLang="en-US"/>
              <a:t>按一下以編輯母片標題樣式</a:t>
            </a:r>
            <a:endParaRPr/>
          </a:p>
        </p:txBody>
      </p:sp>
      <p:sp>
        <p:nvSpPr>
          <p:cNvPr id="473" name="內文層級一…"/>
          <p:cNvSpPr txBox="1">
            <a:spLocks noGrp="1"/>
          </p:cNvSpPr>
          <p:nvPr>
            <p:ph type="body" sz="quarter" idx="1"/>
          </p:nvPr>
        </p:nvSpPr>
        <p:spPr>
          <a:xfrm>
            <a:off x="1828800" y="3886200"/>
            <a:ext cx="8534400" cy="1752600"/>
          </a:xfrm>
          <a:prstGeom prst="rect">
            <a:avLst/>
          </a:prstGeom>
        </p:spPr>
        <p:txBody>
          <a:bodyPr/>
          <a:lstStyle>
            <a:lvl1pPr marL="0" indent="0" algn="ctr">
              <a:buSzTx/>
              <a:buNone/>
              <a:defRPr>
                <a:solidFill>
                  <a:srgbClr val="888888"/>
                </a:solidFill>
              </a:defRPr>
            </a:lvl1pPr>
            <a:lvl2pPr marL="0" indent="0" algn="ctr">
              <a:buSzTx/>
              <a:buNone/>
              <a:defRPr>
                <a:solidFill>
                  <a:srgbClr val="888888"/>
                </a:solidFill>
              </a:defRPr>
            </a:lvl2pPr>
            <a:lvl3pPr marL="0" indent="0" algn="ctr">
              <a:buSzTx/>
              <a:buNone/>
              <a:defRPr>
                <a:solidFill>
                  <a:srgbClr val="888888"/>
                </a:solidFill>
              </a:defRPr>
            </a:lvl3pPr>
            <a:lvl4pPr marL="0" indent="0" algn="ctr">
              <a:buSzTx/>
              <a:buNone/>
              <a:defRPr>
                <a:solidFill>
                  <a:srgbClr val="888888"/>
                </a:solidFill>
              </a:defRPr>
            </a:lvl4pPr>
            <a:lvl5pPr marL="0" indent="0" algn="ctr">
              <a:buSzTx/>
              <a:buNone/>
              <a:defRPr>
                <a:solidFill>
                  <a:srgbClr val="888888"/>
                </a:solidFill>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a:p>
        </p:txBody>
      </p:sp>
      <p:sp>
        <p:nvSpPr>
          <p:cNvPr id="474"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x">
  <p:cSld name="區段標題">
    <p:spTree>
      <p:nvGrpSpPr>
        <p:cNvPr id="1" name=""/>
        <p:cNvGrpSpPr/>
        <p:nvPr/>
      </p:nvGrpSpPr>
      <p:grpSpPr>
        <a:xfrm>
          <a:off x="0" y="0"/>
          <a:ext cx="0" cy="0"/>
          <a:chOff x="0" y="0"/>
          <a:chExt cx="0" cy="0"/>
        </a:xfrm>
      </p:grpSpPr>
      <p:sp>
        <p:nvSpPr>
          <p:cNvPr id="481"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82" name="Picture 49" descr="Picture 49"/>
          <p:cNvPicPr>
            <a:picLocks noChangeAspect="1"/>
          </p:cNvPicPr>
          <p:nvPr/>
        </p:nvPicPr>
        <p:blipFill>
          <a:blip r:embed="rId2"/>
          <a:stretch>
            <a:fillRect/>
          </a:stretch>
        </p:blipFill>
        <p:spPr>
          <a:xfrm>
            <a:off x="10458450" y="6278562"/>
            <a:ext cx="1667936" cy="290516"/>
          </a:xfrm>
          <a:prstGeom prst="rect">
            <a:avLst/>
          </a:prstGeom>
          <a:ln w="12700">
            <a:miter lim="400000"/>
          </a:ln>
        </p:spPr>
      </p:pic>
      <p:sp>
        <p:nvSpPr>
          <p:cNvPr id="483" name="Line 50"/>
          <p:cNvSpPr/>
          <p:nvPr/>
        </p:nvSpPr>
        <p:spPr>
          <a:xfrm>
            <a:off x="12194116" y="6202362"/>
            <a:ext cx="1155704" cy="4"/>
          </a:xfrm>
          <a:prstGeom prst="line">
            <a:avLst/>
          </a:prstGeom>
          <a:ln>
            <a:solidFill>
              <a:srgbClr val="FF0000"/>
            </a:solidFill>
          </a:ln>
        </p:spPr>
        <p:txBody>
          <a:bodyPr lIns="45718" tIns="45718" rIns="45718" bIns="45718"/>
          <a:lstStyle/>
          <a:p>
            <a:endParaRPr/>
          </a:p>
        </p:txBody>
      </p:sp>
      <p:sp>
        <p:nvSpPr>
          <p:cNvPr id="484" name="Line 51"/>
          <p:cNvSpPr/>
          <p:nvPr/>
        </p:nvSpPr>
        <p:spPr>
          <a:xfrm>
            <a:off x="10353250" y="6860223"/>
            <a:ext cx="4" cy="536579"/>
          </a:xfrm>
          <a:prstGeom prst="line">
            <a:avLst/>
          </a:prstGeom>
          <a:ln>
            <a:solidFill>
              <a:srgbClr val="FF0000"/>
            </a:solidFill>
          </a:ln>
        </p:spPr>
        <p:txBody>
          <a:bodyPr lIns="45718" tIns="45718" rIns="45718" bIns="45718"/>
          <a:lstStyle/>
          <a:p>
            <a:endParaRPr/>
          </a:p>
        </p:txBody>
      </p:sp>
      <p:sp>
        <p:nvSpPr>
          <p:cNvPr id="485"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486" name="圖片 10" descr="圖片 10"/>
          <p:cNvPicPr>
            <a:picLocks noChangeAspect="1"/>
          </p:cNvPicPr>
          <p:nvPr/>
        </p:nvPicPr>
        <p:blipFill>
          <a:blip r:embed="rId3"/>
          <a:stretch>
            <a:fillRect/>
          </a:stretch>
        </p:blipFill>
        <p:spPr>
          <a:xfrm>
            <a:off x="11281688" y="80863"/>
            <a:ext cx="910316" cy="310333"/>
          </a:xfrm>
          <a:prstGeom prst="rect">
            <a:avLst/>
          </a:prstGeom>
          <a:ln w="12700">
            <a:miter lim="400000"/>
          </a:ln>
        </p:spPr>
      </p:pic>
      <p:sp>
        <p:nvSpPr>
          <p:cNvPr id="487"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88" name="大標題文字"/>
          <p:cNvSpPr txBox="1">
            <a:spLocks noGrp="1"/>
          </p:cNvSpPr>
          <p:nvPr>
            <p:ph type="title"/>
          </p:nvPr>
        </p:nvSpPr>
        <p:spPr>
          <a:xfrm>
            <a:off x="963084" y="4406901"/>
            <a:ext cx="10363201" cy="1362079"/>
          </a:xfrm>
          <a:prstGeom prst="rect">
            <a:avLst/>
          </a:prstGeom>
        </p:spPr>
        <p:txBody>
          <a:bodyPr/>
          <a:lstStyle>
            <a:lvl1pPr>
              <a:defRPr sz="4000" b="1" cap="all">
                <a:solidFill>
                  <a:srgbClr val="00B2B3"/>
                </a:solidFill>
              </a:defRPr>
            </a:lvl1pPr>
          </a:lstStyle>
          <a:p>
            <a:r>
              <a:rPr lang="zh-TW" altLang="en-US"/>
              <a:t>按一下以編輯母片標題樣式</a:t>
            </a:r>
            <a:endParaRPr/>
          </a:p>
        </p:txBody>
      </p:sp>
      <p:sp>
        <p:nvSpPr>
          <p:cNvPr id="489" name="內文層級一…"/>
          <p:cNvSpPr txBox="1">
            <a:spLocks noGrp="1"/>
          </p:cNvSpPr>
          <p:nvPr>
            <p:ph type="body" sz="quarter" idx="1"/>
          </p:nvPr>
        </p:nvSpPr>
        <p:spPr>
          <a:xfrm>
            <a:off x="963084" y="2906713"/>
            <a:ext cx="10363201" cy="1500191"/>
          </a:xfrm>
          <a:prstGeom prst="rect">
            <a:avLst/>
          </a:prstGeom>
        </p:spPr>
        <p:txBody>
          <a:bodyPr anchor="b"/>
          <a:lstStyle>
            <a:lvl1pPr marL="0" indent="0">
              <a:spcBef>
                <a:spcPts val="400"/>
              </a:spcBef>
              <a:buSzTx/>
              <a:buNone/>
              <a:defRPr sz="2000">
                <a:solidFill>
                  <a:srgbClr val="888888"/>
                </a:solidFill>
              </a:defRPr>
            </a:lvl1pPr>
            <a:lvl2pPr marL="0" indent="0">
              <a:spcBef>
                <a:spcPts val="400"/>
              </a:spcBef>
              <a:buSzTx/>
              <a:buNone/>
              <a:defRPr sz="2000">
                <a:solidFill>
                  <a:srgbClr val="888888"/>
                </a:solidFill>
              </a:defRPr>
            </a:lvl2pPr>
            <a:lvl3pPr marL="0" indent="0">
              <a:spcBef>
                <a:spcPts val="400"/>
              </a:spcBef>
              <a:buSzTx/>
              <a:buNone/>
              <a:defRPr sz="2000">
                <a:solidFill>
                  <a:srgbClr val="888888"/>
                </a:solidFill>
              </a:defRPr>
            </a:lvl3pPr>
            <a:lvl4pPr marL="0" indent="0">
              <a:spcBef>
                <a:spcPts val="400"/>
              </a:spcBef>
              <a:buSzTx/>
              <a:buNone/>
              <a:defRPr sz="2000">
                <a:solidFill>
                  <a:srgbClr val="888888"/>
                </a:solidFill>
              </a:defRPr>
            </a:lvl4pPr>
            <a:lvl5pPr marL="0" indent="0">
              <a:spcBef>
                <a:spcPts val="400"/>
              </a:spcBef>
              <a:buSzTx/>
              <a:buNone/>
              <a:defRPr sz="2000">
                <a:solidFill>
                  <a:srgbClr val="888888"/>
                </a:solidFill>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a:p>
        </p:txBody>
      </p:sp>
      <p:sp>
        <p:nvSpPr>
          <p:cNvPr id="490"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x">
  <p:cSld name="兩項物件">
    <p:spTree>
      <p:nvGrpSpPr>
        <p:cNvPr id="1" name=""/>
        <p:cNvGrpSpPr/>
        <p:nvPr/>
      </p:nvGrpSpPr>
      <p:grpSpPr>
        <a:xfrm>
          <a:off x="0" y="0"/>
          <a:ext cx="0" cy="0"/>
          <a:chOff x="0" y="0"/>
          <a:chExt cx="0" cy="0"/>
        </a:xfrm>
      </p:grpSpPr>
      <p:sp>
        <p:nvSpPr>
          <p:cNvPr id="497"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98" name="Picture 49" descr="Picture 49"/>
          <p:cNvPicPr>
            <a:picLocks noChangeAspect="1"/>
          </p:cNvPicPr>
          <p:nvPr/>
        </p:nvPicPr>
        <p:blipFill>
          <a:blip r:embed="rId2"/>
          <a:stretch>
            <a:fillRect/>
          </a:stretch>
        </p:blipFill>
        <p:spPr>
          <a:xfrm>
            <a:off x="10458450" y="6278562"/>
            <a:ext cx="1667936" cy="290516"/>
          </a:xfrm>
          <a:prstGeom prst="rect">
            <a:avLst/>
          </a:prstGeom>
          <a:ln w="12700">
            <a:miter lim="400000"/>
          </a:ln>
        </p:spPr>
      </p:pic>
      <p:sp>
        <p:nvSpPr>
          <p:cNvPr id="499" name="Line 50"/>
          <p:cNvSpPr/>
          <p:nvPr/>
        </p:nvSpPr>
        <p:spPr>
          <a:xfrm>
            <a:off x="12194116" y="6202362"/>
            <a:ext cx="1155704" cy="4"/>
          </a:xfrm>
          <a:prstGeom prst="line">
            <a:avLst/>
          </a:prstGeom>
          <a:ln>
            <a:solidFill>
              <a:srgbClr val="FF0000"/>
            </a:solidFill>
          </a:ln>
        </p:spPr>
        <p:txBody>
          <a:bodyPr lIns="45718" tIns="45718" rIns="45718" bIns="45718"/>
          <a:lstStyle/>
          <a:p>
            <a:endParaRPr/>
          </a:p>
        </p:txBody>
      </p:sp>
      <p:sp>
        <p:nvSpPr>
          <p:cNvPr id="500" name="Line 51"/>
          <p:cNvSpPr/>
          <p:nvPr/>
        </p:nvSpPr>
        <p:spPr>
          <a:xfrm>
            <a:off x="10353250" y="6860223"/>
            <a:ext cx="4" cy="536579"/>
          </a:xfrm>
          <a:prstGeom prst="line">
            <a:avLst/>
          </a:prstGeom>
          <a:ln>
            <a:solidFill>
              <a:srgbClr val="FF0000"/>
            </a:solidFill>
          </a:ln>
        </p:spPr>
        <p:txBody>
          <a:bodyPr lIns="45718" tIns="45718" rIns="45718" bIns="45718"/>
          <a:lstStyle/>
          <a:p>
            <a:endParaRPr/>
          </a:p>
        </p:txBody>
      </p:sp>
      <p:sp>
        <p:nvSpPr>
          <p:cNvPr id="501"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02" name="圖片 10" descr="圖片 10"/>
          <p:cNvPicPr>
            <a:picLocks noChangeAspect="1"/>
          </p:cNvPicPr>
          <p:nvPr/>
        </p:nvPicPr>
        <p:blipFill>
          <a:blip r:embed="rId3"/>
          <a:stretch>
            <a:fillRect/>
          </a:stretch>
        </p:blipFill>
        <p:spPr>
          <a:xfrm>
            <a:off x="11281688" y="80863"/>
            <a:ext cx="910316" cy="310333"/>
          </a:xfrm>
          <a:prstGeom prst="rect">
            <a:avLst/>
          </a:prstGeom>
          <a:ln w="12700">
            <a:miter lim="400000"/>
          </a:ln>
        </p:spPr>
      </p:pic>
      <p:sp>
        <p:nvSpPr>
          <p:cNvPr id="503"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04" name="內文層級一…"/>
          <p:cNvSpPr txBox="1">
            <a:spLocks noGrp="1"/>
          </p:cNvSpPr>
          <p:nvPr>
            <p:ph type="body" sz="half" idx="1"/>
          </p:nvPr>
        </p:nvSpPr>
        <p:spPr>
          <a:xfrm>
            <a:off x="609601" y="1542734"/>
            <a:ext cx="5473702" cy="4757738"/>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a:p>
        </p:txBody>
      </p:sp>
      <p:sp>
        <p:nvSpPr>
          <p:cNvPr id="505" name="大標題文字"/>
          <p:cNvSpPr txBox="1">
            <a:spLocks noGrp="1"/>
          </p:cNvSpPr>
          <p:nvPr>
            <p:ph type="title"/>
          </p:nvPr>
        </p:nvSpPr>
        <p:spPr>
          <a:prstGeom prst="rect">
            <a:avLst/>
          </a:prstGeom>
        </p:spPr>
        <p:txBody>
          <a:bodyPr/>
          <a:lstStyle>
            <a:lvl1pPr>
              <a:defRPr>
                <a:solidFill>
                  <a:srgbClr val="00B2B3"/>
                </a:solidFill>
              </a:defRPr>
            </a:lvl1pPr>
          </a:lstStyle>
          <a:p>
            <a:r>
              <a:rPr lang="zh-TW" altLang="en-US"/>
              <a:t>按一下以編輯母片標題樣式</a:t>
            </a:r>
            <a:endParaRPr/>
          </a:p>
        </p:txBody>
      </p:sp>
      <p:sp>
        <p:nvSpPr>
          <p:cNvPr id="506"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x">
  <p:cSld name="比對">
    <p:spTree>
      <p:nvGrpSpPr>
        <p:cNvPr id="1" name=""/>
        <p:cNvGrpSpPr/>
        <p:nvPr/>
      </p:nvGrpSpPr>
      <p:grpSpPr>
        <a:xfrm>
          <a:off x="0" y="0"/>
          <a:ext cx="0" cy="0"/>
          <a:chOff x="0" y="0"/>
          <a:chExt cx="0" cy="0"/>
        </a:xfrm>
      </p:grpSpPr>
      <p:sp>
        <p:nvSpPr>
          <p:cNvPr id="51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14" name="Picture 49" descr="Picture 49"/>
          <p:cNvPicPr>
            <a:picLocks noChangeAspect="1"/>
          </p:cNvPicPr>
          <p:nvPr/>
        </p:nvPicPr>
        <p:blipFill>
          <a:blip r:embed="rId2"/>
          <a:stretch>
            <a:fillRect/>
          </a:stretch>
        </p:blipFill>
        <p:spPr>
          <a:xfrm>
            <a:off x="10458450" y="6278562"/>
            <a:ext cx="1667936" cy="290516"/>
          </a:xfrm>
          <a:prstGeom prst="rect">
            <a:avLst/>
          </a:prstGeom>
          <a:ln w="12700">
            <a:miter lim="400000"/>
          </a:ln>
        </p:spPr>
      </p:pic>
      <p:sp>
        <p:nvSpPr>
          <p:cNvPr id="515" name="Line 50"/>
          <p:cNvSpPr/>
          <p:nvPr/>
        </p:nvSpPr>
        <p:spPr>
          <a:xfrm>
            <a:off x="12194116" y="6202362"/>
            <a:ext cx="1155704" cy="4"/>
          </a:xfrm>
          <a:prstGeom prst="line">
            <a:avLst/>
          </a:prstGeom>
          <a:ln>
            <a:solidFill>
              <a:srgbClr val="FF0000"/>
            </a:solidFill>
          </a:ln>
        </p:spPr>
        <p:txBody>
          <a:bodyPr lIns="45718" tIns="45718" rIns="45718" bIns="45718"/>
          <a:lstStyle/>
          <a:p>
            <a:endParaRPr/>
          </a:p>
        </p:txBody>
      </p:sp>
      <p:sp>
        <p:nvSpPr>
          <p:cNvPr id="516" name="Line 51"/>
          <p:cNvSpPr/>
          <p:nvPr/>
        </p:nvSpPr>
        <p:spPr>
          <a:xfrm>
            <a:off x="10353250" y="6860223"/>
            <a:ext cx="4" cy="536579"/>
          </a:xfrm>
          <a:prstGeom prst="line">
            <a:avLst/>
          </a:prstGeom>
          <a:ln>
            <a:solidFill>
              <a:srgbClr val="FF0000"/>
            </a:solidFill>
          </a:ln>
        </p:spPr>
        <p:txBody>
          <a:bodyPr lIns="45718" tIns="45718" rIns="45718" bIns="45718"/>
          <a:lstStyle/>
          <a:p>
            <a:endParaRPr/>
          </a:p>
        </p:txBody>
      </p:sp>
      <p:sp>
        <p:nvSpPr>
          <p:cNvPr id="517"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18" name="圖片 10" descr="圖片 10"/>
          <p:cNvPicPr>
            <a:picLocks noChangeAspect="1"/>
          </p:cNvPicPr>
          <p:nvPr/>
        </p:nvPicPr>
        <p:blipFill>
          <a:blip r:embed="rId3"/>
          <a:stretch>
            <a:fillRect/>
          </a:stretch>
        </p:blipFill>
        <p:spPr>
          <a:xfrm>
            <a:off x="11281688" y="80863"/>
            <a:ext cx="910316" cy="310333"/>
          </a:xfrm>
          <a:prstGeom prst="rect">
            <a:avLst/>
          </a:prstGeom>
          <a:ln w="12700">
            <a:miter lim="400000"/>
          </a:ln>
        </p:spPr>
      </p:pic>
      <p:sp>
        <p:nvSpPr>
          <p:cNvPr id="519"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20" name="內文層級一…"/>
          <p:cNvSpPr txBox="1">
            <a:spLocks noGrp="1"/>
          </p:cNvSpPr>
          <p:nvPr>
            <p:ph type="body" sz="quarter" idx="1"/>
          </p:nvPr>
        </p:nvSpPr>
        <p:spPr>
          <a:xfrm>
            <a:off x="609600" y="1535112"/>
            <a:ext cx="5386917" cy="639763"/>
          </a:xfrm>
          <a:prstGeom prst="rect">
            <a:avLst/>
          </a:prstGeom>
        </p:spPr>
        <p:txBody>
          <a:bodyPr anchor="b"/>
          <a:lstStyle>
            <a:lvl1pPr marL="0" indent="0">
              <a:spcBef>
                <a:spcPts val="500"/>
              </a:spcBef>
              <a:buSzTx/>
              <a:buNone/>
              <a:defRPr sz="2400" b="1"/>
            </a:lvl1pPr>
            <a:lvl2pPr marL="0" indent="0">
              <a:spcBef>
                <a:spcPts val="500"/>
              </a:spcBef>
              <a:buSzTx/>
              <a:buNone/>
              <a:defRPr sz="2400" b="1"/>
            </a:lvl2pPr>
            <a:lvl3pPr marL="0" indent="0">
              <a:spcBef>
                <a:spcPts val="500"/>
              </a:spcBef>
              <a:buSzTx/>
              <a:buNone/>
              <a:defRPr sz="2400" b="1"/>
            </a:lvl3pPr>
            <a:lvl4pPr marL="0" indent="0">
              <a:spcBef>
                <a:spcPts val="500"/>
              </a:spcBef>
              <a:buSzTx/>
              <a:buNone/>
              <a:defRPr sz="2400" b="1"/>
            </a:lvl4pPr>
            <a:lvl5pPr marL="0" indent="0">
              <a:spcBef>
                <a:spcPts val="500"/>
              </a:spcBef>
              <a:buSzTx/>
              <a:buNone/>
              <a:defRPr sz="2400" b="1"/>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a:p>
        </p:txBody>
      </p:sp>
      <p:sp>
        <p:nvSpPr>
          <p:cNvPr id="521" name="文字版面配置區 4"/>
          <p:cNvSpPr>
            <a:spLocks noGrp="1"/>
          </p:cNvSpPr>
          <p:nvPr>
            <p:ph type="body" sz="quarter" idx="21"/>
          </p:nvPr>
        </p:nvSpPr>
        <p:spPr>
          <a:xfrm>
            <a:off x="6193366" y="1535111"/>
            <a:ext cx="5389039" cy="639767"/>
          </a:xfrm>
          <a:prstGeom prst="rect">
            <a:avLst/>
          </a:prstGeom>
        </p:spPr>
        <p:txBody>
          <a:bodyPr anchor="b"/>
          <a:lstStyle/>
          <a:p>
            <a:pPr lvl="0"/>
            <a:r>
              <a:rPr lang="zh-TW" altLang="en-US"/>
              <a:t>按一下以編輯母片文字樣式</a:t>
            </a:r>
          </a:p>
        </p:txBody>
      </p:sp>
      <p:sp>
        <p:nvSpPr>
          <p:cNvPr id="522" name="大標題文字"/>
          <p:cNvSpPr txBox="1">
            <a:spLocks noGrp="1"/>
          </p:cNvSpPr>
          <p:nvPr>
            <p:ph type="title"/>
          </p:nvPr>
        </p:nvSpPr>
        <p:spPr>
          <a:prstGeom prst="rect">
            <a:avLst/>
          </a:prstGeom>
        </p:spPr>
        <p:txBody>
          <a:bodyPr/>
          <a:lstStyle>
            <a:lvl1pPr>
              <a:defRPr>
                <a:solidFill>
                  <a:srgbClr val="00B2B3"/>
                </a:solidFill>
              </a:defRPr>
            </a:lvl1pPr>
          </a:lstStyle>
          <a:p>
            <a:r>
              <a:rPr lang="zh-TW" altLang="en-US"/>
              <a:t>按一下以編輯母片標題樣式</a:t>
            </a:r>
            <a:endParaRPr/>
          </a:p>
        </p:txBody>
      </p:sp>
      <p:sp>
        <p:nvSpPr>
          <p:cNvPr id="523"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53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31" name="Picture 49" descr="Picture 49"/>
          <p:cNvPicPr>
            <a:picLocks noChangeAspect="1"/>
          </p:cNvPicPr>
          <p:nvPr/>
        </p:nvPicPr>
        <p:blipFill>
          <a:blip r:embed="rId2"/>
          <a:stretch>
            <a:fillRect/>
          </a:stretch>
        </p:blipFill>
        <p:spPr>
          <a:xfrm>
            <a:off x="10458450" y="6278562"/>
            <a:ext cx="1667936" cy="290516"/>
          </a:xfrm>
          <a:prstGeom prst="rect">
            <a:avLst/>
          </a:prstGeom>
          <a:ln w="12700">
            <a:miter lim="400000"/>
          </a:ln>
        </p:spPr>
      </p:pic>
      <p:sp>
        <p:nvSpPr>
          <p:cNvPr id="532" name="Line 50"/>
          <p:cNvSpPr/>
          <p:nvPr/>
        </p:nvSpPr>
        <p:spPr>
          <a:xfrm>
            <a:off x="12194116" y="6202362"/>
            <a:ext cx="1155704" cy="4"/>
          </a:xfrm>
          <a:prstGeom prst="line">
            <a:avLst/>
          </a:prstGeom>
          <a:ln>
            <a:solidFill>
              <a:srgbClr val="FF0000"/>
            </a:solidFill>
          </a:ln>
        </p:spPr>
        <p:txBody>
          <a:bodyPr lIns="45718" tIns="45718" rIns="45718" bIns="45718"/>
          <a:lstStyle/>
          <a:p>
            <a:endParaRPr/>
          </a:p>
        </p:txBody>
      </p:sp>
      <p:sp>
        <p:nvSpPr>
          <p:cNvPr id="533" name="Line 51"/>
          <p:cNvSpPr/>
          <p:nvPr/>
        </p:nvSpPr>
        <p:spPr>
          <a:xfrm>
            <a:off x="10353250" y="6860223"/>
            <a:ext cx="4" cy="536579"/>
          </a:xfrm>
          <a:prstGeom prst="line">
            <a:avLst/>
          </a:prstGeom>
          <a:ln>
            <a:solidFill>
              <a:srgbClr val="FF0000"/>
            </a:solidFill>
          </a:ln>
        </p:spPr>
        <p:txBody>
          <a:bodyPr lIns="45718" tIns="45718" rIns="45718" bIns="45718"/>
          <a:lstStyle/>
          <a:p>
            <a:endParaRPr/>
          </a:p>
        </p:txBody>
      </p:sp>
      <p:sp>
        <p:nvSpPr>
          <p:cNvPr id="534"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35" name="圖片 10" descr="圖片 10"/>
          <p:cNvPicPr>
            <a:picLocks noChangeAspect="1"/>
          </p:cNvPicPr>
          <p:nvPr/>
        </p:nvPicPr>
        <p:blipFill>
          <a:blip r:embed="rId3"/>
          <a:stretch>
            <a:fillRect/>
          </a:stretch>
        </p:blipFill>
        <p:spPr>
          <a:xfrm>
            <a:off x="11281688" y="80863"/>
            <a:ext cx="910316" cy="310333"/>
          </a:xfrm>
          <a:prstGeom prst="rect">
            <a:avLst/>
          </a:prstGeom>
          <a:ln w="12700">
            <a:miter lim="400000"/>
          </a:ln>
        </p:spPr>
      </p:pic>
      <p:sp>
        <p:nvSpPr>
          <p:cNvPr id="536"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37" name="大標題文字"/>
          <p:cNvSpPr txBox="1">
            <a:spLocks noGrp="1"/>
          </p:cNvSpPr>
          <p:nvPr>
            <p:ph type="title"/>
          </p:nvPr>
        </p:nvSpPr>
        <p:spPr>
          <a:prstGeom prst="rect">
            <a:avLst/>
          </a:prstGeom>
        </p:spPr>
        <p:txBody>
          <a:bodyPr/>
          <a:lstStyle>
            <a:lvl1pPr>
              <a:defRPr>
                <a:solidFill>
                  <a:srgbClr val="00B2B3"/>
                </a:solidFill>
              </a:defRPr>
            </a:lvl1pPr>
          </a:lstStyle>
          <a:p>
            <a:r>
              <a:rPr lang="zh-TW" altLang="en-US"/>
              <a:t>按一下以編輯母片標題樣式</a:t>
            </a:r>
            <a:endParaRPr/>
          </a:p>
        </p:txBody>
      </p:sp>
      <p:sp>
        <p:nvSpPr>
          <p:cNvPr id="538"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x">
  <p:cSld name="1_空白">
    <p:spTree>
      <p:nvGrpSpPr>
        <p:cNvPr id="1" name=""/>
        <p:cNvGrpSpPr/>
        <p:nvPr/>
      </p:nvGrpSpPr>
      <p:grpSpPr>
        <a:xfrm>
          <a:off x="0" y="0"/>
          <a:ext cx="0" cy="0"/>
          <a:chOff x="0" y="0"/>
          <a:chExt cx="0" cy="0"/>
        </a:xfrm>
      </p:grpSpPr>
      <p:sp>
        <p:nvSpPr>
          <p:cNvPr id="54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46" name="Picture 49" descr="Picture 49"/>
          <p:cNvPicPr>
            <a:picLocks noChangeAspect="1"/>
          </p:cNvPicPr>
          <p:nvPr/>
        </p:nvPicPr>
        <p:blipFill>
          <a:blip r:embed="rId2"/>
          <a:stretch>
            <a:fillRect/>
          </a:stretch>
        </p:blipFill>
        <p:spPr>
          <a:xfrm>
            <a:off x="10458450" y="6278562"/>
            <a:ext cx="1667936" cy="290516"/>
          </a:xfrm>
          <a:prstGeom prst="rect">
            <a:avLst/>
          </a:prstGeom>
          <a:ln w="12700">
            <a:miter lim="400000"/>
          </a:ln>
        </p:spPr>
      </p:pic>
      <p:sp>
        <p:nvSpPr>
          <p:cNvPr id="547" name="Line 50"/>
          <p:cNvSpPr/>
          <p:nvPr/>
        </p:nvSpPr>
        <p:spPr>
          <a:xfrm>
            <a:off x="12194116" y="6202362"/>
            <a:ext cx="1155704" cy="4"/>
          </a:xfrm>
          <a:prstGeom prst="line">
            <a:avLst/>
          </a:prstGeom>
          <a:ln>
            <a:solidFill>
              <a:srgbClr val="FF0000"/>
            </a:solidFill>
          </a:ln>
        </p:spPr>
        <p:txBody>
          <a:bodyPr lIns="45718" tIns="45718" rIns="45718" bIns="45718"/>
          <a:lstStyle/>
          <a:p>
            <a:endParaRPr/>
          </a:p>
        </p:txBody>
      </p:sp>
      <p:sp>
        <p:nvSpPr>
          <p:cNvPr id="548" name="Line 51"/>
          <p:cNvSpPr/>
          <p:nvPr/>
        </p:nvSpPr>
        <p:spPr>
          <a:xfrm>
            <a:off x="10353250" y="6860223"/>
            <a:ext cx="4" cy="536579"/>
          </a:xfrm>
          <a:prstGeom prst="line">
            <a:avLst/>
          </a:prstGeom>
          <a:ln>
            <a:solidFill>
              <a:srgbClr val="FF0000"/>
            </a:solidFill>
          </a:ln>
        </p:spPr>
        <p:txBody>
          <a:bodyPr lIns="45718" tIns="45718" rIns="45718" bIns="45718"/>
          <a:lstStyle/>
          <a:p>
            <a:endParaRPr/>
          </a:p>
        </p:txBody>
      </p:sp>
      <p:sp>
        <p:nvSpPr>
          <p:cNvPr id="549"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50" name="圖片 10" descr="圖片 10"/>
          <p:cNvPicPr>
            <a:picLocks noChangeAspect="1"/>
          </p:cNvPicPr>
          <p:nvPr/>
        </p:nvPicPr>
        <p:blipFill>
          <a:blip r:embed="rId3"/>
          <a:stretch>
            <a:fillRect/>
          </a:stretch>
        </p:blipFill>
        <p:spPr>
          <a:xfrm>
            <a:off x="11281688" y="80863"/>
            <a:ext cx="910316" cy="310333"/>
          </a:xfrm>
          <a:prstGeom prst="rect">
            <a:avLst/>
          </a:prstGeom>
          <a:ln w="12700">
            <a:miter lim="400000"/>
          </a:ln>
        </p:spPr>
      </p:pic>
      <p:sp>
        <p:nvSpPr>
          <p:cNvPr id="551"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52"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x">
  <p:cSld name="含標題的內容">
    <p:spTree>
      <p:nvGrpSpPr>
        <p:cNvPr id="1" name=""/>
        <p:cNvGrpSpPr/>
        <p:nvPr/>
      </p:nvGrpSpPr>
      <p:grpSpPr>
        <a:xfrm>
          <a:off x="0" y="0"/>
          <a:ext cx="0" cy="0"/>
          <a:chOff x="0" y="0"/>
          <a:chExt cx="0" cy="0"/>
        </a:xfrm>
      </p:grpSpPr>
      <p:sp>
        <p:nvSpPr>
          <p:cNvPr id="559"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60" name="Picture 49" descr="Picture 49"/>
          <p:cNvPicPr>
            <a:picLocks noChangeAspect="1"/>
          </p:cNvPicPr>
          <p:nvPr/>
        </p:nvPicPr>
        <p:blipFill>
          <a:blip r:embed="rId2"/>
          <a:stretch>
            <a:fillRect/>
          </a:stretch>
        </p:blipFill>
        <p:spPr>
          <a:xfrm>
            <a:off x="10458450" y="6278562"/>
            <a:ext cx="1667936" cy="290516"/>
          </a:xfrm>
          <a:prstGeom prst="rect">
            <a:avLst/>
          </a:prstGeom>
          <a:ln w="12700">
            <a:miter lim="400000"/>
          </a:ln>
        </p:spPr>
      </p:pic>
      <p:sp>
        <p:nvSpPr>
          <p:cNvPr id="561" name="Line 50"/>
          <p:cNvSpPr/>
          <p:nvPr/>
        </p:nvSpPr>
        <p:spPr>
          <a:xfrm>
            <a:off x="12194116" y="6202362"/>
            <a:ext cx="1155704" cy="4"/>
          </a:xfrm>
          <a:prstGeom prst="line">
            <a:avLst/>
          </a:prstGeom>
          <a:ln>
            <a:solidFill>
              <a:srgbClr val="FF0000"/>
            </a:solidFill>
          </a:ln>
        </p:spPr>
        <p:txBody>
          <a:bodyPr lIns="45718" tIns="45718" rIns="45718" bIns="45718"/>
          <a:lstStyle/>
          <a:p>
            <a:endParaRPr/>
          </a:p>
        </p:txBody>
      </p:sp>
      <p:sp>
        <p:nvSpPr>
          <p:cNvPr id="562" name="Line 51"/>
          <p:cNvSpPr/>
          <p:nvPr/>
        </p:nvSpPr>
        <p:spPr>
          <a:xfrm>
            <a:off x="10353250" y="6860223"/>
            <a:ext cx="4" cy="536579"/>
          </a:xfrm>
          <a:prstGeom prst="line">
            <a:avLst/>
          </a:prstGeom>
          <a:ln>
            <a:solidFill>
              <a:srgbClr val="FF0000"/>
            </a:solidFill>
          </a:ln>
        </p:spPr>
        <p:txBody>
          <a:bodyPr lIns="45718" tIns="45718" rIns="45718" bIns="45718"/>
          <a:lstStyle/>
          <a:p>
            <a:endParaRPr/>
          </a:p>
        </p:txBody>
      </p:sp>
      <p:sp>
        <p:nvSpPr>
          <p:cNvPr id="563"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64" name="圖片 10" descr="圖片 10"/>
          <p:cNvPicPr>
            <a:picLocks noChangeAspect="1"/>
          </p:cNvPicPr>
          <p:nvPr/>
        </p:nvPicPr>
        <p:blipFill>
          <a:blip r:embed="rId3"/>
          <a:stretch>
            <a:fillRect/>
          </a:stretch>
        </p:blipFill>
        <p:spPr>
          <a:xfrm>
            <a:off x="11281688" y="80863"/>
            <a:ext cx="910316" cy="310333"/>
          </a:xfrm>
          <a:prstGeom prst="rect">
            <a:avLst/>
          </a:prstGeom>
          <a:ln w="12700">
            <a:miter lim="400000"/>
          </a:ln>
        </p:spPr>
      </p:pic>
      <p:sp>
        <p:nvSpPr>
          <p:cNvPr id="565"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66" name="大標題文字"/>
          <p:cNvSpPr txBox="1">
            <a:spLocks noGrp="1"/>
          </p:cNvSpPr>
          <p:nvPr>
            <p:ph type="title"/>
          </p:nvPr>
        </p:nvSpPr>
        <p:spPr>
          <a:xfrm>
            <a:off x="609601" y="273050"/>
            <a:ext cx="4011084" cy="1162050"/>
          </a:xfrm>
          <a:prstGeom prst="rect">
            <a:avLst/>
          </a:prstGeom>
        </p:spPr>
        <p:txBody>
          <a:bodyPr anchor="b"/>
          <a:lstStyle>
            <a:lvl1pPr>
              <a:defRPr sz="2000" b="1">
                <a:solidFill>
                  <a:srgbClr val="00B2B3"/>
                </a:solidFill>
              </a:defRPr>
            </a:lvl1pPr>
          </a:lstStyle>
          <a:p>
            <a:r>
              <a:rPr lang="zh-TW" altLang="en-US"/>
              <a:t>按一下以編輯母片標題樣式</a:t>
            </a:r>
            <a:endParaRPr/>
          </a:p>
        </p:txBody>
      </p:sp>
      <p:sp>
        <p:nvSpPr>
          <p:cNvPr id="567" name="內文層級一…"/>
          <p:cNvSpPr txBox="1">
            <a:spLocks noGrp="1"/>
          </p:cNvSpPr>
          <p:nvPr>
            <p:ph type="body" idx="1"/>
          </p:nvPr>
        </p:nvSpPr>
        <p:spPr>
          <a:xfrm>
            <a:off x="4766733" y="273050"/>
            <a:ext cx="6815667" cy="5853115"/>
          </a:xfrm>
          <a:prstGeom prst="rect">
            <a:avLst/>
          </a:prstGeo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a:p>
        </p:txBody>
      </p:sp>
      <p:sp>
        <p:nvSpPr>
          <p:cNvPr id="568" name="文字版面配置區 3"/>
          <p:cNvSpPr>
            <a:spLocks noGrp="1"/>
          </p:cNvSpPr>
          <p:nvPr>
            <p:ph type="body" sz="half" idx="21"/>
          </p:nvPr>
        </p:nvSpPr>
        <p:spPr>
          <a:xfrm>
            <a:off x="609599" y="1435101"/>
            <a:ext cx="4011087" cy="4691063"/>
          </a:xfrm>
          <a:prstGeom prst="rect">
            <a:avLst/>
          </a:prstGeom>
        </p:spPr>
        <p:txBody>
          <a:bodyPr/>
          <a:lstStyle/>
          <a:p>
            <a:pPr lvl="0"/>
            <a:r>
              <a:rPr lang="zh-TW" altLang="en-US"/>
              <a:t>按一下以編輯母片文字樣式</a:t>
            </a:r>
          </a:p>
        </p:txBody>
      </p:sp>
      <p:sp>
        <p:nvSpPr>
          <p:cNvPr id="569"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x">
  <p:cSld name="含標題的圖片">
    <p:spTree>
      <p:nvGrpSpPr>
        <p:cNvPr id="1" name=""/>
        <p:cNvGrpSpPr/>
        <p:nvPr/>
      </p:nvGrpSpPr>
      <p:grpSpPr>
        <a:xfrm>
          <a:off x="0" y="0"/>
          <a:ext cx="0" cy="0"/>
          <a:chOff x="0" y="0"/>
          <a:chExt cx="0" cy="0"/>
        </a:xfrm>
      </p:grpSpPr>
      <p:sp>
        <p:nvSpPr>
          <p:cNvPr id="576"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77" name="Picture 49" descr="Picture 49"/>
          <p:cNvPicPr>
            <a:picLocks noChangeAspect="1"/>
          </p:cNvPicPr>
          <p:nvPr/>
        </p:nvPicPr>
        <p:blipFill>
          <a:blip r:embed="rId2"/>
          <a:stretch>
            <a:fillRect/>
          </a:stretch>
        </p:blipFill>
        <p:spPr>
          <a:xfrm>
            <a:off x="10458450" y="6278562"/>
            <a:ext cx="1667936" cy="290516"/>
          </a:xfrm>
          <a:prstGeom prst="rect">
            <a:avLst/>
          </a:prstGeom>
          <a:ln w="12700">
            <a:miter lim="400000"/>
          </a:ln>
        </p:spPr>
      </p:pic>
      <p:sp>
        <p:nvSpPr>
          <p:cNvPr id="578" name="Line 50"/>
          <p:cNvSpPr/>
          <p:nvPr/>
        </p:nvSpPr>
        <p:spPr>
          <a:xfrm>
            <a:off x="12194116" y="6202362"/>
            <a:ext cx="1155704" cy="4"/>
          </a:xfrm>
          <a:prstGeom prst="line">
            <a:avLst/>
          </a:prstGeom>
          <a:ln>
            <a:solidFill>
              <a:srgbClr val="FF0000"/>
            </a:solidFill>
          </a:ln>
        </p:spPr>
        <p:txBody>
          <a:bodyPr lIns="45718" tIns="45718" rIns="45718" bIns="45718"/>
          <a:lstStyle/>
          <a:p>
            <a:endParaRPr/>
          </a:p>
        </p:txBody>
      </p:sp>
      <p:sp>
        <p:nvSpPr>
          <p:cNvPr id="579" name="Line 51"/>
          <p:cNvSpPr/>
          <p:nvPr/>
        </p:nvSpPr>
        <p:spPr>
          <a:xfrm>
            <a:off x="10353250" y="6860223"/>
            <a:ext cx="4" cy="536579"/>
          </a:xfrm>
          <a:prstGeom prst="line">
            <a:avLst/>
          </a:prstGeom>
          <a:ln>
            <a:solidFill>
              <a:srgbClr val="FF0000"/>
            </a:solidFill>
          </a:ln>
        </p:spPr>
        <p:txBody>
          <a:bodyPr lIns="45718" tIns="45718" rIns="45718" bIns="45718"/>
          <a:lstStyle/>
          <a:p>
            <a:endParaRPr/>
          </a:p>
        </p:txBody>
      </p:sp>
      <p:sp>
        <p:nvSpPr>
          <p:cNvPr id="580"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81" name="圖片 10" descr="圖片 10"/>
          <p:cNvPicPr>
            <a:picLocks noChangeAspect="1"/>
          </p:cNvPicPr>
          <p:nvPr/>
        </p:nvPicPr>
        <p:blipFill>
          <a:blip r:embed="rId3"/>
          <a:stretch>
            <a:fillRect/>
          </a:stretch>
        </p:blipFill>
        <p:spPr>
          <a:xfrm>
            <a:off x="11281688" y="80863"/>
            <a:ext cx="910316" cy="310333"/>
          </a:xfrm>
          <a:prstGeom prst="rect">
            <a:avLst/>
          </a:prstGeom>
          <a:ln w="12700">
            <a:miter lim="400000"/>
          </a:ln>
        </p:spPr>
      </p:pic>
      <p:sp>
        <p:nvSpPr>
          <p:cNvPr id="582"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83" name="大標題文字"/>
          <p:cNvSpPr txBox="1">
            <a:spLocks noGrp="1"/>
          </p:cNvSpPr>
          <p:nvPr>
            <p:ph type="title"/>
          </p:nvPr>
        </p:nvSpPr>
        <p:spPr>
          <a:xfrm>
            <a:off x="2389714" y="4800600"/>
            <a:ext cx="7315204" cy="566738"/>
          </a:xfrm>
          <a:prstGeom prst="rect">
            <a:avLst/>
          </a:prstGeom>
        </p:spPr>
        <p:txBody>
          <a:bodyPr anchor="b"/>
          <a:lstStyle>
            <a:lvl1pPr>
              <a:defRPr sz="2000" b="1">
                <a:solidFill>
                  <a:srgbClr val="00B2B3"/>
                </a:solidFill>
              </a:defRPr>
            </a:lvl1pPr>
          </a:lstStyle>
          <a:p>
            <a:r>
              <a:rPr lang="zh-TW" altLang="en-US"/>
              <a:t>按一下以編輯母片標題樣式</a:t>
            </a:r>
            <a:endParaRPr/>
          </a:p>
        </p:txBody>
      </p:sp>
      <p:sp>
        <p:nvSpPr>
          <p:cNvPr id="584" name="圖片版面配置區 2"/>
          <p:cNvSpPr>
            <a:spLocks noGrp="1"/>
          </p:cNvSpPr>
          <p:nvPr>
            <p:ph type="pic" sz="half" idx="21"/>
          </p:nvPr>
        </p:nvSpPr>
        <p:spPr>
          <a:xfrm>
            <a:off x="2389714" y="612775"/>
            <a:ext cx="7315204" cy="4114800"/>
          </a:xfrm>
          <a:prstGeom prst="rect">
            <a:avLst/>
          </a:prstGeom>
        </p:spPr>
        <p:txBody>
          <a:bodyPr lIns="91439" tIns="45719" rIns="91439" bIns="45719">
            <a:noAutofit/>
          </a:bodyPr>
          <a:lstStyle/>
          <a:p>
            <a:r>
              <a:rPr lang="zh-TW" altLang="en-US"/>
              <a:t>按一下圖示以新增圖片</a:t>
            </a:r>
            <a:endParaRPr/>
          </a:p>
        </p:txBody>
      </p:sp>
      <p:sp>
        <p:nvSpPr>
          <p:cNvPr id="585" name="內文層級一…"/>
          <p:cNvSpPr txBox="1">
            <a:spLocks noGrp="1"/>
          </p:cNvSpPr>
          <p:nvPr>
            <p:ph type="body" sz="quarter" idx="1"/>
          </p:nvPr>
        </p:nvSpPr>
        <p:spPr>
          <a:xfrm>
            <a:off x="2389714" y="5367337"/>
            <a:ext cx="7315204" cy="804866"/>
          </a:xfrm>
          <a:prstGeom prst="rect">
            <a:avLst/>
          </a:prstGeom>
        </p:spPr>
        <p:txBody>
          <a:bodyPr/>
          <a:lstStyle>
            <a:lvl1pPr marL="0" indent="0">
              <a:spcBef>
                <a:spcPts val="300"/>
              </a:spcBef>
              <a:buSzTx/>
              <a:buNone/>
              <a:defRPr sz="1400"/>
            </a:lvl1pPr>
            <a:lvl2pPr marL="0" indent="0">
              <a:spcBef>
                <a:spcPts val="300"/>
              </a:spcBef>
              <a:buSzTx/>
              <a:buNone/>
              <a:defRPr sz="1400"/>
            </a:lvl2pPr>
            <a:lvl3pPr marL="0" indent="0">
              <a:spcBef>
                <a:spcPts val="300"/>
              </a:spcBef>
              <a:buSzTx/>
              <a:buNone/>
              <a:defRPr sz="1400"/>
            </a:lvl3pPr>
            <a:lvl4pPr marL="0" indent="0">
              <a:spcBef>
                <a:spcPts val="300"/>
              </a:spcBef>
              <a:buSzTx/>
              <a:buNone/>
              <a:defRPr sz="1400"/>
            </a:lvl4pPr>
            <a:lvl5pPr marL="0" indent="0">
              <a:spcBef>
                <a:spcPts val="300"/>
              </a:spcBef>
              <a:buSzTx/>
              <a:buNone/>
              <a:defRPr sz="1400"/>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a:p>
        </p:txBody>
      </p:sp>
      <p:sp>
        <p:nvSpPr>
          <p:cNvPr id="586"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x">
  <p:cSld name="只有標題">
    <p:spTree>
      <p:nvGrpSpPr>
        <p:cNvPr id="1" name=""/>
        <p:cNvGrpSpPr/>
        <p:nvPr/>
      </p:nvGrpSpPr>
      <p:grpSpPr>
        <a:xfrm>
          <a:off x="0" y="0"/>
          <a:ext cx="0" cy="0"/>
          <a:chOff x="0" y="0"/>
          <a:chExt cx="0" cy="0"/>
        </a:xfrm>
      </p:grpSpPr>
      <p:sp>
        <p:nvSpPr>
          <p:cNvPr id="59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94" name="Picture 49" descr="Picture 49"/>
          <p:cNvPicPr>
            <a:picLocks noChangeAspect="1"/>
          </p:cNvPicPr>
          <p:nvPr/>
        </p:nvPicPr>
        <p:blipFill>
          <a:blip r:embed="rId2"/>
          <a:stretch>
            <a:fillRect/>
          </a:stretch>
        </p:blipFill>
        <p:spPr>
          <a:xfrm>
            <a:off x="10458450" y="6278562"/>
            <a:ext cx="1667936" cy="290516"/>
          </a:xfrm>
          <a:prstGeom prst="rect">
            <a:avLst/>
          </a:prstGeom>
          <a:ln w="12700">
            <a:miter lim="400000"/>
          </a:ln>
        </p:spPr>
      </p:pic>
      <p:sp>
        <p:nvSpPr>
          <p:cNvPr id="595" name="Line 50"/>
          <p:cNvSpPr/>
          <p:nvPr/>
        </p:nvSpPr>
        <p:spPr>
          <a:xfrm>
            <a:off x="12194116" y="6202362"/>
            <a:ext cx="1155704" cy="4"/>
          </a:xfrm>
          <a:prstGeom prst="line">
            <a:avLst/>
          </a:prstGeom>
          <a:ln>
            <a:solidFill>
              <a:srgbClr val="FF0000"/>
            </a:solidFill>
          </a:ln>
        </p:spPr>
        <p:txBody>
          <a:bodyPr lIns="45718" tIns="45718" rIns="45718" bIns="45718"/>
          <a:lstStyle/>
          <a:p>
            <a:endParaRPr/>
          </a:p>
        </p:txBody>
      </p:sp>
      <p:sp>
        <p:nvSpPr>
          <p:cNvPr id="596" name="Line 51"/>
          <p:cNvSpPr/>
          <p:nvPr/>
        </p:nvSpPr>
        <p:spPr>
          <a:xfrm>
            <a:off x="10353250" y="6860223"/>
            <a:ext cx="4" cy="536579"/>
          </a:xfrm>
          <a:prstGeom prst="line">
            <a:avLst/>
          </a:prstGeom>
          <a:ln>
            <a:solidFill>
              <a:srgbClr val="FF0000"/>
            </a:solidFill>
          </a:ln>
        </p:spPr>
        <p:txBody>
          <a:bodyPr lIns="45718" tIns="45718" rIns="45718" bIns="45718"/>
          <a:lstStyle/>
          <a:p>
            <a:endParaRPr/>
          </a:p>
        </p:txBody>
      </p:sp>
      <p:sp>
        <p:nvSpPr>
          <p:cNvPr id="597"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98" name="圖片 10" descr="圖片 10"/>
          <p:cNvPicPr>
            <a:picLocks noChangeAspect="1"/>
          </p:cNvPicPr>
          <p:nvPr/>
        </p:nvPicPr>
        <p:blipFill>
          <a:blip r:embed="rId3"/>
          <a:stretch>
            <a:fillRect/>
          </a:stretch>
        </p:blipFill>
        <p:spPr>
          <a:xfrm>
            <a:off x="11281688" y="80863"/>
            <a:ext cx="910316" cy="310333"/>
          </a:xfrm>
          <a:prstGeom prst="rect">
            <a:avLst/>
          </a:prstGeom>
          <a:ln w="12700">
            <a:miter lim="400000"/>
          </a:ln>
        </p:spPr>
      </p:pic>
      <p:sp>
        <p:nvSpPr>
          <p:cNvPr id="599"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00" name="大標題文字"/>
          <p:cNvSpPr txBox="1">
            <a:spLocks noGrp="1"/>
          </p:cNvSpPr>
          <p:nvPr>
            <p:ph type="title"/>
          </p:nvPr>
        </p:nvSpPr>
        <p:spPr>
          <a:prstGeom prst="rect">
            <a:avLst/>
          </a:prstGeom>
        </p:spPr>
        <p:txBody>
          <a:bodyPr/>
          <a:lstStyle>
            <a:lvl1pPr>
              <a:defRPr>
                <a:solidFill>
                  <a:srgbClr val="00B2B3"/>
                </a:solidFill>
              </a:defRPr>
            </a:lvl1pPr>
          </a:lstStyle>
          <a:p>
            <a:r>
              <a:rPr lang="zh-TW" altLang="en-US"/>
              <a:t>按一下以編輯母片標題樣式</a:t>
            </a:r>
            <a:endParaRPr/>
          </a:p>
        </p:txBody>
      </p:sp>
      <p:sp>
        <p:nvSpPr>
          <p:cNvPr id="601"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3_標題及物件">
    <p:spTree>
      <p:nvGrpSpPr>
        <p:cNvPr id="1" name=""/>
        <p:cNvGrpSpPr/>
        <p:nvPr/>
      </p:nvGrpSpPr>
      <p:grpSpPr>
        <a:xfrm>
          <a:off x="0" y="0"/>
          <a:ext cx="0" cy="0"/>
          <a:chOff x="0" y="0"/>
          <a:chExt cx="0" cy="0"/>
        </a:xfrm>
      </p:grpSpPr>
      <p:sp>
        <p:nvSpPr>
          <p:cNvPr id="52"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3"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54" name="圖片 11" descr="圖片 11"/>
          <p:cNvPicPr>
            <a:picLocks noChangeAspect="1"/>
          </p:cNvPicPr>
          <p:nvPr/>
        </p:nvPicPr>
        <p:blipFill>
          <a:blip r:embed="rId3"/>
          <a:stretch>
            <a:fillRect/>
          </a:stretch>
        </p:blipFill>
        <p:spPr>
          <a:xfrm>
            <a:off x="11020280" y="103449"/>
            <a:ext cx="910316" cy="380934"/>
          </a:xfrm>
          <a:prstGeom prst="rect">
            <a:avLst/>
          </a:prstGeom>
          <a:ln w="12700">
            <a:miter lim="400000"/>
          </a:ln>
        </p:spPr>
      </p:pic>
      <p:sp>
        <p:nvSpPr>
          <p:cNvPr id="55"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6" name="內文層級一…"/>
          <p:cNvSpPr txBox="1">
            <a:spLocks noGrp="1"/>
          </p:cNvSpPr>
          <p:nvPr>
            <p:ph type="body" idx="1"/>
          </p:nvPr>
        </p:nvSpPr>
        <p:spPr>
          <a:xfrm>
            <a:off x="609600" y="1439862"/>
            <a:ext cx="11146971" cy="3184389"/>
          </a:xfrm>
          <a:prstGeom prst="rect">
            <a:avLst/>
          </a:prstGeo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a:p>
        </p:txBody>
      </p:sp>
      <p:sp>
        <p:nvSpPr>
          <p:cNvPr id="57" name="大標題文字"/>
          <p:cNvSpPr txBox="1">
            <a:spLocks noGrp="1"/>
          </p:cNvSpPr>
          <p:nvPr>
            <p:ph type="title"/>
          </p:nvPr>
        </p:nvSpPr>
        <p:spPr>
          <a:xfrm>
            <a:off x="601132" y="316990"/>
            <a:ext cx="11155441" cy="889512"/>
          </a:xfrm>
          <a:prstGeom prst="rect">
            <a:avLst/>
          </a:prstGeom>
        </p:spPr>
        <p:txBody>
          <a:bodyPr/>
          <a:lstStyle/>
          <a:p>
            <a:r>
              <a:rPr lang="zh-TW" altLang="en-US"/>
              <a:t>按一下以編輯母片標題樣式</a:t>
            </a:r>
            <a:endParaRPr/>
          </a:p>
        </p:txBody>
      </p:sp>
      <p:sp>
        <p:nvSpPr>
          <p:cNvPr id="58" name="圖片版面配置區 2"/>
          <p:cNvSpPr>
            <a:spLocks noGrp="1"/>
          </p:cNvSpPr>
          <p:nvPr>
            <p:ph type="pic" sz="half" idx="21"/>
          </p:nvPr>
        </p:nvSpPr>
        <p:spPr>
          <a:xfrm>
            <a:off x="609600" y="4725144"/>
            <a:ext cx="11146971" cy="1584180"/>
          </a:xfrm>
          <a:prstGeom prst="rect">
            <a:avLst/>
          </a:prstGeom>
        </p:spPr>
        <p:txBody>
          <a:bodyPr lIns="91439" tIns="45719" rIns="91439" bIns="45719">
            <a:noAutofit/>
          </a:bodyPr>
          <a:lstStyle/>
          <a:p>
            <a:r>
              <a:rPr lang="zh-TW" altLang="en-US"/>
              <a:t>按一下圖示以新增圖片</a:t>
            </a:r>
            <a:endParaRPr/>
          </a:p>
        </p:txBody>
      </p:sp>
      <p:sp>
        <p:nvSpPr>
          <p:cNvPr id="59"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x">
  <p:cSld name="標題及內容">
    <p:spTree>
      <p:nvGrpSpPr>
        <p:cNvPr id="1" name=""/>
        <p:cNvGrpSpPr/>
        <p:nvPr/>
      </p:nvGrpSpPr>
      <p:grpSpPr>
        <a:xfrm>
          <a:off x="0" y="0"/>
          <a:ext cx="0" cy="0"/>
          <a:chOff x="0" y="0"/>
          <a:chExt cx="0" cy="0"/>
        </a:xfrm>
      </p:grpSpPr>
      <p:sp>
        <p:nvSpPr>
          <p:cNvPr id="608"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09" name="Picture 49" descr="Picture 49"/>
          <p:cNvPicPr>
            <a:picLocks noChangeAspect="1"/>
          </p:cNvPicPr>
          <p:nvPr/>
        </p:nvPicPr>
        <p:blipFill>
          <a:blip r:embed="rId2"/>
          <a:stretch>
            <a:fillRect/>
          </a:stretch>
        </p:blipFill>
        <p:spPr>
          <a:xfrm>
            <a:off x="10458450" y="6278562"/>
            <a:ext cx="1667936" cy="290516"/>
          </a:xfrm>
          <a:prstGeom prst="rect">
            <a:avLst/>
          </a:prstGeom>
          <a:ln w="12700">
            <a:miter lim="400000"/>
          </a:ln>
        </p:spPr>
      </p:pic>
      <p:sp>
        <p:nvSpPr>
          <p:cNvPr id="610" name="Line 50"/>
          <p:cNvSpPr/>
          <p:nvPr/>
        </p:nvSpPr>
        <p:spPr>
          <a:xfrm>
            <a:off x="12194116" y="6202362"/>
            <a:ext cx="1155704" cy="4"/>
          </a:xfrm>
          <a:prstGeom prst="line">
            <a:avLst/>
          </a:prstGeom>
          <a:ln>
            <a:solidFill>
              <a:srgbClr val="FF0000"/>
            </a:solidFill>
          </a:ln>
        </p:spPr>
        <p:txBody>
          <a:bodyPr lIns="45718" tIns="45718" rIns="45718" bIns="45718"/>
          <a:lstStyle/>
          <a:p>
            <a:endParaRPr/>
          </a:p>
        </p:txBody>
      </p:sp>
      <p:sp>
        <p:nvSpPr>
          <p:cNvPr id="611" name="Line 51"/>
          <p:cNvSpPr/>
          <p:nvPr/>
        </p:nvSpPr>
        <p:spPr>
          <a:xfrm>
            <a:off x="10353250" y="6860223"/>
            <a:ext cx="4" cy="536579"/>
          </a:xfrm>
          <a:prstGeom prst="line">
            <a:avLst/>
          </a:prstGeom>
          <a:ln>
            <a:solidFill>
              <a:srgbClr val="FF0000"/>
            </a:solidFill>
          </a:ln>
        </p:spPr>
        <p:txBody>
          <a:bodyPr lIns="45718" tIns="45718" rIns="45718" bIns="45718"/>
          <a:lstStyle/>
          <a:p>
            <a:endParaRPr/>
          </a:p>
        </p:txBody>
      </p:sp>
      <p:sp>
        <p:nvSpPr>
          <p:cNvPr id="612"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613" name="圖片 10" descr="圖片 10"/>
          <p:cNvPicPr>
            <a:picLocks noChangeAspect="1"/>
          </p:cNvPicPr>
          <p:nvPr/>
        </p:nvPicPr>
        <p:blipFill>
          <a:blip r:embed="rId3"/>
          <a:stretch>
            <a:fillRect/>
          </a:stretch>
        </p:blipFill>
        <p:spPr>
          <a:xfrm>
            <a:off x="11281688" y="80863"/>
            <a:ext cx="910316" cy="310333"/>
          </a:xfrm>
          <a:prstGeom prst="rect">
            <a:avLst/>
          </a:prstGeom>
          <a:ln w="12700">
            <a:miter lim="400000"/>
          </a:ln>
        </p:spPr>
      </p:pic>
      <p:sp>
        <p:nvSpPr>
          <p:cNvPr id="614"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15" name="大標題文字"/>
          <p:cNvSpPr txBox="1">
            <a:spLocks noGrp="1"/>
          </p:cNvSpPr>
          <p:nvPr>
            <p:ph type="title"/>
          </p:nvPr>
        </p:nvSpPr>
        <p:spPr>
          <a:prstGeom prst="rect">
            <a:avLst/>
          </a:prstGeom>
        </p:spPr>
        <p:txBody>
          <a:bodyPr/>
          <a:lstStyle>
            <a:lvl1pPr>
              <a:defRPr>
                <a:solidFill>
                  <a:srgbClr val="00B2B3"/>
                </a:solidFill>
                <a:latin typeface="Microsoft JhengHei UI"/>
                <a:ea typeface="Microsoft JhengHei UI"/>
                <a:cs typeface="Microsoft JhengHei UI"/>
                <a:sym typeface="Microsoft JhengHei UI"/>
              </a:defRPr>
            </a:lvl1pPr>
          </a:lstStyle>
          <a:p>
            <a:r>
              <a:rPr lang="zh-TW" altLang="en-US"/>
              <a:t>按一下以編輯母片標題樣式</a:t>
            </a:r>
            <a:endParaRPr/>
          </a:p>
        </p:txBody>
      </p:sp>
      <p:sp>
        <p:nvSpPr>
          <p:cNvPr id="616" name="內文層級一…"/>
          <p:cNvSpPr txBox="1">
            <a:spLocks noGrp="1"/>
          </p:cNvSpPr>
          <p:nvPr>
            <p:ph type="body" idx="1"/>
          </p:nvPr>
        </p:nvSpPr>
        <p:spPr>
          <a:xfrm>
            <a:off x="964092" y="1223753"/>
            <a:ext cx="10262621" cy="5220585"/>
          </a:xfrm>
          <a:prstGeom prst="rect">
            <a:avLst/>
          </a:prstGeo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a:p>
        </p:txBody>
      </p:sp>
      <p:sp>
        <p:nvSpPr>
          <p:cNvPr id="617"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x">
  <p:cSld name="標題及內容">
    <p:spTree>
      <p:nvGrpSpPr>
        <p:cNvPr id="1" name=""/>
        <p:cNvGrpSpPr/>
        <p:nvPr/>
      </p:nvGrpSpPr>
      <p:grpSpPr>
        <a:xfrm>
          <a:off x="0" y="0"/>
          <a:ext cx="0" cy="0"/>
          <a:chOff x="0" y="0"/>
          <a:chExt cx="0" cy="0"/>
        </a:xfrm>
      </p:grpSpPr>
      <p:sp>
        <p:nvSpPr>
          <p:cNvPr id="624"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25" name="Picture 49" descr="Picture 49"/>
          <p:cNvPicPr>
            <a:picLocks noChangeAspect="1"/>
          </p:cNvPicPr>
          <p:nvPr/>
        </p:nvPicPr>
        <p:blipFill>
          <a:blip r:embed="rId2"/>
          <a:stretch>
            <a:fillRect/>
          </a:stretch>
        </p:blipFill>
        <p:spPr>
          <a:xfrm>
            <a:off x="10458450" y="6278562"/>
            <a:ext cx="1667936" cy="290516"/>
          </a:xfrm>
          <a:prstGeom prst="rect">
            <a:avLst/>
          </a:prstGeom>
          <a:ln w="12700">
            <a:miter lim="400000"/>
          </a:ln>
        </p:spPr>
      </p:pic>
      <p:sp>
        <p:nvSpPr>
          <p:cNvPr id="626" name="Line 50"/>
          <p:cNvSpPr/>
          <p:nvPr/>
        </p:nvSpPr>
        <p:spPr>
          <a:xfrm>
            <a:off x="12194116" y="6202362"/>
            <a:ext cx="1155704" cy="4"/>
          </a:xfrm>
          <a:prstGeom prst="line">
            <a:avLst/>
          </a:prstGeom>
          <a:ln>
            <a:solidFill>
              <a:srgbClr val="FF0000"/>
            </a:solidFill>
          </a:ln>
        </p:spPr>
        <p:txBody>
          <a:bodyPr lIns="45718" tIns="45718" rIns="45718" bIns="45718"/>
          <a:lstStyle/>
          <a:p>
            <a:endParaRPr/>
          </a:p>
        </p:txBody>
      </p:sp>
      <p:sp>
        <p:nvSpPr>
          <p:cNvPr id="627" name="Line 51"/>
          <p:cNvSpPr/>
          <p:nvPr/>
        </p:nvSpPr>
        <p:spPr>
          <a:xfrm>
            <a:off x="10353250" y="6860223"/>
            <a:ext cx="4" cy="536579"/>
          </a:xfrm>
          <a:prstGeom prst="line">
            <a:avLst/>
          </a:prstGeom>
          <a:ln>
            <a:solidFill>
              <a:srgbClr val="FF0000"/>
            </a:solidFill>
          </a:ln>
        </p:spPr>
        <p:txBody>
          <a:bodyPr lIns="45718" tIns="45718" rIns="45718" bIns="45718"/>
          <a:lstStyle/>
          <a:p>
            <a:endParaRPr/>
          </a:p>
        </p:txBody>
      </p:sp>
      <p:sp>
        <p:nvSpPr>
          <p:cNvPr id="628"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629" name="圖片 10" descr="圖片 10"/>
          <p:cNvPicPr>
            <a:picLocks noChangeAspect="1"/>
          </p:cNvPicPr>
          <p:nvPr/>
        </p:nvPicPr>
        <p:blipFill>
          <a:blip r:embed="rId3"/>
          <a:stretch>
            <a:fillRect/>
          </a:stretch>
        </p:blipFill>
        <p:spPr>
          <a:xfrm>
            <a:off x="11281688" y="80863"/>
            <a:ext cx="910316" cy="310333"/>
          </a:xfrm>
          <a:prstGeom prst="rect">
            <a:avLst/>
          </a:prstGeom>
          <a:ln w="12700">
            <a:miter lim="400000"/>
          </a:ln>
        </p:spPr>
      </p:pic>
      <p:sp>
        <p:nvSpPr>
          <p:cNvPr id="630"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31" name="大標題文字"/>
          <p:cNvSpPr txBox="1">
            <a:spLocks noGrp="1"/>
          </p:cNvSpPr>
          <p:nvPr>
            <p:ph type="title"/>
          </p:nvPr>
        </p:nvSpPr>
        <p:spPr>
          <a:prstGeom prst="rect">
            <a:avLst/>
          </a:prstGeom>
        </p:spPr>
        <p:txBody>
          <a:bodyPr lIns="0" tIns="0" rIns="0" bIns="0"/>
          <a:lstStyle>
            <a:lvl1pPr>
              <a:defRPr>
                <a:solidFill>
                  <a:srgbClr val="00B1B3"/>
                </a:solidFill>
                <a:latin typeface="微軟正黑體"/>
                <a:ea typeface="微軟正黑體"/>
                <a:cs typeface="微軟正黑體"/>
                <a:sym typeface="微軟正黑體"/>
              </a:defRPr>
            </a:lvl1pPr>
          </a:lstStyle>
          <a:p>
            <a:r>
              <a:rPr lang="zh-TW" altLang="en-US"/>
              <a:t>按一下以編輯母片標題樣式</a:t>
            </a:r>
            <a:endParaRPr/>
          </a:p>
        </p:txBody>
      </p:sp>
      <p:sp>
        <p:nvSpPr>
          <p:cNvPr id="632" name="內文層級一…"/>
          <p:cNvSpPr txBox="1">
            <a:spLocks noGrp="1"/>
          </p:cNvSpPr>
          <p:nvPr>
            <p:ph type="body" idx="1"/>
          </p:nvPr>
        </p:nvSpPr>
        <p:spPr>
          <a:prstGeom prst="rect">
            <a:avLst/>
          </a:prstGeom>
        </p:spPr>
        <p:txBody>
          <a:bodyPr lIns="0" tIns="0" rIns="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a:p>
        </p:txBody>
      </p:sp>
      <p:sp>
        <p:nvSpPr>
          <p:cNvPr id="633" name="幻燈片編號"/>
          <p:cNvSpPr txBox="1">
            <a:spLocks noGrp="1"/>
          </p:cNvSpPr>
          <p:nvPr>
            <p:ph type="sldNum" sz="quarter" idx="2"/>
          </p:nvPr>
        </p:nvSpPr>
        <p:spPr>
          <a:xfrm>
            <a:off x="11978034" y="6651670"/>
            <a:ext cx="213966" cy="174537"/>
          </a:xfrm>
          <a:prstGeom prst="rect">
            <a:avLst/>
          </a:prstGeom>
        </p:spPr>
        <p:txBody>
          <a:bodyPr lIns="0" tIns="0" rIns="0" bIns="0"/>
          <a:lstStyle>
            <a:lvl1pPr indent="38100">
              <a:lnSpc>
                <a:spcPts val="1400"/>
              </a:lnSpc>
              <a:defRPr spc="-25"/>
            </a:lvl1pPr>
          </a:lstStyle>
          <a:p>
            <a:fld id="{86CB4B4D-7CA3-9044-876B-883B54F8677D}" type="slidenum">
              <a:t>‹#›</a:t>
            </a:fld>
            <a:endParaRPr/>
          </a:p>
        </p:txBody>
      </p:sp>
    </p:spTree>
  </p:cSld>
  <p:clrMapOvr>
    <a:masterClrMapping/>
  </p:clrMapOvr>
  <p:transition spd="med"/>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tx">
  <p:cSld name="Contents slide layout">
    <p:spTree>
      <p:nvGrpSpPr>
        <p:cNvPr id="1" name=""/>
        <p:cNvGrpSpPr/>
        <p:nvPr/>
      </p:nvGrpSpPr>
      <p:grpSpPr>
        <a:xfrm>
          <a:off x="0" y="0"/>
          <a:ext cx="0" cy="0"/>
          <a:chOff x="0" y="0"/>
          <a:chExt cx="0" cy="0"/>
        </a:xfrm>
      </p:grpSpPr>
      <p:sp>
        <p:nvSpPr>
          <p:cNvPr id="64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41" name="Picture 49" descr="Picture 49"/>
          <p:cNvPicPr>
            <a:picLocks noChangeAspect="1"/>
          </p:cNvPicPr>
          <p:nvPr/>
        </p:nvPicPr>
        <p:blipFill>
          <a:blip r:embed="rId2"/>
          <a:stretch>
            <a:fillRect/>
          </a:stretch>
        </p:blipFill>
        <p:spPr>
          <a:xfrm>
            <a:off x="10458450" y="6278562"/>
            <a:ext cx="1667936" cy="290516"/>
          </a:xfrm>
          <a:prstGeom prst="rect">
            <a:avLst/>
          </a:prstGeom>
          <a:ln w="12700">
            <a:miter lim="400000"/>
          </a:ln>
        </p:spPr>
      </p:pic>
      <p:sp>
        <p:nvSpPr>
          <p:cNvPr id="642" name="Line 50"/>
          <p:cNvSpPr/>
          <p:nvPr/>
        </p:nvSpPr>
        <p:spPr>
          <a:xfrm>
            <a:off x="12194116" y="6202362"/>
            <a:ext cx="1155704" cy="4"/>
          </a:xfrm>
          <a:prstGeom prst="line">
            <a:avLst/>
          </a:prstGeom>
          <a:ln>
            <a:solidFill>
              <a:srgbClr val="FF0000"/>
            </a:solidFill>
          </a:ln>
        </p:spPr>
        <p:txBody>
          <a:bodyPr lIns="45718" tIns="45718" rIns="45718" bIns="45718"/>
          <a:lstStyle/>
          <a:p>
            <a:endParaRPr/>
          </a:p>
        </p:txBody>
      </p:sp>
      <p:sp>
        <p:nvSpPr>
          <p:cNvPr id="643" name="Line 51"/>
          <p:cNvSpPr/>
          <p:nvPr/>
        </p:nvSpPr>
        <p:spPr>
          <a:xfrm>
            <a:off x="10353250" y="6860223"/>
            <a:ext cx="4" cy="536579"/>
          </a:xfrm>
          <a:prstGeom prst="line">
            <a:avLst/>
          </a:prstGeom>
          <a:ln>
            <a:solidFill>
              <a:srgbClr val="FF0000"/>
            </a:solidFill>
          </a:ln>
        </p:spPr>
        <p:txBody>
          <a:bodyPr lIns="45718" tIns="45718" rIns="45718" bIns="45718"/>
          <a:lstStyle/>
          <a:p>
            <a:endParaRPr/>
          </a:p>
        </p:txBody>
      </p:sp>
      <p:sp>
        <p:nvSpPr>
          <p:cNvPr id="644"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645" name="圖片 10" descr="圖片 10"/>
          <p:cNvPicPr>
            <a:picLocks noChangeAspect="1"/>
          </p:cNvPicPr>
          <p:nvPr/>
        </p:nvPicPr>
        <p:blipFill>
          <a:blip r:embed="rId3"/>
          <a:stretch>
            <a:fillRect/>
          </a:stretch>
        </p:blipFill>
        <p:spPr>
          <a:xfrm>
            <a:off x="11281688" y="80863"/>
            <a:ext cx="910316" cy="310333"/>
          </a:xfrm>
          <a:prstGeom prst="rect">
            <a:avLst/>
          </a:prstGeom>
          <a:ln w="12700">
            <a:miter lim="400000"/>
          </a:ln>
        </p:spPr>
      </p:pic>
      <p:sp>
        <p:nvSpPr>
          <p:cNvPr id="646"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47" name="內文層級一…"/>
          <p:cNvSpPr txBox="1">
            <a:spLocks noGrp="1"/>
          </p:cNvSpPr>
          <p:nvPr>
            <p:ph type="body" sz="quarter" idx="1" hasCustomPrompt="1"/>
          </p:nvPr>
        </p:nvSpPr>
        <p:spPr>
          <a:xfrm>
            <a:off x="323527" y="339509"/>
            <a:ext cx="11573200" cy="724248"/>
          </a:xfrm>
          <a:prstGeom prst="rect">
            <a:avLst/>
          </a:prstGeom>
        </p:spPr>
        <p:txBody>
          <a:bodyPr anchor="ctr"/>
          <a:lstStyle>
            <a:lvl1pPr marL="0" indent="0" algn="ctr">
              <a:spcBef>
                <a:spcPts val="1200"/>
              </a:spcBef>
              <a:buSzTx/>
              <a:buNone/>
              <a:defRPr sz="5400">
                <a:solidFill>
                  <a:srgbClr val="262626"/>
                </a:solidFill>
              </a:defRPr>
            </a:lvl1pPr>
            <a:lvl2pPr marL="1008289" indent="-551088" algn="ctr">
              <a:spcBef>
                <a:spcPts val="1200"/>
              </a:spcBef>
              <a:defRPr sz="5400">
                <a:solidFill>
                  <a:srgbClr val="262626"/>
                </a:solidFill>
              </a:defRPr>
            </a:lvl2pPr>
            <a:lvl3pPr marL="1428750" indent="-514350" algn="ctr">
              <a:spcBef>
                <a:spcPts val="1200"/>
              </a:spcBef>
              <a:defRPr sz="5400">
                <a:solidFill>
                  <a:srgbClr val="262626"/>
                </a:solidFill>
              </a:defRPr>
            </a:lvl3pPr>
            <a:lvl4pPr marL="1988820" indent="-617219" algn="ctr">
              <a:spcBef>
                <a:spcPts val="1200"/>
              </a:spcBef>
              <a:defRPr sz="5400">
                <a:solidFill>
                  <a:srgbClr val="262626"/>
                </a:solidFill>
              </a:defRPr>
            </a:lvl4pPr>
            <a:lvl5pPr marL="2446020" indent="-617220" algn="ctr">
              <a:spcBef>
                <a:spcPts val="1200"/>
              </a:spcBef>
              <a:defRPr sz="5400">
                <a:solidFill>
                  <a:srgbClr val="262626"/>
                </a:solidFill>
              </a:defRPr>
            </a:lvl5pPr>
          </a:lstStyle>
          <a:p>
            <a:r>
              <a:t>BASIC LAYOUT</a:t>
            </a:r>
          </a:p>
          <a:p>
            <a:pPr lvl="1"/>
            <a:endParaRPr/>
          </a:p>
          <a:p>
            <a:pPr lvl="2"/>
            <a:endParaRPr/>
          </a:p>
          <a:p>
            <a:pPr lvl="3"/>
            <a:endParaRPr/>
          </a:p>
          <a:p>
            <a:pPr lvl="4"/>
            <a:endParaRPr/>
          </a:p>
        </p:txBody>
      </p:sp>
      <p:sp>
        <p:nvSpPr>
          <p:cNvPr id="648" name="幻燈片編號"/>
          <p:cNvSpPr txBox="1">
            <a:spLocks noGrp="1"/>
          </p:cNvSpPr>
          <p:nvPr>
            <p:ph type="sldNum" sz="quarter" idx="2"/>
          </p:nvPr>
        </p:nvSpPr>
        <p:spPr>
          <a:xfrm>
            <a:off x="8463949" y="6224225"/>
            <a:ext cx="273652"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x">
  <p:cSld name="2_空白">
    <p:spTree>
      <p:nvGrpSpPr>
        <p:cNvPr id="1" name=""/>
        <p:cNvGrpSpPr/>
        <p:nvPr/>
      </p:nvGrpSpPr>
      <p:grpSpPr>
        <a:xfrm>
          <a:off x="0" y="0"/>
          <a:ext cx="0" cy="0"/>
          <a:chOff x="0" y="0"/>
          <a:chExt cx="0" cy="0"/>
        </a:xfrm>
      </p:grpSpPr>
      <p:sp>
        <p:nvSpPr>
          <p:cNvPr id="65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56" name="Picture 49" descr="Picture 49"/>
          <p:cNvPicPr>
            <a:picLocks noChangeAspect="1"/>
          </p:cNvPicPr>
          <p:nvPr/>
        </p:nvPicPr>
        <p:blipFill>
          <a:blip r:embed="rId2"/>
          <a:stretch>
            <a:fillRect/>
          </a:stretch>
        </p:blipFill>
        <p:spPr>
          <a:xfrm>
            <a:off x="10458450" y="6278562"/>
            <a:ext cx="1667936" cy="290516"/>
          </a:xfrm>
          <a:prstGeom prst="rect">
            <a:avLst/>
          </a:prstGeom>
          <a:ln w="12700">
            <a:miter lim="400000"/>
          </a:ln>
        </p:spPr>
      </p:pic>
      <p:sp>
        <p:nvSpPr>
          <p:cNvPr id="657" name="Line 50"/>
          <p:cNvSpPr/>
          <p:nvPr/>
        </p:nvSpPr>
        <p:spPr>
          <a:xfrm>
            <a:off x="12194116" y="6202362"/>
            <a:ext cx="1155704" cy="4"/>
          </a:xfrm>
          <a:prstGeom prst="line">
            <a:avLst/>
          </a:prstGeom>
          <a:ln>
            <a:solidFill>
              <a:srgbClr val="FF0000"/>
            </a:solidFill>
          </a:ln>
        </p:spPr>
        <p:txBody>
          <a:bodyPr lIns="45718" tIns="45718" rIns="45718" bIns="45718"/>
          <a:lstStyle/>
          <a:p>
            <a:endParaRPr/>
          </a:p>
        </p:txBody>
      </p:sp>
      <p:sp>
        <p:nvSpPr>
          <p:cNvPr id="658" name="Line 51"/>
          <p:cNvSpPr/>
          <p:nvPr/>
        </p:nvSpPr>
        <p:spPr>
          <a:xfrm>
            <a:off x="10353250" y="6860223"/>
            <a:ext cx="4" cy="536579"/>
          </a:xfrm>
          <a:prstGeom prst="line">
            <a:avLst/>
          </a:prstGeom>
          <a:ln>
            <a:solidFill>
              <a:srgbClr val="FF0000"/>
            </a:solidFill>
          </a:ln>
        </p:spPr>
        <p:txBody>
          <a:bodyPr lIns="45718" tIns="45718" rIns="45718" bIns="45718"/>
          <a:lstStyle/>
          <a:p>
            <a:endParaRPr/>
          </a:p>
        </p:txBody>
      </p:sp>
      <p:sp>
        <p:nvSpPr>
          <p:cNvPr id="659"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660" name="圖片 10" descr="圖片 10"/>
          <p:cNvPicPr>
            <a:picLocks noChangeAspect="1"/>
          </p:cNvPicPr>
          <p:nvPr/>
        </p:nvPicPr>
        <p:blipFill>
          <a:blip r:embed="rId3"/>
          <a:stretch>
            <a:fillRect/>
          </a:stretch>
        </p:blipFill>
        <p:spPr>
          <a:xfrm>
            <a:off x="11281688" y="80863"/>
            <a:ext cx="910316" cy="310333"/>
          </a:xfrm>
          <a:prstGeom prst="rect">
            <a:avLst/>
          </a:prstGeom>
          <a:ln w="12700">
            <a:miter lim="400000"/>
          </a:ln>
        </p:spPr>
      </p:pic>
      <p:sp>
        <p:nvSpPr>
          <p:cNvPr id="661"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62"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tx">
  <p:cSld name="標題投影片">
    <p:spTree>
      <p:nvGrpSpPr>
        <p:cNvPr id="1" name=""/>
        <p:cNvGrpSpPr/>
        <p:nvPr/>
      </p:nvGrpSpPr>
      <p:grpSpPr>
        <a:xfrm>
          <a:off x="0" y="0"/>
          <a:ext cx="0" cy="0"/>
          <a:chOff x="0" y="0"/>
          <a:chExt cx="0" cy="0"/>
        </a:xfrm>
      </p:grpSpPr>
      <p:pic>
        <p:nvPicPr>
          <p:cNvPr id="669" name="Picture 57" descr="Picture 57"/>
          <p:cNvPicPr>
            <a:picLocks noChangeAspect="1"/>
          </p:cNvPicPr>
          <p:nvPr/>
        </p:nvPicPr>
        <p:blipFill>
          <a:blip r:embed="rId2"/>
          <a:stretch>
            <a:fillRect/>
          </a:stretch>
        </p:blipFill>
        <p:spPr>
          <a:xfrm>
            <a:off x="8509000" y="4110037"/>
            <a:ext cx="3683000" cy="2747966"/>
          </a:xfrm>
          <a:prstGeom prst="rect">
            <a:avLst/>
          </a:prstGeom>
          <a:ln w="12700">
            <a:miter lim="400000"/>
          </a:ln>
        </p:spPr>
      </p:pic>
      <p:sp>
        <p:nvSpPr>
          <p:cNvPr id="67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defRPr>
                <a:latin typeface="Arial"/>
                <a:ea typeface="Arial"/>
                <a:cs typeface="Arial"/>
                <a:sym typeface="Arial"/>
              </a:defRPr>
            </a:pPr>
            <a:endParaRPr/>
          </a:p>
        </p:txBody>
      </p:sp>
      <p:pic>
        <p:nvPicPr>
          <p:cNvPr id="671" name="Picture 26" descr="Picture 26"/>
          <p:cNvPicPr>
            <a:picLocks noChangeAspect="1"/>
          </p:cNvPicPr>
          <p:nvPr/>
        </p:nvPicPr>
        <p:blipFill>
          <a:blip r:embed="rId3"/>
          <a:stretch>
            <a:fillRect/>
          </a:stretch>
        </p:blipFill>
        <p:spPr>
          <a:xfrm>
            <a:off x="876300" y="528639"/>
            <a:ext cx="4438652" cy="1042988"/>
          </a:xfrm>
          <a:prstGeom prst="rect">
            <a:avLst/>
          </a:prstGeom>
          <a:ln w="12700">
            <a:miter lim="400000"/>
          </a:ln>
        </p:spPr>
      </p:pic>
      <p:sp>
        <p:nvSpPr>
          <p:cNvPr id="672" name="簡報標題"/>
          <p:cNvSpPr txBox="1">
            <a:spLocks noGrp="1"/>
          </p:cNvSpPr>
          <p:nvPr>
            <p:ph type="title" hasCustomPrompt="1"/>
          </p:nvPr>
        </p:nvSpPr>
        <p:spPr>
          <a:xfrm>
            <a:off x="728188" y="2584704"/>
            <a:ext cx="8794754" cy="1219205"/>
          </a:xfrm>
          <a:prstGeom prst="rect">
            <a:avLst/>
          </a:prstGeom>
        </p:spPr>
        <p:txBody>
          <a:bodyPr/>
          <a:lstStyle>
            <a:lvl1pPr>
              <a:defRPr sz="4400" b="1">
                <a:solidFill>
                  <a:srgbClr val="00B2B3"/>
                </a:solidFill>
              </a:defRPr>
            </a:lvl1pPr>
          </a:lstStyle>
          <a:p>
            <a:r>
              <a:t>簡報標題</a:t>
            </a:r>
          </a:p>
        </p:txBody>
      </p:sp>
      <p:sp>
        <p:nvSpPr>
          <p:cNvPr id="673" name="內文層級一…"/>
          <p:cNvSpPr txBox="1">
            <a:spLocks noGrp="1"/>
          </p:cNvSpPr>
          <p:nvPr>
            <p:ph type="body" sz="quarter" idx="1" hasCustomPrompt="1"/>
          </p:nvPr>
        </p:nvSpPr>
        <p:spPr>
          <a:xfrm>
            <a:off x="728188" y="5059679"/>
            <a:ext cx="9027829" cy="755908"/>
          </a:xfrm>
          <a:prstGeom prst="rect">
            <a:avLst/>
          </a:prstGeom>
        </p:spPr>
        <p:txBody>
          <a:bodyPr anchor="b"/>
          <a:lstStyle>
            <a:lvl1pPr marL="0" indent="0">
              <a:lnSpc>
                <a:spcPct val="80000"/>
              </a:lnSpc>
              <a:spcBef>
                <a:spcPts val="0"/>
              </a:spcBef>
              <a:buSzTx/>
              <a:buNone/>
              <a:defRPr sz="2000">
                <a:latin typeface="微軟正黑體"/>
                <a:ea typeface="微軟正黑體"/>
                <a:cs typeface="微軟正黑體"/>
                <a:sym typeface="微軟正黑體"/>
              </a:defRPr>
            </a:lvl1pPr>
            <a:lvl2pPr marL="661307" indent="-204107">
              <a:lnSpc>
                <a:spcPct val="80000"/>
              </a:lnSpc>
              <a:spcBef>
                <a:spcPts val="0"/>
              </a:spcBef>
              <a:defRPr sz="2000">
                <a:latin typeface="微軟正黑體"/>
                <a:ea typeface="微軟正黑體"/>
                <a:cs typeface="微軟正黑體"/>
                <a:sym typeface="微軟正黑體"/>
              </a:defRPr>
            </a:lvl2pPr>
            <a:lvl3pPr marL="1104900" indent="-190500">
              <a:lnSpc>
                <a:spcPct val="80000"/>
              </a:lnSpc>
              <a:spcBef>
                <a:spcPts val="0"/>
              </a:spcBef>
              <a:defRPr sz="2000">
                <a:latin typeface="微軟正黑體"/>
                <a:ea typeface="微軟正黑體"/>
                <a:cs typeface="微軟正黑體"/>
                <a:sym typeface="微軟正黑體"/>
              </a:defRPr>
            </a:lvl3pPr>
            <a:lvl4pPr marL="1600200" indent="-228600">
              <a:lnSpc>
                <a:spcPct val="80000"/>
              </a:lnSpc>
              <a:spcBef>
                <a:spcPts val="0"/>
              </a:spcBef>
              <a:defRPr sz="2000">
                <a:latin typeface="微軟正黑體"/>
                <a:ea typeface="微軟正黑體"/>
                <a:cs typeface="微軟正黑體"/>
                <a:sym typeface="微軟正黑體"/>
              </a:defRPr>
            </a:lvl4pPr>
            <a:lvl5pPr marL="2057400" indent="-228600">
              <a:lnSpc>
                <a:spcPct val="80000"/>
              </a:lnSpc>
              <a:spcBef>
                <a:spcPts val="0"/>
              </a:spcBef>
              <a:defRPr sz="2000">
                <a:latin typeface="微軟正黑體"/>
                <a:ea typeface="微軟正黑體"/>
                <a:cs typeface="微軟正黑體"/>
                <a:sym typeface="微軟正黑體"/>
              </a:defRPr>
            </a:lvl5pPr>
          </a:lstStyle>
          <a:p>
            <a:r>
              <a:t>簡報單位 簡報人名稱 職稱</a:t>
            </a:r>
          </a:p>
          <a:p>
            <a:pPr lvl="1"/>
            <a:endParaRPr/>
          </a:p>
          <a:p>
            <a:pPr lvl="2"/>
            <a:endParaRPr/>
          </a:p>
          <a:p>
            <a:pPr lvl="3"/>
            <a:endParaRPr/>
          </a:p>
          <a:p>
            <a:pPr lvl="4"/>
            <a:endParaRPr/>
          </a:p>
        </p:txBody>
      </p:sp>
      <p:sp>
        <p:nvSpPr>
          <p:cNvPr id="674" name="文字版面配置區 8"/>
          <p:cNvSpPr>
            <a:spLocks noGrp="1"/>
          </p:cNvSpPr>
          <p:nvPr>
            <p:ph type="body" sz="quarter" idx="21" hasCustomPrompt="1"/>
          </p:nvPr>
        </p:nvSpPr>
        <p:spPr>
          <a:xfrm>
            <a:off x="728185" y="5902261"/>
            <a:ext cx="3718143" cy="432306"/>
          </a:xfrm>
          <a:prstGeom prst="rect">
            <a:avLst/>
          </a:prstGeom>
        </p:spPr>
        <p:txBody>
          <a:bodyPr/>
          <a:lstStyle>
            <a:lvl1pPr marL="0" indent="0">
              <a:spcBef>
                <a:spcPts val="300"/>
              </a:spcBef>
              <a:buSzTx/>
              <a:buNone/>
              <a:defRPr sz="1600"/>
            </a:lvl1pPr>
          </a:lstStyle>
          <a:p>
            <a:r>
              <a:t>簡報日期</a:t>
            </a:r>
          </a:p>
        </p:txBody>
      </p:sp>
      <p:sp>
        <p:nvSpPr>
          <p:cNvPr id="675"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grpSp>
        <p:nvGrpSpPr>
          <p:cNvPr id="678" name="群組 10"/>
          <p:cNvGrpSpPr/>
          <p:nvPr/>
        </p:nvGrpSpPr>
        <p:grpSpPr>
          <a:xfrm>
            <a:off x="10068583" y="0"/>
            <a:ext cx="2117730" cy="6858000"/>
            <a:chOff x="0" y="0"/>
            <a:chExt cx="2117729" cy="6858000"/>
          </a:xfrm>
        </p:grpSpPr>
        <p:pic>
          <p:nvPicPr>
            <p:cNvPr id="676" name="圖片 14" descr="圖片 14"/>
            <p:cNvPicPr>
              <a:picLocks noChangeAspect="1"/>
            </p:cNvPicPr>
            <p:nvPr/>
          </p:nvPicPr>
          <p:blipFill>
            <a:blip r:embed="rId4"/>
            <a:stretch>
              <a:fillRect/>
            </a:stretch>
          </p:blipFill>
          <p:spPr>
            <a:xfrm>
              <a:off x="-1" y="0"/>
              <a:ext cx="2117730" cy="6858000"/>
            </a:xfrm>
            <a:prstGeom prst="rect">
              <a:avLst/>
            </a:prstGeom>
            <a:ln w="12700" cap="flat">
              <a:noFill/>
              <a:miter lim="400000"/>
            </a:ln>
            <a:effectLst/>
          </p:spPr>
        </p:pic>
        <p:pic>
          <p:nvPicPr>
            <p:cNvPr id="677" name="圖片 16" descr="圖片 16"/>
            <p:cNvPicPr>
              <a:picLocks noChangeAspect="1"/>
            </p:cNvPicPr>
            <p:nvPr/>
          </p:nvPicPr>
          <p:blipFill>
            <a:blip r:embed="rId5"/>
            <a:stretch>
              <a:fillRect/>
            </a:stretch>
          </p:blipFill>
          <p:spPr>
            <a:xfrm>
              <a:off x="418897" y="660397"/>
              <a:ext cx="1436692" cy="1590681"/>
            </a:xfrm>
            <a:prstGeom prst="rect">
              <a:avLst/>
            </a:prstGeom>
            <a:ln w="12700" cap="flat">
              <a:noFill/>
              <a:miter lim="400000"/>
            </a:ln>
            <a:effectLst/>
          </p:spPr>
        </p:pic>
      </p:grpSp>
      <p:pic>
        <p:nvPicPr>
          <p:cNvPr id="679" name="圖片 16" descr="圖片 16"/>
          <p:cNvPicPr>
            <a:picLocks noChangeAspect="1"/>
          </p:cNvPicPr>
          <p:nvPr/>
        </p:nvPicPr>
        <p:blipFill>
          <a:blip r:embed="rId6"/>
          <a:stretch>
            <a:fillRect/>
          </a:stretch>
        </p:blipFill>
        <p:spPr>
          <a:xfrm>
            <a:off x="9291191" y="254785"/>
            <a:ext cx="682738" cy="310334"/>
          </a:xfrm>
          <a:prstGeom prst="rect">
            <a:avLst/>
          </a:prstGeom>
          <a:ln w="12700">
            <a:miter lim="400000"/>
          </a:ln>
        </p:spPr>
      </p:pic>
      <p:sp>
        <p:nvSpPr>
          <p:cNvPr id="680"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x">
  <p:cSld name="1_標題及物件">
    <p:spTree>
      <p:nvGrpSpPr>
        <p:cNvPr id="1" name=""/>
        <p:cNvGrpSpPr/>
        <p:nvPr/>
      </p:nvGrpSpPr>
      <p:grpSpPr>
        <a:xfrm>
          <a:off x="0" y="0"/>
          <a:ext cx="0" cy="0"/>
          <a:chOff x="0" y="0"/>
          <a:chExt cx="0" cy="0"/>
        </a:xfrm>
      </p:grpSpPr>
      <p:sp>
        <p:nvSpPr>
          <p:cNvPr id="687"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88" name="Picture 49" descr="Picture 49"/>
          <p:cNvPicPr>
            <a:picLocks noChangeAspect="1"/>
          </p:cNvPicPr>
          <p:nvPr/>
        </p:nvPicPr>
        <p:blipFill>
          <a:blip r:embed="rId2"/>
          <a:stretch>
            <a:fillRect/>
          </a:stretch>
        </p:blipFill>
        <p:spPr>
          <a:xfrm>
            <a:off x="10458450" y="6278562"/>
            <a:ext cx="1667936" cy="290516"/>
          </a:xfrm>
          <a:prstGeom prst="rect">
            <a:avLst/>
          </a:prstGeom>
          <a:ln w="12700">
            <a:miter lim="400000"/>
          </a:ln>
        </p:spPr>
      </p:pic>
      <p:sp>
        <p:nvSpPr>
          <p:cNvPr id="689" name="Line 50"/>
          <p:cNvSpPr/>
          <p:nvPr/>
        </p:nvSpPr>
        <p:spPr>
          <a:xfrm>
            <a:off x="12194116" y="6202362"/>
            <a:ext cx="1155704" cy="4"/>
          </a:xfrm>
          <a:prstGeom prst="line">
            <a:avLst/>
          </a:prstGeom>
          <a:ln>
            <a:solidFill>
              <a:srgbClr val="FF0000"/>
            </a:solidFill>
          </a:ln>
        </p:spPr>
        <p:txBody>
          <a:bodyPr lIns="45718" tIns="45718" rIns="45718" bIns="45718"/>
          <a:lstStyle/>
          <a:p>
            <a:endParaRPr/>
          </a:p>
        </p:txBody>
      </p:sp>
      <p:sp>
        <p:nvSpPr>
          <p:cNvPr id="690" name="Line 51"/>
          <p:cNvSpPr/>
          <p:nvPr/>
        </p:nvSpPr>
        <p:spPr>
          <a:xfrm>
            <a:off x="10353250" y="6860223"/>
            <a:ext cx="4" cy="536579"/>
          </a:xfrm>
          <a:prstGeom prst="line">
            <a:avLst/>
          </a:prstGeom>
          <a:ln>
            <a:solidFill>
              <a:srgbClr val="FF0000"/>
            </a:solidFill>
          </a:ln>
        </p:spPr>
        <p:txBody>
          <a:bodyPr lIns="45718" tIns="45718" rIns="45718" bIns="45718"/>
          <a:lstStyle/>
          <a:p>
            <a:endParaRPr/>
          </a:p>
        </p:txBody>
      </p:sp>
      <p:sp>
        <p:nvSpPr>
          <p:cNvPr id="691"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692" name="圖片 10" descr="圖片 10"/>
          <p:cNvPicPr>
            <a:picLocks noChangeAspect="1"/>
          </p:cNvPicPr>
          <p:nvPr/>
        </p:nvPicPr>
        <p:blipFill>
          <a:blip r:embed="rId3"/>
          <a:stretch>
            <a:fillRect/>
          </a:stretch>
        </p:blipFill>
        <p:spPr>
          <a:xfrm>
            <a:off x="11020280" y="193869"/>
            <a:ext cx="910316" cy="310334"/>
          </a:xfrm>
          <a:prstGeom prst="rect">
            <a:avLst/>
          </a:prstGeom>
          <a:ln w="12700">
            <a:miter lim="400000"/>
          </a:ln>
        </p:spPr>
      </p:pic>
      <p:sp>
        <p:nvSpPr>
          <p:cNvPr id="693"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94" name="內文層級一…"/>
          <p:cNvSpPr txBox="1">
            <a:spLocks noGrp="1"/>
          </p:cNvSpPr>
          <p:nvPr>
            <p:ph type="body" idx="1"/>
          </p:nvPr>
        </p:nvSpPr>
        <p:spPr>
          <a:prstGeom prst="rect">
            <a:avLst/>
          </a:prstGeo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a:p>
        </p:txBody>
      </p:sp>
      <p:sp>
        <p:nvSpPr>
          <p:cNvPr id="695" name="大標題文字"/>
          <p:cNvSpPr txBox="1">
            <a:spLocks noGrp="1"/>
          </p:cNvSpPr>
          <p:nvPr>
            <p:ph type="title"/>
          </p:nvPr>
        </p:nvSpPr>
        <p:spPr>
          <a:prstGeom prst="rect">
            <a:avLst/>
          </a:prstGeom>
        </p:spPr>
        <p:txBody>
          <a:bodyPr/>
          <a:lstStyle>
            <a:lvl1pPr>
              <a:defRPr>
                <a:solidFill>
                  <a:srgbClr val="00B2B3"/>
                </a:solidFill>
              </a:defRPr>
            </a:lvl1pPr>
          </a:lstStyle>
          <a:p>
            <a:r>
              <a:rPr lang="zh-TW" altLang="en-US"/>
              <a:t>按一下以編輯母片標題樣式</a:t>
            </a:r>
            <a:endParaRPr/>
          </a:p>
        </p:txBody>
      </p:sp>
      <p:sp>
        <p:nvSpPr>
          <p:cNvPr id="696"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x">
  <p:cSld name="2_標題及物件">
    <p:spTree>
      <p:nvGrpSpPr>
        <p:cNvPr id="1" name=""/>
        <p:cNvGrpSpPr/>
        <p:nvPr/>
      </p:nvGrpSpPr>
      <p:grpSpPr>
        <a:xfrm>
          <a:off x="0" y="0"/>
          <a:ext cx="0" cy="0"/>
          <a:chOff x="0" y="0"/>
          <a:chExt cx="0" cy="0"/>
        </a:xfrm>
      </p:grpSpPr>
      <p:sp>
        <p:nvSpPr>
          <p:cNvPr id="70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04" name="Picture 49" descr="Picture 49"/>
          <p:cNvPicPr>
            <a:picLocks noChangeAspect="1"/>
          </p:cNvPicPr>
          <p:nvPr/>
        </p:nvPicPr>
        <p:blipFill>
          <a:blip r:embed="rId2"/>
          <a:stretch>
            <a:fillRect/>
          </a:stretch>
        </p:blipFill>
        <p:spPr>
          <a:xfrm>
            <a:off x="10458450" y="6278562"/>
            <a:ext cx="1667936" cy="290516"/>
          </a:xfrm>
          <a:prstGeom prst="rect">
            <a:avLst/>
          </a:prstGeom>
          <a:ln w="12700">
            <a:miter lim="400000"/>
          </a:ln>
        </p:spPr>
      </p:pic>
      <p:sp>
        <p:nvSpPr>
          <p:cNvPr id="705" name="Line 50"/>
          <p:cNvSpPr/>
          <p:nvPr/>
        </p:nvSpPr>
        <p:spPr>
          <a:xfrm>
            <a:off x="12194116" y="6202362"/>
            <a:ext cx="1155704" cy="4"/>
          </a:xfrm>
          <a:prstGeom prst="line">
            <a:avLst/>
          </a:prstGeom>
          <a:ln>
            <a:solidFill>
              <a:srgbClr val="FF0000"/>
            </a:solidFill>
          </a:ln>
        </p:spPr>
        <p:txBody>
          <a:bodyPr lIns="45718" tIns="45718" rIns="45718" bIns="45718"/>
          <a:lstStyle/>
          <a:p>
            <a:endParaRPr/>
          </a:p>
        </p:txBody>
      </p:sp>
      <p:sp>
        <p:nvSpPr>
          <p:cNvPr id="706" name="Line 51"/>
          <p:cNvSpPr/>
          <p:nvPr/>
        </p:nvSpPr>
        <p:spPr>
          <a:xfrm>
            <a:off x="10353250" y="6860223"/>
            <a:ext cx="4" cy="536579"/>
          </a:xfrm>
          <a:prstGeom prst="line">
            <a:avLst/>
          </a:prstGeom>
          <a:ln>
            <a:solidFill>
              <a:srgbClr val="FF0000"/>
            </a:solidFill>
          </a:ln>
        </p:spPr>
        <p:txBody>
          <a:bodyPr lIns="45718" tIns="45718" rIns="45718" bIns="45718"/>
          <a:lstStyle/>
          <a:p>
            <a:endParaRPr/>
          </a:p>
        </p:txBody>
      </p:sp>
      <p:sp>
        <p:nvSpPr>
          <p:cNvPr id="707"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08" name="圖片 10" descr="圖片 10"/>
          <p:cNvPicPr>
            <a:picLocks noChangeAspect="1"/>
          </p:cNvPicPr>
          <p:nvPr/>
        </p:nvPicPr>
        <p:blipFill>
          <a:blip r:embed="rId3"/>
          <a:stretch>
            <a:fillRect/>
          </a:stretch>
        </p:blipFill>
        <p:spPr>
          <a:xfrm>
            <a:off x="11020280" y="193869"/>
            <a:ext cx="910316" cy="310334"/>
          </a:xfrm>
          <a:prstGeom prst="rect">
            <a:avLst/>
          </a:prstGeom>
          <a:ln w="12700">
            <a:miter lim="400000"/>
          </a:ln>
        </p:spPr>
      </p:pic>
      <p:sp>
        <p:nvSpPr>
          <p:cNvPr id="709"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10" name="內文層級一…"/>
          <p:cNvSpPr txBox="1">
            <a:spLocks noGrp="1"/>
          </p:cNvSpPr>
          <p:nvPr>
            <p:ph type="body" idx="1"/>
          </p:nvPr>
        </p:nvSpPr>
        <p:spPr>
          <a:xfrm>
            <a:off x="609600" y="1439862"/>
            <a:ext cx="8168641" cy="4757743"/>
          </a:xfrm>
          <a:prstGeom prst="rect">
            <a:avLst/>
          </a:prstGeo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a:p>
        </p:txBody>
      </p:sp>
      <p:sp>
        <p:nvSpPr>
          <p:cNvPr id="711" name="大標題文字"/>
          <p:cNvSpPr txBox="1">
            <a:spLocks noGrp="1"/>
          </p:cNvSpPr>
          <p:nvPr>
            <p:ph type="title"/>
          </p:nvPr>
        </p:nvSpPr>
        <p:spPr>
          <a:prstGeom prst="rect">
            <a:avLst/>
          </a:prstGeom>
        </p:spPr>
        <p:txBody>
          <a:bodyPr/>
          <a:lstStyle>
            <a:lvl1pPr>
              <a:defRPr>
                <a:solidFill>
                  <a:srgbClr val="00B2B3"/>
                </a:solidFill>
              </a:defRPr>
            </a:lvl1pPr>
          </a:lstStyle>
          <a:p>
            <a:r>
              <a:rPr lang="zh-TW" altLang="en-US"/>
              <a:t>按一下以編輯母片標題樣式</a:t>
            </a:r>
            <a:endParaRPr/>
          </a:p>
        </p:txBody>
      </p:sp>
      <p:sp>
        <p:nvSpPr>
          <p:cNvPr id="712" name="圖片版面配置區 2"/>
          <p:cNvSpPr>
            <a:spLocks noGrp="1"/>
          </p:cNvSpPr>
          <p:nvPr>
            <p:ph type="pic" sz="quarter" idx="21"/>
          </p:nvPr>
        </p:nvSpPr>
        <p:spPr>
          <a:xfrm>
            <a:off x="8962097" y="1439862"/>
            <a:ext cx="2798105" cy="4757743"/>
          </a:xfrm>
          <a:prstGeom prst="rect">
            <a:avLst/>
          </a:prstGeom>
        </p:spPr>
        <p:txBody>
          <a:bodyPr lIns="91439" tIns="45719" rIns="91439" bIns="45719">
            <a:noAutofit/>
          </a:bodyPr>
          <a:lstStyle/>
          <a:p>
            <a:r>
              <a:rPr lang="zh-TW" altLang="en-US"/>
              <a:t>按一下圖示以新增圖片</a:t>
            </a:r>
            <a:endParaRPr/>
          </a:p>
        </p:txBody>
      </p:sp>
      <p:sp>
        <p:nvSpPr>
          <p:cNvPr id="713"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x">
  <p:cSld name="3_標題及物件">
    <p:spTree>
      <p:nvGrpSpPr>
        <p:cNvPr id="1" name=""/>
        <p:cNvGrpSpPr/>
        <p:nvPr/>
      </p:nvGrpSpPr>
      <p:grpSpPr>
        <a:xfrm>
          <a:off x="0" y="0"/>
          <a:ext cx="0" cy="0"/>
          <a:chOff x="0" y="0"/>
          <a:chExt cx="0" cy="0"/>
        </a:xfrm>
      </p:grpSpPr>
      <p:sp>
        <p:nvSpPr>
          <p:cNvPr id="72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21" name="Picture 49" descr="Picture 49"/>
          <p:cNvPicPr>
            <a:picLocks noChangeAspect="1"/>
          </p:cNvPicPr>
          <p:nvPr/>
        </p:nvPicPr>
        <p:blipFill>
          <a:blip r:embed="rId2"/>
          <a:stretch>
            <a:fillRect/>
          </a:stretch>
        </p:blipFill>
        <p:spPr>
          <a:xfrm>
            <a:off x="10458450" y="6278562"/>
            <a:ext cx="1667936" cy="290516"/>
          </a:xfrm>
          <a:prstGeom prst="rect">
            <a:avLst/>
          </a:prstGeom>
          <a:ln w="12700">
            <a:miter lim="400000"/>
          </a:ln>
        </p:spPr>
      </p:pic>
      <p:sp>
        <p:nvSpPr>
          <p:cNvPr id="722" name="Line 50"/>
          <p:cNvSpPr/>
          <p:nvPr/>
        </p:nvSpPr>
        <p:spPr>
          <a:xfrm>
            <a:off x="12194116" y="6202362"/>
            <a:ext cx="1155704" cy="4"/>
          </a:xfrm>
          <a:prstGeom prst="line">
            <a:avLst/>
          </a:prstGeom>
          <a:ln>
            <a:solidFill>
              <a:srgbClr val="FF0000"/>
            </a:solidFill>
          </a:ln>
        </p:spPr>
        <p:txBody>
          <a:bodyPr lIns="45718" tIns="45718" rIns="45718" bIns="45718"/>
          <a:lstStyle/>
          <a:p>
            <a:endParaRPr/>
          </a:p>
        </p:txBody>
      </p:sp>
      <p:sp>
        <p:nvSpPr>
          <p:cNvPr id="723" name="Line 51"/>
          <p:cNvSpPr/>
          <p:nvPr/>
        </p:nvSpPr>
        <p:spPr>
          <a:xfrm>
            <a:off x="10353250" y="6860223"/>
            <a:ext cx="4" cy="536579"/>
          </a:xfrm>
          <a:prstGeom prst="line">
            <a:avLst/>
          </a:prstGeom>
          <a:ln>
            <a:solidFill>
              <a:srgbClr val="FF0000"/>
            </a:solidFill>
          </a:ln>
        </p:spPr>
        <p:txBody>
          <a:bodyPr lIns="45718" tIns="45718" rIns="45718" bIns="45718"/>
          <a:lstStyle/>
          <a:p>
            <a:endParaRPr/>
          </a:p>
        </p:txBody>
      </p:sp>
      <p:sp>
        <p:nvSpPr>
          <p:cNvPr id="724"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25" name="圖片 10" descr="圖片 10"/>
          <p:cNvPicPr>
            <a:picLocks noChangeAspect="1"/>
          </p:cNvPicPr>
          <p:nvPr/>
        </p:nvPicPr>
        <p:blipFill>
          <a:blip r:embed="rId3"/>
          <a:stretch>
            <a:fillRect/>
          </a:stretch>
        </p:blipFill>
        <p:spPr>
          <a:xfrm>
            <a:off x="11020280" y="193869"/>
            <a:ext cx="910316" cy="310334"/>
          </a:xfrm>
          <a:prstGeom prst="rect">
            <a:avLst/>
          </a:prstGeom>
          <a:ln w="12700">
            <a:miter lim="400000"/>
          </a:ln>
        </p:spPr>
      </p:pic>
      <p:sp>
        <p:nvSpPr>
          <p:cNvPr id="726"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27" name="內文層級一…"/>
          <p:cNvSpPr txBox="1">
            <a:spLocks noGrp="1"/>
          </p:cNvSpPr>
          <p:nvPr>
            <p:ph type="body" idx="1"/>
          </p:nvPr>
        </p:nvSpPr>
        <p:spPr>
          <a:xfrm>
            <a:off x="609600" y="1439862"/>
            <a:ext cx="11146971" cy="3184389"/>
          </a:xfrm>
          <a:prstGeom prst="rect">
            <a:avLst/>
          </a:prstGeo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a:p>
        </p:txBody>
      </p:sp>
      <p:sp>
        <p:nvSpPr>
          <p:cNvPr id="728" name="大標題文字"/>
          <p:cNvSpPr txBox="1">
            <a:spLocks noGrp="1"/>
          </p:cNvSpPr>
          <p:nvPr>
            <p:ph type="title"/>
          </p:nvPr>
        </p:nvSpPr>
        <p:spPr>
          <a:xfrm>
            <a:off x="601132" y="316990"/>
            <a:ext cx="11155441" cy="889512"/>
          </a:xfrm>
          <a:prstGeom prst="rect">
            <a:avLst/>
          </a:prstGeom>
        </p:spPr>
        <p:txBody>
          <a:bodyPr/>
          <a:lstStyle>
            <a:lvl1pPr>
              <a:defRPr>
                <a:solidFill>
                  <a:srgbClr val="00B2B3"/>
                </a:solidFill>
              </a:defRPr>
            </a:lvl1pPr>
          </a:lstStyle>
          <a:p>
            <a:r>
              <a:rPr lang="zh-TW" altLang="en-US"/>
              <a:t>按一下以編輯母片標題樣式</a:t>
            </a:r>
            <a:endParaRPr/>
          </a:p>
        </p:txBody>
      </p:sp>
      <p:sp>
        <p:nvSpPr>
          <p:cNvPr id="729" name="圖片版面配置區 2"/>
          <p:cNvSpPr>
            <a:spLocks noGrp="1"/>
          </p:cNvSpPr>
          <p:nvPr>
            <p:ph type="pic" sz="half" idx="21"/>
          </p:nvPr>
        </p:nvSpPr>
        <p:spPr>
          <a:xfrm>
            <a:off x="609600" y="4725144"/>
            <a:ext cx="11146971" cy="1584180"/>
          </a:xfrm>
          <a:prstGeom prst="rect">
            <a:avLst/>
          </a:prstGeom>
        </p:spPr>
        <p:txBody>
          <a:bodyPr lIns="91439" tIns="45719" rIns="91439" bIns="45719">
            <a:noAutofit/>
          </a:bodyPr>
          <a:lstStyle/>
          <a:p>
            <a:r>
              <a:rPr lang="zh-TW" altLang="en-US"/>
              <a:t>按一下圖示以新增圖片</a:t>
            </a:r>
            <a:endParaRPr/>
          </a:p>
        </p:txBody>
      </p:sp>
      <p:sp>
        <p:nvSpPr>
          <p:cNvPr id="730"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x">
  <p:cSld name="標題及物件">
    <p:spTree>
      <p:nvGrpSpPr>
        <p:cNvPr id="1" name=""/>
        <p:cNvGrpSpPr/>
        <p:nvPr/>
      </p:nvGrpSpPr>
      <p:grpSpPr>
        <a:xfrm>
          <a:off x="0" y="0"/>
          <a:ext cx="0" cy="0"/>
          <a:chOff x="0" y="0"/>
          <a:chExt cx="0" cy="0"/>
        </a:xfrm>
      </p:grpSpPr>
      <p:sp>
        <p:nvSpPr>
          <p:cNvPr id="737"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38" name="Picture 49" descr="Picture 49"/>
          <p:cNvPicPr>
            <a:picLocks noChangeAspect="1"/>
          </p:cNvPicPr>
          <p:nvPr/>
        </p:nvPicPr>
        <p:blipFill>
          <a:blip r:embed="rId2"/>
          <a:stretch>
            <a:fillRect/>
          </a:stretch>
        </p:blipFill>
        <p:spPr>
          <a:xfrm>
            <a:off x="10458450" y="6278562"/>
            <a:ext cx="1667936" cy="290516"/>
          </a:xfrm>
          <a:prstGeom prst="rect">
            <a:avLst/>
          </a:prstGeom>
          <a:ln w="12700">
            <a:miter lim="400000"/>
          </a:ln>
        </p:spPr>
      </p:pic>
      <p:sp>
        <p:nvSpPr>
          <p:cNvPr id="739" name="Line 50"/>
          <p:cNvSpPr/>
          <p:nvPr/>
        </p:nvSpPr>
        <p:spPr>
          <a:xfrm>
            <a:off x="12194116" y="6202362"/>
            <a:ext cx="1155704" cy="4"/>
          </a:xfrm>
          <a:prstGeom prst="line">
            <a:avLst/>
          </a:prstGeom>
          <a:ln>
            <a:solidFill>
              <a:srgbClr val="FF0000"/>
            </a:solidFill>
          </a:ln>
        </p:spPr>
        <p:txBody>
          <a:bodyPr lIns="45718" tIns="45718" rIns="45718" bIns="45718"/>
          <a:lstStyle/>
          <a:p>
            <a:endParaRPr/>
          </a:p>
        </p:txBody>
      </p:sp>
      <p:sp>
        <p:nvSpPr>
          <p:cNvPr id="740" name="Line 51"/>
          <p:cNvSpPr/>
          <p:nvPr/>
        </p:nvSpPr>
        <p:spPr>
          <a:xfrm>
            <a:off x="10353250" y="6860223"/>
            <a:ext cx="4" cy="536579"/>
          </a:xfrm>
          <a:prstGeom prst="line">
            <a:avLst/>
          </a:prstGeom>
          <a:ln>
            <a:solidFill>
              <a:srgbClr val="FF0000"/>
            </a:solidFill>
          </a:ln>
        </p:spPr>
        <p:txBody>
          <a:bodyPr lIns="45718" tIns="45718" rIns="45718" bIns="45718"/>
          <a:lstStyle/>
          <a:p>
            <a:endParaRPr/>
          </a:p>
        </p:txBody>
      </p:sp>
      <p:sp>
        <p:nvSpPr>
          <p:cNvPr id="741"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42" name="圖片 10" descr="圖片 10"/>
          <p:cNvPicPr>
            <a:picLocks noChangeAspect="1"/>
          </p:cNvPicPr>
          <p:nvPr/>
        </p:nvPicPr>
        <p:blipFill>
          <a:blip r:embed="rId3"/>
          <a:stretch>
            <a:fillRect/>
          </a:stretch>
        </p:blipFill>
        <p:spPr>
          <a:xfrm>
            <a:off x="11020280" y="193869"/>
            <a:ext cx="910316" cy="310334"/>
          </a:xfrm>
          <a:prstGeom prst="rect">
            <a:avLst/>
          </a:prstGeom>
          <a:ln w="12700">
            <a:miter lim="400000"/>
          </a:ln>
        </p:spPr>
      </p:pic>
      <p:sp>
        <p:nvSpPr>
          <p:cNvPr id="743"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44" name="大標題文字"/>
          <p:cNvSpPr txBox="1">
            <a:spLocks noGrp="1"/>
          </p:cNvSpPr>
          <p:nvPr>
            <p:ph type="title"/>
          </p:nvPr>
        </p:nvSpPr>
        <p:spPr>
          <a:xfrm>
            <a:off x="914400" y="2564900"/>
            <a:ext cx="10363200" cy="1035550"/>
          </a:xfrm>
          <a:prstGeom prst="rect">
            <a:avLst/>
          </a:prstGeom>
        </p:spPr>
        <p:txBody>
          <a:bodyPr/>
          <a:lstStyle>
            <a:lvl1pPr algn="ctr">
              <a:defRPr>
                <a:solidFill>
                  <a:srgbClr val="00B2B3"/>
                </a:solidFill>
              </a:defRPr>
            </a:lvl1pPr>
          </a:lstStyle>
          <a:p>
            <a:r>
              <a:rPr lang="zh-TW" altLang="en-US"/>
              <a:t>按一下以編輯母片標題樣式</a:t>
            </a:r>
            <a:endParaRPr/>
          </a:p>
        </p:txBody>
      </p:sp>
      <p:sp>
        <p:nvSpPr>
          <p:cNvPr id="745" name="內文層級一…"/>
          <p:cNvSpPr txBox="1">
            <a:spLocks noGrp="1"/>
          </p:cNvSpPr>
          <p:nvPr>
            <p:ph type="body" sz="quarter" idx="1"/>
          </p:nvPr>
        </p:nvSpPr>
        <p:spPr>
          <a:xfrm>
            <a:off x="1828800" y="3886200"/>
            <a:ext cx="8534400" cy="1752600"/>
          </a:xfrm>
          <a:prstGeom prst="rect">
            <a:avLst/>
          </a:prstGeom>
        </p:spPr>
        <p:txBody>
          <a:bodyPr/>
          <a:lstStyle>
            <a:lvl1pPr marL="0" indent="0" algn="ctr">
              <a:buSzTx/>
              <a:buNone/>
              <a:defRPr>
                <a:solidFill>
                  <a:srgbClr val="888888"/>
                </a:solidFill>
              </a:defRPr>
            </a:lvl1pPr>
            <a:lvl2pPr marL="0" indent="0" algn="ctr">
              <a:buSzTx/>
              <a:buNone/>
              <a:defRPr>
                <a:solidFill>
                  <a:srgbClr val="888888"/>
                </a:solidFill>
              </a:defRPr>
            </a:lvl2pPr>
            <a:lvl3pPr marL="0" indent="0" algn="ctr">
              <a:buSzTx/>
              <a:buNone/>
              <a:defRPr>
                <a:solidFill>
                  <a:srgbClr val="888888"/>
                </a:solidFill>
              </a:defRPr>
            </a:lvl3pPr>
            <a:lvl4pPr marL="0" indent="0" algn="ctr">
              <a:buSzTx/>
              <a:buNone/>
              <a:defRPr>
                <a:solidFill>
                  <a:srgbClr val="888888"/>
                </a:solidFill>
              </a:defRPr>
            </a:lvl4pPr>
            <a:lvl5pPr marL="0" indent="0" algn="ctr">
              <a:buSzTx/>
              <a:buNone/>
              <a:defRPr>
                <a:solidFill>
                  <a:srgbClr val="888888"/>
                </a:solidFill>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a:p>
        </p:txBody>
      </p:sp>
      <p:sp>
        <p:nvSpPr>
          <p:cNvPr id="746"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x">
  <p:cSld name="區段標題">
    <p:spTree>
      <p:nvGrpSpPr>
        <p:cNvPr id="1" name=""/>
        <p:cNvGrpSpPr/>
        <p:nvPr/>
      </p:nvGrpSpPr>
      <p:grpSpPr>
        <a:xfrm>
          <a:off x="0" y="0"/>
          <a:ext cx="0" cy="0"/>
          <a:chOff x="0" y="0"/>
          <a:chExt cx="0" cy="0"/>
        </a:xfrm>
      </p:grpSpPr>
      <p:sp>
        <p:nvSpPr>
          <p:cNvPr id="75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54" name="Picture 49" descr="Picture 49"/>
          <p:cNvPicPr>
            <a:picLocks noChangeAspect="1"/>
          </p:cNvPicPr>
          <p:nvPr/>
        </p:nvPicPr>
        <p:blipFill>
          <a:blip r:embed="rId2"/>
          <a:stretch>
            <a:fillRect/>
          </a:stretch>
        </p:blipFill>
        <p:spPr>
          <a:xfrm>
            <a:off x="10458450" y="6278562"/>
            <a:ext cx="1667936" cy="290516"/>
          </a:xfrm>
          <a:prstGeom prst="rect">
            <a:avLst/>
          </a:prstGeom>
          <a:ln w="12700">
            <a:miter lim="400000"/>
          </a:ln>
        </p:spPr>
      </p:pic>
      <p:sp>
        <p:nvSpPr>
          <p:cNvPr id="755" name="Line 50"/>
          <p:cNvSpPr/>
          <p:nvPr/>
        </p:nvSpPr>
        <p:spPr>
          <a:xfrm>
            <a:off x="12194116" y="6202362"/>
            <a:ext cx="1155704" cy="4"/>
          </a:xfrm>
          <a:prstGeom prst="line">
            <a:avLst/>
          </a:prstGeom>
          <a:ln>
            <a:solidFill>
              <a:srgbClr val="FF0000"/>
            </a:solidFill>
          </a:ln>
        </p:spPr>
        <p:txBody>
          <a:bodyPr lIns="45718" tIns="45718" rIns="45718" bIns="45718"/>
          <a:lstStyle/>
          <a:p>
            <a:endParaRPr/>
          </a:p>
        </p:txBody>
      </p:sp>
      <p:sp>
        <p:nvSpPr>
          <p:cNvPr id="756" name="Line 51"/>
          <p:cNvSpPr/>
          <p:nvPr/>
        </p:nvSpPr>
        <p:spPr>
          <a:xfrm>
            <a:off x="10353250" y="6860223"/>
            <a:ext cx="4" cy="536579"/>
          </a:xfrm>
          <a:prstGeom prst="line">
            <a:avLst/>
          </a:prstGeom>
          <a:ln>
            <a:solidFill>
              <a:srgbClr val="FF0000"/>
            </a:solidFill>
          </a:ln>
        </p:spPr>
        <p:txBody>
          <a:bodyPr lIns="45718" tIns="45718" rIns="45718" bIns="45718"/>
          <a:lstStyle/>
          <a:p>
            <a:endParaRPr/>
          </a:p>
        </p:txBody>
      </p:sp>
      <p:sp>
        <p:nvSpPr>
          <p:cNvPr id="757"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58" name="圖片 10" descr="圖片 10"/>
          <p:cNvPicPr>
            <a:picLocks noChangeAspect="1"/>
          </p:cNvPicPr>
          <p:nvPr/>
        </p:nvPicPr>
        <p:blipFill>
          <a:blip r:embed="rId3"/>
          <a:stretch>
            <a:fillRect/>
          </a:stretch>
        </p:blipFill>
        <p:spPr>
          <a:xfrm>
            <a:off x="11020280" y="193869"/>
            <a:ext cx="910316" cy="310334"/>
          </a:xfrm>
          <a:prstGeom prst="rect">
            <a:avLst/>
          </a:prstGeom>
          <a:ln w="12700">
            <a:miter lim="400000"/>
          </a:ln>
        </p:spPr>
      </p:pic>
      <p:sp>
        <p:nvSpPr>
          <p:cNvPr id="759"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60" name="大標題文字"/>
          <p:cNvSpPr txBox="1">
            <a:spLocks noGrp="1"/>
          </p:cNvSpPr>
          <p:nvPr>
            <p:ph type="title"/>
          </p:nvPr>
        </p:nvSpPr>
        <p:spPr>
          <a:xfrm>
            <a:off x="963084" y="4406901"/>
            <a:ext cx="10363201" cy="1362079"/>
          </a:xfrm>
          <a:prstGeom prst="rect">
            <a:avLst/>
          </a:prstGeom>
        </p:spPr>
        <p:txBody>
          <a:bodyPr/>
          <a:lstStyle>
            <a:lvl1pPr>
              <a:defRPr sz="4000" b="1" cap="all">
                <a:solidFill>
                  <a:srgbClr val="00B2B3"/>
                </a:solidFill>
              </a:defRPr>
            </a:lvl1pPr>
          </a:lstStyle>
          <a:p>
            <a:r>
              <a:rPr lang="zh-TW" altLang="en-US"/>
              <a:t>按一下以編輯母片標題樣式</a:t>
            </a:r>
            <a:endParaRPr/>
          </a:p>
        </p:txBody>
      </p:sp>
      <p:sp>
        <p:nvSpPr>
          <p:cNvPr id="761" name="內文層級一…"/>
          <p:cNvSpPr txBox="1">
            <a:spLocks noGrp="1"/>
          </p:cNvSpPr>
          <p:nvPr>
            <p:ph type="body" sz="quarter" idx="1"/>
          </p:nvPr>
        </p:nvSpPr>
        <p:spPr>
          <a:xfrm>
            <a:off x="963084" y="2906713"/>
            <a:ext cx="10363201" cy="1500191"/>
          </a:xfrm>
          <a:prstGeom prst="rect">
            <a:avLst/>
          </a:prstGeom>
        </p:spPr>
        <p:txBody>
          <a:bodyPr anchor="b"/>
          <a:lstStyle>
            <a:lvl1pPr marL="0" indent="0">
              <a:spcBef>
                <a:spcPts val="400"/>
              </a:spcBef>
              <a:buSzTx/>
              <a:buNone/>
              <a:defRPr sz="2000">
                <a:solidFill>
                  <a:srgbClr val="888888"/>
                </a:solidFill>
              </a:defRPr>
            </a:lvl1pPr>
            <a:lvl2pPr marL="0" indent="0">
              <a:spcBef>
                <a:spcPts val="400"/>
              </a:spcBef>
              <a:buSzTx/>
              <a:buNone/>
              <a:defRPr sz="2000">
                <a:solidFill>
                  <a:srgbClr val="888888"/>
                </a:solidFill>
              </a:defRPr>
            </a:lvl2pPr>
            <a:lvl3pPr marL="0" indent="0">
              <a:spcBef>
                <a:spcPts val="400"/>
              </a:spcBef>
              <a:buSzTx/>
              <a:buNone/>
              <a:defRPr sz="2000">
                <a:solidFill>
                  <a:srgbClr val="888888"/>
                </a:solidFill>
              </a:defRPr>
            </a:lvl3pPr>
            <a:lvl4pPr marL="0" indent="0">
              <a:spcBef>
                <a:spcPts val="400"/>
              </a:spcBef>
              <a:buSzTx/>
              <a:buNone/>
              <a:defRPr sz="2000">
                <a:solidFill>
                  <a:srgbClr val="888888"/>
                </a:solidFill>
              </a:defRPr>
            </a:lvl4pPr>
            <a:lvl5pPr marL="0" indent="0">
              <a:spcBef>
                <a:spcPts val="400"/>
              </a:spcBef>
              <a:buSzTx/>
              <a:buNone/>
              <a:defRPr sz="2000">
                <a:solidFill>
                  <a:srgbClr val="888888"/>
                </a:solidFill>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a:p>
        </p:txBody>
      </p:sp>
      <p:sp>
        <p:nvSpPr>
          <p:cNvPr id="762"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標題及物件">
    <p:spTree>
      <p:nvGrpSpPr>
        <p:cNvPr id="1" name=""/>
        <p:cNvGrpSpPr/>
        <p:nvPr/>
      </p:nvGrpSpPr>
      <p:grpSpPr>
        <a:xfrm>
          <a:off x="0" y="0"/>
          <a:ext cx="0" cy="0"/>
          <a:chOff x="0" y="0"/>
          <a:chExt cx="0" cy="0"/>
        </a:xfrm>
      </p:grpSpPr>
      <p:sp>
        <p:nvSpPr>
          <p:cNvPr id="66"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7"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68" name="圖片 11" descr="圖片 11"/>
          <p:cNvPicPr>
            <a:picLocks noChangeAspect="1"/>
          </p:cNvPicPr>
          <p:nvPr/>
        </p:nvPicPr>
        <p:blipFill>
          <a:blip r:embed="rId3"/>
          <a:stretch>
            <a:fillRect/>
          </a:stretch>
        </p:blipFill>
        <p:spPr>
          <a:xfrm>
            <a:off x="11020280" y="103449"/>
            <a:ext cx="910316" cy="380934"/>
          </a:xfrm>
          <a:prstGeom prst="rect">
            <a:avLst/>
          </a:prstGeom>
          <a:ln w="12700">
            <a:miter lim="400000"/>
          </a:ln>
        </p:spPr>
      </p:pic>
      <p:sp>
        <p:nvSpPr>
          <p:cNvPr id="69"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0" name="大標題文字"/>
          <p:cNvSpPr txBox="1">
            <a:spLocks noGrp="1"/>
          </p:cNvSpPr>
          <p:nvPr>
            <p:ph type="title"/>
          </p:nvPr>
        </p:nvSpPr>
        <p:spPr>
          <a:xfrm>
            <a:off x="914400" y="2564900"/>
            <a:ext cx="10363200" cy="1035550"/>
          </a:xfrm>
          <a:prstGeom prst="rect">
            <a:avLst/>
          </a:prstGeom>
        </p:spPr>
        <p:txBody>
          <a:bodyPr/>
          <a:lstStyle>
            <a:lvl1pPr algn="ctr"/>
          </a:lstStyle>
          <a:p>
            <a:r>
              <a:rPr lang="zh-TW" altLang="en-US"/>
              <a:t>按一下以編輯母片標題樣式</a:t>
            </a:r>
            <a:endParaRPr/>
          </a:p>
        </p:txBody>
      </p:sp>
      <p:sp>
        <p:nvSpPr>
          <p:cNvPr id="71" name="內文層級一…"/>
          <p:cNvSpPr txBox="1">
            <a:spLocks noGrp="1"/>
          </p:cNvSpPr>
          <p:nvPr>
            <p:ph type="body" sz="quarter" idx="1"/>
          </p:nvPr>
        </p:nvSpPr>
        <p:spPr>
          <a:xfrm>
            <a:off x="1828800" y="3886200"/>
            <a:ext cx="8534400" cy="1752600"/>
          </a:xfrm>
          <a:prstGeom prst="rect">
            <a:avLst/>
          </a:prstGeom>
        </p:spPr>
        <p:txBody>
          <a:bodyPr/>
          <a:lstStyle>
            <a:lvl1pPr marL="0" indent="0" algn="ctr">
              <a:buSzTx/>
              <a:buNone/>
              <a:defRPr>
                <a:solidFill>
                  <a:srgbClr val="888888"/>
                </a:solidFill>
              </a:defRPr>
            </a:lvl1pPr>
            <a:lvl2pPr marL="0" indent="0" algn="ctr">
              <a:buSzTx/>
              <a:buNone/>
              <a:defRPr>
                <a:solidFill>
                  <a:srgbClr val="888888"/>
                </a:solidFill>
              </a:defRPr>
            </a:lvl2pPr>
            <a:lvl3pPr marL="0" indent="0" algn="ctr">
              <a:buSzTx/>
              <a:buNone/>
              <a:defRPr>
                <a:solidFill>
                  <a:srgbClr val="888888"/>
                </a:solidFill>
              </a:defRPr>
            </a:lvl3pPr>
            <a:lvl4pPr marL="0" indent="0" algn="ctr">
              <a:buSzTx/>
              <a:buNone/>
              <a:defRPr>
                <a:solidFill>
                  <a:srgbClr val="888888"/>
                </a:solidFill>
              </a:defRPr>
            </a:lvl4pPr>
            <a:lvl5pPr marL="0" indent="0" algn="ctr">
              <a:buSzTx/>
              <a:buNone/>
              <a:defRPr>
                <a:solidFill>
                  <a:srgbClr val="888888"/>
                </a:solidFill>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a:p>
        </p:txBody>
      </p:sp>
      <p:sp>
        <p:nvSpPr>
          <p:cNvPr id="72"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tx">
  <p:cSld name="兩項物件">
    <p:spTree>
      <p:nvGrpSpPr>
        <p:cNvPr id="1" name=""/>
        <p:cNvGrpSpPr/>
        <p:nvPr/>
      </p:nvGrpSpPr>
      <p:grpSpPr>
        <a:xfrm>
          <a:off x="0" y="0"/>
          <a:ext cx="0" cy="0"/>
          <a:chOff x="0" y="0"/>
          <a:chExt cx="0" cy="0"/>
        </a:xfrm>
      </p:grpSpPr>
      <p:sp>
        <p:nvSpPr>
          <p:cNvPr id="769"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70" name="Picture 49" descr="Picture 49"/>
          <p:cNvPicPr>
            <a:picLocks noChangeAspect="1"/>
          </p:cNvPicPr>
          <p:nvPr/>
        </p:nvPicPr>
        <p:blipFill>
          <a:blip r:embed="rId2"/>
          <a:stretch>
            <a:fillRect/>
          </a:stretch>
        </p:blipFill>
        <p:spPr>
          <a:xfrm>
            <a:off x="10458450" y="6278562"/>
            <a:ext cx="1667936" cy="290516"/>
          </a:xfrm>
          <a:prstGeom prst="rect">
            <a:avLst/>
          </a:prstGeom>
          <a:ln w="12700">
            <a:miter lim="400000"/>
          </a:ln>
        </p:spPr>
      </p:pic>
      <p:sp>
        <p:nvSpPr>
          <p:cNvPr id="771" name="Line 50"/>
          <p:cNvSpPr/>
          <p:nvPr/>
        </p:nvSpPr>
        <p:spPr>
          <a:xfrm>
            <a:off x="12194116" y="6202362"/>
            <a:ext cx="1155704" cy="4"/>
          </a:xfrm>
          <a:prstGeom prst="line">
            <a:avLst/>
          </a:prstGeom>
          <a:ln>
            <a:solidFill>
              <a:srgbClr val="FF0000"/>
            </a:solidFill>
          </a:ln>
        </p:spPr>
        <p:txBody>
          <a:bodyPr lIns="45718" tIns="45718" rIns="45718" bIns="45718"/>
          <a:lstStyle/>
          <a:p>
            <a:endParaRPr/>
          </a:p>
        </p:txBody>
      </p:sp>
      <p:sp>
        <p:nvSpPr>
          <p:cNvPr id="772" name="Line 51"/>
          <p:cNvSpPr/>
          <p:nvPr/>
        </p:nvSpPr>
        <p:spPr>
          <a:xfrm>
            <a:off x="10353250" y="6860223"/>
            <a:ext cx="4" cy="536579"/>
          </a:xfrm>
          <a:prstGeom prst="line">
            <a:avLst/>
          </a:prstGeom>
          <a:ln>
            <a:solidFill>
              <a:srgbClr val="FF0000"/>
            </a:solidFill>
          </a:ln>
        </p:spPr>
        <p:txBody>
          <a:bodyPr lIns="45718" tIns="45718" rIns="45718" bIns="45718"/>
          <a:lstStyle/>
          <a:p>
            <a:endParaRPr/>
          </a:p>
        </p:txBody>
      </p:sp>
      <p:sp>
        <p:nvSpPr>
          <p:cNvPr id="773"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74" name="圖片 10" descr="圖片 10"/>
          <p:cNvPicPr>
            <a:picLocks noChangeAspect="1"/>
          </p:cNvPicPr>
          <p:nvPr/>
        </p:nvPicPr>
        <p:blipFill>
          <a:blip r:embed="rId3"/>
          <a:stretch>
            <a:fillRect/>
          </a:stretch>
        </p:blipFill>
        <p:spPr>
          <a:xfrm>
            <a:off x="11020280" y="193869"/>
            <a:ext cx="910316" cy="310334"/>
          </a:xfrm>
          <a:prstGeom prst="rect">
            <a:avLst/>
          </a:prstGeom>
          <a:ln w="12700">
            <a:miter lim="400000"/>
          </a:ln>
        </p:spPr>
      </p:pic>
      <p:sp>
        <p:nvSpPr>
          <p:cNvPr id="775"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76" name="內文層級一…"/>
          <p:cNvSpPr txBox="1">
            <a:spLocks noGrp="1"/>
          </p:cNvSpPr>
          <p:nvPr>
            <p:ph type="body" sz="half" idx="1"/>
          </p:nvPr>
        </p:nvSpPr>
        <p:spPr>
          <a:xfrm>
            <a:off x="609601" y="1542734"/>
            <a:ext cx="5473702" cy="4757738"/>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a:p>
        </p:txBody>
      </p:sp>
      <p:sp>
        <p:nvSpPr>
          <p:cNvPr id="777" name="大標題文字"/>
          <p:cNvSpPr txBox="1">
            <a:spLocks noGrp="1"/>
          </p:cNvSpPr>
          <p:nvPr>
            <p:ph type="title"/>
          </p:nvPr>
        </p:nvSpPr>
        <p:spPr>
          <a:prstGeom prst="rect">
            <a:avLst/>
          </a:prstGeom>
        </p:spPr>
        <p:txBody>
          <a:bodyPr/>
          <a:lstStyle>
            <a:lvl1pPr>
              <a:defRPr>
                <a:solidFill>
                  <a:srgbClr val="00B2B3"/>
                </a:solidFill>
              </a:defRPr>
            </a:lvl1pPr>
          </a:lstStyle>
          <a:p>
            <a:r>
              <a:rPr lang="zh-TW" altLang="en-US"/>
              <a:t>按一下以編輯母片標題樣式</a:t>
            </a:r>
            <a:endParaRPr/>
          </a:p>
        </p:txBody>
      </p:sp>
      <p:sp>
        <p:nvSpPr>
          <p:cNvPr id="778"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tx">
  <p:cSld name="比對">
    <p:spTree>
      <p:nvGrpSpPr>
        <p:cNvPr id="1" name=""/>
        <p:cNvGrpSpPr/>
        <p:nvPr/>
      </p:nvGrpSpPr>
      <p:grpSpPr>
        <a:xfrm>
          <a:off x="0" y="0"/>
          <a:ext cx="0" cy="0"/>
          <a:chOff x="0" y="0"/>
          <a:chExt cx="0" cy="0"/>
        </a:xfrm>
      </p:grpSpPr>
      <p:sp>
        <p:nvSpPr>
          <p:cNvPr id="78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86" name="Picture 49" descr="Picture 49"/>
          <p:cNvPicPr>
            <a:picLocks noChangeAspect="1"/>
          </p:cNvPicPr>
          <p:nvPr/>
        </p:nvPicPr>
        <p:blipFill>
          <a:blip r:embed="rId2"/>
          <a:stretch>
            <a:fillRect/>
          </a:stretch>
        </p:blipFill>
        <p:spPr>
          <a:xfrm>
            <a:off x="10458450" y="6278562"/>
            <a:ext cx="1667936" cy="290516"/>
          </a:xfrm>
          <a:prstGeom prst="rect">
            <a:avLst/>
          </a:prstGeom>
          <a:ln w="12700">
            <a:miter lim="400000"/>
          </a:ln>
        </p:spPr>
      </p:pic>
      <p:sp>
        <p:nvSpPr>
          <p:cNvPr id="787" name="Line 50"/>
          <p:cNvSpPr/>
          <p:nvPr/>
        </p:nvSpPr>
        <p:spPr>
          <a:xfrm>
            <a:off x="12194116" y="6202362"/>
            <a:ext cx="1155704" cy="4"/>
          </a:xfrm>
          <a:prstGeom prst="line">
            <a:avLst/>
          </a:prstGeom>
          <a:ln>
            <a:solidFill>
              <a:srgbClr val="FF0000"/>
            </a:solidFill>
          </a:ln>
        </p:spPr>
        <p:txBody>
          <a:bodyPr lIns="45718" tIns="45718" rIns="45718" bIns="45718"/>
          <a:lstStyle/>
          <a:p>
            <a:endParaRPr/>
          </a:p>
        </p:txBody>
      </p:sp>
      <p:sp>
        <p:nvSpPr>
          <p:cNvPr id="788" name="Line 51"/>
          <p:cNvSpPr/>
          <p:nvPr/>
        </p:nvSpPr>
        <p:spPr>
          <a:xfrm>
            <a:off x="10353250" y="6860223"/>
            <a:ext cx="4" cy="536579"/>
          </a:xfrm>
          <a:prstGeom prst="line">
            <a:avLst/>
          </a:prstGeom>
          <a:ln>
            <a:solidFill>
              <a:srgbClr val="FF0000"/>
            </a:solidFill>
          </a:ln>
        </p:spPr>
        <p:txBody>
          <a:bodyPr lIns="45718" tIns="45718" rIns="45718" bIns="45718"/>
          <a:lstStyle/>
          <a:p>
            <a:endParaRPr/>
          </a:p>
        </p:txBody>
      </p:sp>
      <p:sp>
        <p:nvSpPr>
          <p:cNvPr id="789"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90" name="圖片 10" descr="圖片 10"/>
          <p:cNvPicPr>
            <a:picLocks noChangeAspect="1"/>
          </p:cNvPicPr>
          <p:nvPr/>
        </p:nvPicPr>
        <p:blipFill>
          <a:blip r:embed="rId3"/>
          <a:stretch>
            <a:fillRect/>
          </a:stretch>
        </p:blipFill>
        <p:spPr>
          <a:xfrm>
            <a:off x="11020280" y="193869"/>
            <a:ext cx="910316" cy="310334"/>
          </a:xfrm>
          <a:prstGeom prst="rect">
            <a:avLst/>
          </a:prstGeom>
          <a:ln w="12700">
            <a:miter lim="400000"/>
          </a:ln>
        </p:spPr>
      </p:pic>
      <p:sp>
        <p:nvSpPr>
          <p:cNvPr id="791"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92" name="內文層級一…"/>
          <p:cNvSpPr txBox="1">
            <a:spLocks noGrp="1"/>
          </p:cNvSpPr>
          <p:nvPr>
            <p:ph type="body" sz="quarter" idx="1"/>
          </p:nvPr>
        </p:nvSpPr>
        <p:spPr>
          <a:xfrm>
            <a:off x="609600" y="1535112"/>
            <a:ext cx="5386917" cy="639763"/>
          </a:xfrm>
          <a:prstGeom prst="rect">
            <a:avLst/>
          </a:prstGeom>
        </p:spPr>
        <p:txBody>
          <a:bodyPr anchor="b"/>
          <a:lstStyle>
            <a:lvl1pPr marL="0" indent="0">
              <a:spcBef>
                <a:spcPts val="500"/>
              </a:spcBef>
              <a:buSzTx/>
              <a:buNone/>
              <a:defRPr sz="2400" b="1"/>
            </a:lvl1pPr>
            <a:lvl2pPr marL="0" indent="0">
              <a:spcBef>
                <a:spcPts val="500"/>
              </a:spcBef>
              <a:buSzTx/>
              <a:buNone/>
              <a:defRPr sz="2400" b="1"/>
            </a:lvl2pPr>
            <a:lvl3pPr marL="0" indent="0">
              <a:spcBef>
                <a:spcPts val="500"/>
              </a:spcBef>
              <a:buSzTx/>
              <a:buNone/>
              <a:defRPr sz="2400" b="1"/>
            </a:lvl3pPr>
            <a:lvl4pPr marL="0" indent="0">
              <a:spcBef>
                <a:spcPts val="500"/>
              </a:spcBef>
              <a:buSzTx/>
              <a:buNone/>
              <a:defRPr sz="2400" b="1"/>
            </a:lvl4pPr>
            <a:lvl5pPr marL="0" indent="0">
              <a:spcBef>
                <a:spcPts val="500"/>
              </a:spcBef>
              <a:buSzTx/>
              <a:buNone/>
              <a:defRPr sz="2400" b="1"/>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a:p>
        </p:txBody>
      </p:sp>
      <p:sp>
        <p:nvSpPr>
          <p:cNvPr id="793" name="文字版面配置區 4"/>
          <p:cNvSpPr>
            <a:spLocks noGrp="1"/>
          </p:cNvSpPr>
          <p:nvPr>
            <p:ph type="body" sz="quarter" idx="21"/>
          </p:nvPr>
        </p:nvSpPr>
        <p:spPr>
          <a:xfrm>
            <a:off x="6193366" y="1535111"/>
            <a:ext cx="5389039" cy="639767"/>
          </a:xfrm>
          <a:prstGeom prst="rect">
            <a:avLst/>
          </a:prstGeom>
        </p:spPr>
        <p:txBody>
          <a:bodyPr anchor="b"/>
          <a:lstStyle/>
          <a:p>
            <a:pPr lvl="0"/>
            <a:r>
              <a:rPr lang="zh-TW" altLang="en-US"/>
              <a:t>按一下以編輯母片文字樣式</a:t>
            </a:r>
          </a:p>
        </p:txBody>
      </p:sp>
      <p:sp>
        <p:nvSpPr>
          <p:cNvPr id="794" name="大標題文字"/>
          <p:cNvSpPr txBox="1">
            <a:spLocks noGrp="1"/>
          </p:cNvSpPr>
          <p:nvPr>
            <p:ph type="title"/>
          </p:nvPr>
        </p:nvSpPr>
        <p:spPr>
          <a:prstGeom prst="rect">
            <a:avLst/>
          </a:prstGeom>
        </p:spPr>
        <p:txBody>
          <a:bodyPr/>
          <a:lstStyle>
            <a:lvl1pPr>
              <a:defRPr>
                <a:solidFill>
                  <a:srgbClr val="00B2B3"/>
                </a:solidFill>
              </a:defRPr>
            </a:lvl1pPr>
          </a:lstStyle>
          <a:p>
            <a:r>
              <a:rPr lang="zh-TW" altLang="en-US"/>
              <a:t>按一下以編輯母片標題樣式</a:t>
            </a:r>
            <a:endParaRPr/>
          </a:p>
        </p:txBody>
      </p:sp>
      <p:sp>
        <p:nvSpPr>
          <p:cNvPr id="795"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802"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03" name="Picture 49" descr="Picture 49"/>
          <p:cNvPicPr>
            <a:picLocks noChangeAspect="1"/>
          </p:cNvPicPr>
          <p:nvPr/>
        </p:nvPicPr>
        <p:blipFill>
          <a:blip r:embed="rId2"/>
          <a:stretch>
            <a:fillRect/>
          </a:stretch>
        </p:blipFill>
        <p:spPr>
          <a:xfrm>
            <a:off x="10458450" y="6278562"/>
            <a:ext cx="1667936" cy="290516"/>
          </a:xfrm>
          <a:prstGeom prst="rect">
            <a:avLst/>
          </a:prstGeom>
          <a:ln w="12700">
            <a:miter lim="400000"/>
          </a:ln>
        </p:spPr>
      </p:pic>
      <p:sp>
        <p:nvSpPr>
          <p:cNvPr id="804" name="Line 50"/>
          <p:cNvSpPr/>
          <p:nvPr/>
        </p:nvSpPr>
        <p:spPr>
          <a:xfrm>
            <a:off x="12194116" y="6202362"/>
            <a:ext cx="1155704" cy="4"/>
          </a:xfrm>
          <a:prstGeom prst="line">
            <a:avLst/>
          </a:prstGeom>
          <a:ln>
            <a:solidFill>
              <a:srgbClr val="FF0000"/>
            </a:solidFill>
          </a:ln>
        </p:spPr>
        <p:txBody>
          <a:bodyPr lIns="45718" tIns="45718" rIns="45718" bIns="45718"/>
          <a:lstStyle/>
          <a:p>
            <a:endParaRPr/>
          </a:p>
        </p:txBody>
      </p:sp>
      <p:sp>
        <p:nvSpPr>
          <p:cNvPr id="805" name="Line 51"/>
          <p:cNvSpPr/>
          <p:nvPr/>
        </p:nvSpPr>
        <p:spPr>
          <a:xfrm>
            <a:off x="10353250" y="6860223"/>
            <a:ext cx="4" cy="536579"/>
          </a:xfrm>
          <a:prstGeom prst="line">
            <a:avLst/>
          </a:prstGeom>
          <a:ln>
            <a:solidFill>
              <a:srgbClr val="FF0000"/>
            </a:solidFill>
          </a:ln>
        </p:spPr>
        <p:txBody>
          <a:bodyPr lIns="45718" tIns="45718" rIns="45718" bIns="45718"/>
          <a:lstStyle/>
          <a:p>
            <a:endParaRPr/>
          </a:p>
        </p:txBody>
      </p:sp>
      <p:sp>
        <p:nvSpPr>
          <p:cNvPr id="806"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807" name="圖片 10" descr="圖片 10"/>
          <p:cNvPicPr>
            <a:picLocks noChangeAspect="1"/>
          </p:cNvPicPr>
          <p:nvPr/>
        </p:nvPicPr>
        <p:blipFill>
          <a:blip r:embed="rId3"/>
          <a:stretch>
            <a:fillRect/>
          </a:stretch>
        </p:blipFill>
        <p:spPr>
          <a:xfrm>
            <a:off x="11020280" y="193869"/>
            <a:ext cx="910316" cy="310334"/>
          </a:xfrm>
          <a:prstGeom prst="rect">
            <a:avLst/>
          </a:prstGeom>
          <a:ln w="12700">
            <a:miter lim="400000"/>
          </a:ln>
        </p:spPr>
      </p:pic>
      <p:sp>
        <p:nvSpPr>
          <p:cNvPr id="808"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09" name="大標題文字"/>
          <p:cNvSpPr txBox="1">
            <a:spLocks noGrp="1"/>
          </p:cNvSpPr>
          <p:nvPr>
            <p:ph type="title"/>
          </p:nvPr>
        </p:nvSpPr>
        <p:spPr>
          <a:prstGeom prst="rect">
            <a:avLst/>
          </a:prstGeom>
        </p:spPr>
        <p:txBody>
          <a:bodyPr/>
          <a:lstStyle>
            <a:lvl1pPr>
              <a:defRPr>
                <a:solidFill>
                  <a:srgbClr val="00B2B3"/>
                </a:solidFill>
              </a:defRPr>
            </a:lvl1pPr>
          </a:lstStyle>
          <a:p>
            <a:r>
              <a:rPr lang="zh-TW" altLang="en-US"/>
              <a:t>按一下以編輯母片標題樣式</a:t>
            </a:r>
            <a:endParaRPr/>
          </a:p>
        </p:txBody>
      </p:sp>
      <p:sp>
        <p:nvSpPr>
          <p:cNvPr id="810"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tx">
  <p:cSld name="1_空白">
    <p:spTree>
      <p:nvGrpSpPr>
        <p:cNvPr id="1" name=""/>
        <p:cNvGrpSpPr/>
        <p:nvPr/>
      </p:nvGrpSpPr>
      <p:grpSpPr>
        <a:xfrm>
          <a:off x="0" y="0"/>
          <a:ext cx="0" cy="0"/>
          <a:chOff x="0" y="0"/>
          <a:chExt cx="0" cy="0"/>
        </a:xfrm>
      </p:grpSpPr>
      <p:sp>
        <p:nvSpPr>
          <p:cNvPr id="817"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18" name="Picture 49" descr="Picture 49"/>
          <p:cNvPicPr>
            <a:picLocks noChangeAspect="1"/>
          </p:cNvPicPr>
          <p:nvPr/>
        </p:nvPicPr>
        <p:blipFill>
          <a:blip r:embed="rId2"/>
          <a:stretch>
            <a:fillRect/>
          </a:stretch>
        </p:blipFill>
        <p:spPr>
          <a:xfrm>
            <a:off x="10458450" y="6278562"/>
            <a:ext cx="1667936" cy="290516"/>
          </a:xfrm>
          <a:prstGeom prst="rect">
            <a:avLst/>
          </a:prstGeom>
          <a:ln w="12700">
            <a:miter lim="400000"/>
          </a:ln>
        </p:spPr>
      </p:pic>
      <p:sp>
        <p:nvSpPr>
          <p:cNvPr id="819" name="Line 50"/>
          <p:cNvSpPr/>
          <p:nvPr/>
        </p:nvSpPr>
        <p:spPr>
          <a:xfrm>
            <a:off x="12194116" y="6202362"/>
            <a:ext cx="1155704" cy="4"/>
          </a:xfrm>
          <a:prstGeom prst="line">
            <a:avLst/>
          </a:prstGeom>
          <a:ln>
            <a:solidFill>
              <a:srgbClr val="FF0000"/>
            </a:solidFill>
          </a:ln>
        </p:spPr>
        <p:txBody>
          <a:bodyPr lIns="45718" tIns="45718" rIns="45718" bIns="45718"/>
          <a:lstStyle/>
          <a:p>
            <a:endParaRPr/>
          </a:p>
        </p:txBody>
      </p:sp>
      <p:sp>
        <p:nvSpPr>
          <p:cNvPr id="820" name="Line 51"/>
          <p:cNvSpPr/>
          <p:nvPr/>
        </p:nvSpPr>
        <p:spPr>
          <a:xfrm>
            <a:off x="10353250" y="6860223"/>
            <a:ext cx="4" cy="536579"/>
          </a:xfrm>
          <a:prstGeom prst="line">
            <a:avLst/>
          </a:prstGeom>
          <a:ln>
            <a:solidFill>
              <a:srgbClr val="FF0000"/>
            </a:solidFill>
          </a:ln>
        </p:spPr>
        <p:txBody>
          <a:bodyPr lIns="45718" tIns="45718" rIns="45718" bIns="45718"/>
          <a:lstStyle/>
          <a:p>
            <a:endParaRPr/>
          </a:p>
        </p:txBody>
      </p:sp>
      <p:sp>
        <p:nvSpPr>
          <p:cNvPr id="821"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822" name="圖片 10" descr="圖片 10"/>
          <p:cNvPicPr>
            <a:picLocks noChangeAspect="1"/>
          </p:cNvPicPr>
          <p:nvPr/>
        </p:nvPicPr>
        <p:blipFill>
          <a:blip r:embed="rId3"/>
          <a:stretch>
            <a:fillRect/>
          </a:stretch>
        </p:blipFill>
        <p:spPr>
          <a:xfrm>
            <a:off x="11020280" y="193869"/>
            <a:ext cx="910316" cy="310334"/>
          </a:xfrm>
          <a:prstGeom prst="rect">
            <a:avLst/>
          </a:prstGeom>
          <a:ln w="12700">
            <a:miter lim="400000"/>
          </a:ln>
        </p:spPr>
      </p:pic>
      <p:sp>
        <p:nvSpPr>
          <p:cNvPr id="823"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24"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tx">
  <p:cSld name="含標題的內容">
    <p:spTree>
      <p:nvGrpSpPr>
        <p:cNvPr id="1" name=""/>
        <p:cNvGrpSpPr/>
        <p:nvPr/>
      </p:nvGrpSpPr>
      <p:grpSpPr>
        <a:xfrm>
          <a:off x="0" y="0"/>
          <a:ext cx="0" cy="0"/>
          <a:chOff x="0" y="0"/>
          <a:chExt cx="0" cy="0"/>
        </a:xfrm>
      </p:grpSpPr>
      <p:sp>
        <p:nvSpPr>
          <p:cNvPr id="831"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32" name="Picture 49" descr="Picture 49"/>
          <p:cNvPicPr>
            <a:picLocks noChangeAspect="1"/>
          </p:cNvPicPr>
          <p:nvPr/>
        </p:nvPicPr>
        <p:blipFill>
          <a:blip r:embed="rId2"/>
          <a:stretch>
            <a:fillRect/>
          </a:stretch>
        </p:blipFill>
        <p:spPr>
          <a:xfrm>
            <a:off x="10458450" y="6278562"/>
            <a:ext cx="1667936" cy="290516"/>
          </a:xfrm>
          <a:prstGeom prst="rect">
            <a:avLst/>
          </a:prstGeom>
          <a:ln w="12700">
            <a:miter lim="400000"/>
          </a:ln>
        </p:spPr>
      </p:pic>
      <p:sp>
        <p:nvSpPr>
          <p:cNvPr id="833" name="Line 50"/>
          <p:cNvSpPr/>
          <p:nvPr/>
        </p:nvSpPr>
        <p:spPr>
          <a:xfrm>
            <a:off x="12194116" y="6202362"/>
            <a:ext cx="1155704" cy="4"/>
          </a:xfrm>
          <a:prstGeom prst="line">
            <a:avLst/>
          </a:prstGeom>
          <a:ln>
            <a:solidFill>
              <a:srgbClr val="FF0000"/>
            </a:solidFill>
          </a:ln>
        </p:spPr>
        <p:txBody>
          <a:bodyPr lIns="45718" tIns="45718" rIns="45718" bIns="45718"/>
          <a:lstStyle/>
          <a:p>
            <a:endParaRPr/>
          </a:p>
        </p:txBody>
      </p:sp>
      <p:sp>
        <p:nvSpPr>
          <p:cNvPr id="834" name="Line 51"/>
          <p:cNvSpPr/>
          <p:nvPr/>
        </p:nvSpPr>
        <p:spPr>
          <a:xfrm>
            <a:off x="10353250" y="6860223"/>
            <a:ext cx="4" cy="536579"/>
          </a:xfrm>
          <a:prstGeom prst="line">
            <a:avLst/>
          </a:prstGeom>
          <a:ln>
            <a:solidFill>
              <a:srgbClr val="FF0000"/>
            </a:solidFill>
          </a:ln>
        </p:spPr>
        <p:txBody>
          <a:bodyPr lIns="45718" tIns="45718" rIns="45718" bIns="45718"/>
          <a:lstStyle/>
          <a:p>
            <a:endParaRPr/>
          </a:p>
        </p:txBody>
      </p:sp>
      <p:sp>
        <p:nvSpPr>
          <p:cNvPr id="835"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836" name="圖片 10" descr="圖片 10"/>
          <p:cNvPicPr>
            <a:picLocks noChangeAspect="1"/>
          </p:cNvPicPr>
          <p:nvPr/>
        </p:nvPicPr>
        <p:blipFill>
          <a:blip r:embed="rId3"/>
          <a:stretch>
            <a:fillRect/>
          </a:stretch>
        </p:blipFill>
        <p:spPr>
          <a:xfrm>
            <a:off x="11020280" y="193869"/>
            <a:ext cx="910316" cy="310334"/>
          </a:xfrm>
          <a:prstGeom prst="rect">
            <a:avLst/>
          </a:prstGeom>
          <a:ln w="12700">
            <a:miter lim="400000"/>
          </a:ln>
        </p:spPr>
      </p:pic>
      <p:sp>
        <p:nvSpPr>
          <p:cNvPr id="837"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38" name="大標題文字"/>
          <p:cNvSpPr txBox="1">
            <a:spLocks noGrp="1"/>
          </p:cNvSpPr>
          <p:nvPr>
            <p:ph type="title"/>
          </p:nvPr>
        </p:nvSpPr>
        <p:spPr>
          <a:xfrm>
            <a:off x="609601" y="273050"/>
            <a:ext cx="4011084" cy="1162050"/>
          </a:xfrm>
          <a:prstGeom prst="rect">
            <a:avLst/>
          </a:prstGeom>
        </p:spPr>
        <p:txBody>
          <a:bodyPr anchor="b"/>
          <a:lstStyle>
            <a:lvl1pPr>
              <a:defRPr sz="2000" b="1">
                <a:solidFill>
                  <a:srgbClr val="00B2B3"/>
                </a:solidFill>
              </a:defRPr>
            </a:lvl1pPr>
          </a:lstStyle>
          <a:p>
            <a:r>
              <a:rPr lang="zh-TW" altLang="en-US"/>
              <a:t>按一下以編輯母片標題樣式</a:t>
            </a:r>
            <a:endParaRPr/>
          </a:p>
        </p:txBody>
      </p:sp>
      <p:sp>
        <p:nvSpPr>
          <p:cNvPr id="839" name="內文層級一…"/>
          <p:cNvSpPr txBox="1">
            <a:spLocks noGrp="1"/>
          </p:cNvSpPr>
          <p:nvPr>
            <p:ph type="body" idx="1"/>
          </p:nvPr>
        </p:nvSpPr>
        <p:spPr>
          <a:xfrm>
            <a:off x="4766733" y="273050"/>
            <a:ext cx="6815667" cy="5853115"/>
          </a:xfrm>
          <a:prstGeom prst="rect">
            <a:avLst/>
          </a:prstGeo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a:p>
        </p:txBody>
      </p:sp>
      <p:sp>
        <p:nvSpPr>
          <p:cNvPr id="840" name="文字版面配置區 3"/>
          <p:cNvSpPr>
            <a:spLocks noGrp="1"/>
          </p:cNvSpPr>
          <p:nvPr>
            <p:ph type="body" sz="half" idx="21"/>
          </p:nvPr>
        </p:nvSpPr>
        <p:spPr>
          <a:xfrm>
            <a:off x="609599" y="1435101"/>
            <a:ext cx="4011087" cy="4691063"/>
          </a:xfrm>
          <a:prstGeom prst="rect">
            <a:avLst/>
          </a:prstGeom>
        </p:spPr>
        <p:txBody>
          <a:bodyPr/>
          <a:lstStyle/>
          <a:p>
            <a:pPr lvl="0"/>
            <a:r>
              <a:rPr lang="zh-TW" altLang="en-US"/>
              <a:t>按一下以編輯母片文字樣式</a:t>
            </a:r>
          </a:p>
        </p:txBody>
      </p:sp>
      <p:sp>
        <p:nvSpPr>
          <p:cNvPr id="841"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tx">
  <p:cSld name="含標題的圖片">
    <p:spTree>
      <p:nvGrpSpPr>
        <p:cNvPr id="1" name=""/>
        <p:cNvGrpSpPr/>
        <p:nvPr/>
      </p:nvGrpSpPr>
      <p:grpSpPr>
        <a:xfrm>
          <a:off x="0" y="0"/>
          <a:ext cx="0" cy="0"/>
          <a:chOff x="0" y="0"/>
          <a:chExt cx="0" cy="0"/>
        </a:xfrm>
      </p:grpSpPr>
      <p:sp>
        <p:nvSpPr>
          <p:cNvPr id="848"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49" name="Picture 49" descr="Picture 49"/>
          <p:cNvPicPr>
            <a:picLocks noChangeAspect="1"/>
          </p:cNvPicPr>
          <p:nvPr/>
        </p:nvPicPr>
        <p:blipFill>
          <a:blip r:embed="rId2"/>
          <a:stretch>
            <a:fillRect/>
          </a:stretch>
        </p:blipFill>
        <p:spPr>
          <a:xfrm>
            <a:off x="10458450" y="6278562"/>
            <a:ext cx="1667936" cy="290516"/>
          </a:xfrm>
          <a:prstGeom prst="rect">
            <a:avLst/>
          </a:prstGeom>
          <a:ln w="12700">
            <a:miter lim="400000"/>
          </a:ln>
        </p:spPr>
      </p:pic>
      <p:sp>
        <p:nvSpPr>
          <p:cNvPr id="850" name="Line 50"/>
          <p:cNvSpPr/>
          <p:nvPr/>
        </p:nvSpPr>
        <p:spPr>
          <a:xfrm>
            <a:off x="12194116" y="6202362"/>
            <a:ext cx="1155704" cy="4"/>
          </a:xfrm>
          <a:prstGeom prst="line">
            <a:avLst/>
          </a:prstGeom>
          <a:ln>
            <a:solidFill>
              <a:srgbClr val="FF0000"/>
            </a:solidFill>
          </a:ln>
        </p:spPr>
        <p:txBody>
          <a:bodyPr lIns="45718" tIns="45718" rIns="45718" bIns="45718"/>
          <a:lstStyle/>
          <a:p>
            <a:endParaRPr/>
          </a:p>
        </p:txBody>
      </p:sp>
      <p:sp>
        <p:nvSpPr>
          <p:cNvPr id="851" name="Line 51"/>
          <p:cNvSpPr/>
          <p:nvPr/>
        </p:nvSpPr>
        <p:spPr>
          <a:xfrm>
            <a:off x="10353250" y="6860223"/>
            <a:ext cx="4" cy="536579"/>
          </a:xfrm>
          <a:prstGeom prst="line">
            <a:avLst/>
          </a:prstGeom>
          <a:ln>
            <a:solidFill>
              <a:srgbClr val="FF0000"/>
            </a:solidFill>
          </a:ln>
        </p:spPr>
        <p:txBody>
          <a:bodyPr lIns="45718" tIns="45718" rIns="45718" bIns="45718"/>
          <a:lstStyle/>
          <a:p>
            <a:endParaRPr/>
          </a:p>
        </p:txBody>
      </p:sp>
      <p:sp>
        <p:nvSpPr>
          <p:cNvPr id="852"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853" name="圖片 10" descr="圖片 10"/>
          <p:cNvPicPr>
            <a:picLocks noChangeAspect="1"/>
          </p:cNvPicPr>
          <p:nvPr/>
        </p:nvPicPr>
        <p:blipFill>
          <a:blip r:embed="rId3"/>
          <a:stretch>
            <a:fillRect/>
          </a:stretch>
        </p:blipFill>
        <p:spPr>
          <a:xfrm>
            <a:off x="11020280" y="193869"/>
            <a:ext cx="910316" cy="310334"/>
          </a:xfrm>
          <a:prstGeom prst="rect">
            <a:avLst/>
          </a:prstGeom>
          <a:ln w="12700">
            <a:miter lim="400000"/>
          </a:ln>
        </p:spPr>
      </p:pic>
      <p:sp>
        <p:nvSpPr>
          <p:cNvPr id="854"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55" name="大標題文字"/>
          <p:cNvSpPr txBox="1">
            <a:spLocks noGrp="1"/>
          </p:cNvSpPr>
          <p:nvPr>
            <p:ph type="title"/>
          </p:nvPr>
        </p:nvSpPr>
        <p:spPr>
          <a:xfrm>
            <a:off x="2389714" y="4800600"/>
            <a:ext cx="7315204" cy="566738"/>
          </a:xfrm>
          <a:prstGeom prst="rect">
            <a:avLst/>
          </a:prstGeom>
        </p:spPr>
        <p:txBody>
          <a:bodyPr anchor="b"/>
          <a:lstStyle>
            <a:lvl1pPr>
              <a:defRPr sz="2000" b="1">
                <a:solidFill>
                  <a:srgbClr val="00B2B3"/>
                </a:solidFill>
              </a:defRPr>
            </a:lvl1pPr>
          </a:lstStyle>
          <a:p>
            <a:r>
              <a:rPr lang="zh-TW" altLang="en-US"/>
              <a:t>按一下以編輯母片標題樣式</a:t>
            </a:r>
            <a:endParaRPr/>
          </a:p>
        </p:txBody>
      </p:sp>
      <p:sp>
        <p:nvSpPr>
          <p:cNvPr id="856" name="圖片版面配置區 2"/>
          <p:cNvSpPr>
            <a:spLocks noGrp="1"/>
          </p:cNvSpPr>
          <p:nvPr>
            <p:ph type="pic" sz="half" idx="21"/>
          </p:nvPr>
        </p:nvSpPr>
        <p:spPr>
          <a:xfrm>
            <a:off x="2389714" y="612775"/>
            <a:ext cx="7315204" cy="4114800"/>
          </a:xfrm>
          <a:prstGeom prst="rect">
            <a:avLst/>
          </a:prstGeom>
        </p:spPr>
        <p:txBody>
          <a:bodyPr lIns="91439" tIns="45719" rIns="91439" bIns="45719">
            <a:noAutofit/>
          </a:bodyPr>
          <a:lstStyle/>
          <a:p>
            <a:r>
              <a:rPr lang="zh-TW" altLang="en-US"/>
              <a:t>按一下圖示以新增圖片</a:t>
            </a:r>
            <a:endParaRPr/>
          </a:p>
        </p:txBody>
      </p:sp>
      <p:sp>
        <p:nvSpPr>
          <p:cNvPr id="857" name="內文層級一…"/>
          <p:cNvSpPr txBox="1">
            <a:spLocks noGrp="1"/>
          </p:cNvSpPr>
          <p:nvPr>
            <p:ph type="body" sz="quarter" idx="1"/>
          </p:nvPr>
        </p:nvSpPr>
        <p:spPr>
          <a:xfrm>
            <a:off x="2389714" y="5367337"/>
            <a:ext cx="7315204" cy="804866"/>
          </a:xfrm>
          <a:prstGeom prst="rect">
            <a:avLst/>
          </a:prstGeom>
        </p:spPr>
        <p:txBody>
          <a:bodyPr/>
          <a:lstStyle>
            <a:lvl1pPr marL="0" indent="0">
              <a:spcBef>
                <a:spcPts val="300"/>
              </a:spcBef>
              <a:buSzTx/>
              <a:buNone/>
              <a:defRPr sz="1400"/>
            </a:lvl1pPr>
            <a:lvl2pPr marL="0" indent="0">
              <a:spcBef>
                <a:spcPts val="300"/>
              </a:spcBef>
              <a:buSzTx/>
              <a:buNone/>
              <a:defRPr sz="1400"/>
            </a:lvl2pPr>
            <a:lvl3pPr marL="0" indent="0">
              <a:spcBef>
                <a:spcPts val="300"/>
              </a:spcBef>
              <a:buSzTx/>
              <a:buNone/>
              <a:defRPr sz="1400"/>
            </a:lvl3pPr>
            <a:lvl4pPr marL="0" indent="0">
              <a:spcBef>
                <a:spcPts val="300"/>
              </a:spcBef>
              <a:buSzTx/>
              <a:buNone/>
              <a:defRPr sz="1400"/>
            </a:lvl4pPr>
            <a:lvl5pPr marL="0" indent="0">
              <a:spcBef>
                <a:spcPts val="300"/>
              </a:spcBef>
              <a:buSzTx/>
              <a:buNone/>
              <a:defRPr sz="1400"/>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a:p>
        </p:txBody>
      </p:sp>
      <p:sp>
        <p:nvSpPr>
          <p:cNvPr id="858"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x">
  <p:cSld name="只有標題">
    <p:spTree>
      <p:nvGrpSpPr>
        <p:cNvPr id="1" name=""/>
        <p:cNvGrpSpPr/>
        <p:nvPr/>
      </p:nvGrpSpPr>
      <p:grpSpPr>
        <a:xfrm>
          <a:off x="0" y="0"/>
          <a:ext cx="0" cy="0"/>
          <a:chOff x="0" y="0"/>
          <a:chExt cx="0" cy="0"/>
        </a:xfrm>
      </p:grpSpPr>
      <p:sp>
        <p:nvSpPr>
          <p:cNvPr id="86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66" name="Picture 49" descr="Picture 49"/>
          <p:cNvPicPr>
            <a:picLocks noChangeAspect="1"/>
          </p:cNvPicPr>
          <p:nvPr/>
        </p:nvPicPr>
        <p:blipFill>
          <a:blip r:embed="rId2"/>
          <a:stretch>
            <a:fillRect/>
          </a:stretch>
        </p:blipFill>
        <p:spPr>
          <a:xfrm>
            <a:off x="10458450" y="6278562"/>
            <a:ext cx="1667936" cy="290516"/>
          </a:xfrm>
          <a:prstGeom prst="rect">
            <a:avLst/>
          </a:prstGeom>
          <a:ln w="12700">
            <a:miter lim="400000"/>
          </a:ln>
        </p:spPr>
      </p:pic>
      <p:sp>
        <p:nvSpPr>
          <p:cNvPr id="867" name="Line 50"/>
          <p:cNvSpPr/>
          <p:nvPr/>
        </p:nvSpPr>
        <p:spPr>
          <a:xfrm>
            <a:off x="12194116" y="6202362"/>
            <a:ext cx="1155704" cy="4"/>
          </a:xfrm>
          <a:prstGeom prst="line">
            <a:avLst/>
          </a:prstGeom>
          <a:ln>
            <a:solidFill>
              <a:srgbClr val="FF0000"/>
            </a:solidFill>
          </a:ln>
        </p:spPr>
        <p:txBody>
          <a:bodyPr lIns="45718" tIns="45718" rIns="45718" bIns="45718"/>
          <a:lstStyle/>
          <a:p>
            <a:endParaRPr/>
          </a:p>
        </p:txBody>
      </p:sp>
      <p:sp>
        <p:nvSpPr>
          <p:cNvPr id="868" name="Line 51"/>
          <p:cNvSpPr/>
          <p:nvPr/>
        </p:nvSpPr>
        <p:spPr>
          <a:xfrm>
            <a:off x="10353250" y="6860223"/>
            <a:ext cx="4" cy="536579"/>
          </a:xfrm>
          <a:prstGeom prst="line">
            <a:avLst/>
          </a:prstGeom>
          <a:ln>
            <a:solidFill>
              <a:srgbClr val="FF0000"/>
            </a:solidFill>
          </a:ln>
        </p:spPr>
        <p:txBody>
          <a:bodyPr lIns="45718" tIns="45718" rIns="45718" bIns="45718"/>
          <a:lstStyle/>
          <a:p>
            <a:endParaRPr/>
          </a:p>
        </p:txBody>
      </p:sp>
      <p:sp>
        <p:nvSpPr>
          <p:cNvPr id="869"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870" name="圖片 10" descr="圖片 10"/>
          <p:cNvPicPr>
            <a:picLocks noChangeAspect="1"/>
          </p:cNvPicPr>
          <p:nvPr/>
        </p:nvPicPr>
        <p:blipFill>
          <a:blip r:embed="rId3"/>
          <a:stretch>
            <a:fillRect/>
          </a:stretch>
        </p:blipFill>
        <p:spPr>
          <a:xfrm>
            <a:off x="11020280" y="193869"/>
            <a:ext cx="910316" cy="310334"/>
          </a:xfrm>
          <a:prstGeom prst="rect">
            <a:avLst/>
          </a:prstGeom>
          <a:ln w="12700">
            <a:miter lim="400000"/>
          </a:ln>
        </p:spPr>
      </p:pic>
      <p:sp>
        <p:nvSpPr>
          <p:cNvPr id="871"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72" name="大標題文字"/>
          <p:cNvSpPr txBox="1">
            <a:spLocks noGrp="1"/>
          </p:cNvSpPr>
          <p:nvPr>
            <p:ph type="title"/>
          </p:nvPr>
        </p:nvSpPr>
        <p:spPr>
          <a:prstGeom prst="rect">
            <a:avLst/>
          </a:prstGeom>
        </p:spPr>
        <p:txBody>
          <a:bodyPr/>
          <a:lstStyle>
            <a:lvl1pPr>
              <a:defRPr>
                <a:solidFill>
                  <a:srgbClr val="00B2B3"/>
                </a:solidFill>
              </a:defRPr>
            </a:lvl1pPr>
          </a:lstStyle>
          <a:p>
            <a:r>
              <a:rPr lang="zh-TW" altLang="en-US"/>
              <a:t>按一下以編輯母片標題樣式</a:t>
            </a:r>
            <a:endParaRPr/>
          </a:p>
        </p:txBody>
      </p:sp>
      <p:sp>
        <p:nvSpPr>
          <p:cNvPr id="873"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880"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881"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882" name="圖片 11" descr="圖片 11"/>
          <p:cNvPicPr>
            <a:picLocks noChangeAspect="1"/>
          </p:cNvPicPr>
          <p:nvPr/>
        </p:nvPicPr>
        <p:blipFill>
          <a:blip r:embed="rId2"/>
          <a:srcRect r="31073"/>
          <a:stretch>
            <a:fillRect/>
          </a:stretch>
        </p:blipFill>
        <p:spPr>
          <a:xfrm>
            <a:off x="16933" y="-7942"/>
            <a:ext cx="1950609" cy="508008"/>
          </a:xfrm>
          <a:prstGeom prst="rect">
            <a:avLst/>
          </a:prstGeom>
          <a:ln w="12700">
            <a:miter lim="400000"/>
          </a:ln>
        </p:spPr>
      </p:pic>
      <p:sp>
        <p:nvSpPr>
          <p:cNvPr id="883" name="幻燈片編號"/>
          <p:cNvSpPr txBox="1">
            <a:spLocks noGrp="1"/>
          </p:cNvSpPr>
          <p:nvPr>
            <p:ph type="sldNum" sz="quarter" idx="2"/>
          </p:nvPr>
        </p:nvSpPr>
        <p:spPr>
          <a:xfrm>
            <a:off x="11918350"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tx">
  <p:cSld name="標題及物件">
    <p:spTree>
      <p:nvGrpSpPr>
        <p:cNvPr id="1" name=""/>
        <p:cNvGrpSpPr/>
        <p:nvPr/>
      </p:nvGrpSpPr>
      <p:grpSpPr>
        <a:xfrm>
          <a:off x="0" y="0"/>
          <a:ext cx="0" cy="0"/>
          <a:chOff x="0" y="0"/>
          <a:chExt cx="0" cy="0"/>
        </a:xfrm>
      </p:grpSpPr>
      <p:sp>
        <p:nvSpPr>
          <p:cNvPr id="890"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891"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892" name="圖片 11" descr="圖片 11"/>
          <p:cNvPicPr>
            <a:picLocks noChangeAspect="1"/>
          </p:cNvPicPr>
          <p:nvPr/>
        </p:nvPicPr>
        <p:blipFill>
          <a:blip r:embed="rId2"/>
          <a:srcRect r="31073"/>
          <a:stretch>
            <a:fillRect/>
          </a:stretch>
        </p:blipFill>
        <p:spPr>
          <a:xfrm>
            <a:off x="16933" y="-7942"/>
            <a:ext cx="1950609" cy="508008"/>
          </a:xfrm>
          <a:prstGeom prst="rect">
            <a:avLst/>
          </a:prstGeom>
          <a:ln w="12700">
            <a:miter lim="400000"/>
          </a:ln>
        </p:spPr>
      </p:pic>
      <p:sp>
        <p:nvSpPr>
          <p:cNvPr id="893" name="大標題文字"/>
          <p:cNvSpPr txBox="1">
            <a:spLocks noGrp="1"/>
          </p:cNvSpPr>
          <p:nvPr>
            <p:ph type="title"/>
          </p:nvPr>
        </p:nvSpPr>
        <p:spPr>
          <a:xfrm>
            <a:off x="609600" y="166"/>
            <a:ext cx="10972800" cy="765177"/>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rPr lang="zh-TW" altLang="en-US"/>
              <a:t>按一下以編輯母片標題樣式</a:t>
            </a:r>
            <a:endParaRPr/>
          </a:p>
        </p:txBody>
      </p:sp>
      <p:sp>
        <p:nvSpPr>
          <p:cNvPr id="894" name="內文層級一…"/>
          <p:cNvSpPr txBox="1">
            <a:spLocks noGrp="1"/>
          </p:cNvSpPr>
          <p:nvPr>
            <p:ph type="body" idx="1"/>
          </p:nvPr>
        </p:nvSpPr>
        <p:spPr>
          <a:xfrm>
            <a:off x="609600" y="981075"/>
            <a:ext cx="10972800" cy="5145088"/>
          </a:xfrm>
          <a:prstGeom prst="rect">
            <a:avLst/>
          </a:prstGeom>
        </p:spPr>
        <p:txBody>
          <a:bodyPr/>
          <a:lstStyle>
            <a:lvl1pPr>
              <a:spcBef>
                <a:spcPts val="500"/>
              </a:spcBef>
              <a:buClr>
                <a:srgbClr val="0070C0"/>
              </a:buClr>
              <a:buChar char="■"/>
              <a:defRPr sz="2400" b="1">
                <a:solidFill>
                  <a:srgbClr val="0070C0"/>
                </a:solidFill>
                <a:latin typeface="+mj-lt"/>
                <a:ea typeface="+mj-ea"/>
                <a:cs typeface="+mj-cs"/>
                <a:sym typeface="Calibri"/>
              </a:defRPr>
            </a:lvl1pPr>
            <a:lvl2pPr marL="800100" indent="-342900">
              <a:spcBef>
                <a:spcPts val="500"/>
              </a:spcBef>
              <a:buClr>
                <a:srgbClr val="0070C0"/>
              </a:buClr>
              <a:buChar char="−"/>
              <a:defRPr sz="2400" b="1">
                <a:solidFill>
                  <a:srgbClr val="0070C0"/>
                </a:solidFill>
                <a:latin typeface="+mj-lt"/>
                <a:ea typeface="+mj-ea"/>
                <a:cs typeface="+mj-cs"/>
                <a:sym typeface="Calibri"/>
              </a:defRPr>
            </a:lvl2pPr>
            <a:lvl3pPr>
              <a:spcBef>
                <a:spcPts val="500"/>
              </a:spcBef>
              <a:buClr>
                <a:srgbClr val="0070C0"/>
              </a:buClr>
              <a:defRPr sz="2400" b="1">
                <a:solidFill>
                  <a:srgbClr val="0070C0"/>
                </a:solidFill>
                <a:latin typeface="+mj-lt"/>
                <a:ea typeface="+mj-ea"/>
                <a:cs typeface="+mj-cs"/>
                <a:sym typeface="Calibri"/>
              </a:defRPr>
            </a:lvl3pPr>
            <a:lvl4pPr marL="1714500" indent="-342900">
              <a:spcBef>
                <a:spcPts val="500"/>
              </a:spcBef>
              <a:buClr>
                <a:srgbClr val="0070C0"/>
              </a:buClr>
              <a:buChar char="✓"/>
              <a:defRPr sz="2400" b="1">
                <a:solidFill>
                  <a:srgbClr val="0070C0"/>
                </a:solidFill>
                <a:latin typeface="+mj-lt"/>
                <a:ea typeface="+mj-ea"/>
                <a:cs typeface="+mj-cs"/>
                <a:sym typeface="Calibri"/>
              </a:defRPr>
            </a:lvl4pPr>
            <a:lvl5pPr marL="2103120" indent="-274320">
              <a:spcBef>
                <a:spcPts val="500"/>
              </a:spcBef>
              <a:buClr>
                <a:srgbClr val="0070C0"/>
              </a:buClr>
              <a:buChar char="➢"/>
              <a:defRPr sz="2400" b="1">
                <a:solidFill>
                  <a:srgbClr val="0070C0"/>
                </a:solidFill>
                <a:latin typeface="+mj-lt"/>
                <a:ea typeface="+mj-ea"/>
                <a:cs typeface="+mj-cs"/>
                <a:sym typeface="Calibri"/>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a:p>
        </p:txBody>
      </p:sp>
      <p:sp>
        <p:nvSpPr>
          <p:cNvPr id="895" name="幻燈片編號"/>
          <p:cNvSpPr txBox="1">
            <a:spLocks noGrp="1"/>
          </p:cNvSpPr>
          <p:nvPr>
            <p:ph type="sldNum" sz="quarter" idx="2"/>
          </p:nvPr>
        </p:nvSpPr>
        <p:spPr>
          <a:xfrm>
            <a:off x="11918350"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tx">
  <p:cSld name="只有標題">
    <p:spTree>
      <p:nvGrpSpPr>
        <p:cNvPr id="1" name=""/>
        <p:cNvGrpSpPr/>
        <p:nvPr/>
      </p:nvGrpSpPr>
      <p:grpSpPr>
        <a:xfrm>
          <a:off x="0" y="0"/>
          <a:ext cx="0" cy="0"/>
          <a:chOff x="0" y="0"/>
          <a:chExt cx="0" cy="0"/>
        </a:xfrm>
      </p:grpSpPr>
      <p:sp>
        <p:nvSpPr>
          <p:cNvPr id="902"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03"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04" name="圖片 11" descr="圖片 11"/>
          <p:cNvPicPr>
            <a:picLocks noChangeAspect="1"/>
          </p:cNvPicPr>
          <p:nvPr/>
        </p:nvPicPr>
        <p:blipFill>
          <a:blip r:embed="rId2"/>
          <a:srcRect r="31073"/>
          <a:stretch>
            <a:fillRect/>
          </a:stretch>
        </p:blipFill>
        <p:spPr>
          <a:xfrm>
            <a:off x="16933" y="-7942"/>
            <a:ext cx="1950609" cy="508008"/>
          </a:xfrm>
          <a:prstGeom prst="rect">
            <a:avLst/>
          </a:prstGeom>
          <a:ln w="12700">
            <a:miter lim="400000"/>
          </a:ln>
        </p:spPr>
      </p:pic>
      <p:sp>
        <p:nvSpPr>
          <p:cNvPr id="905" name="大標題文字"/>
          <p:cNvSpPr txBox="1">
            <a:spLocks noGrp="1"/>
          </p:cNvSpPr>
          <p:nvPr>
            <p:ph type="title"/>
          </p:nvPr>
        </p:nvSpPr>
        <p:spPr>
          <a:xfrm>
            <a:off x="609600" y="166"/>
            <a:ext cx="10972800" cy="765177"/>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rPr lang="zh-TW" altLang="en-US"/>
              <a:t>按一下以編輯母片標題樣式</a:t>
            </a:r>
            <a:endParaRPr/>
          </a:p>
        </p:txBody>
      </p:sp>
      <p:sp>
        <p:nvSpPr>
          <p:cNvPr id="906" name="幻燈片編號"/>
          <p:cNvSpPr txBox="1">
            <a:spLocks noGrp="1"/>
          </p:cNvSpPr>
          <p:nvPr>
            <p:ph type="sldNum" sz="quarter" idx="2"/>
          </p:nvPr>
        </p:nvSpPr>
        <p:spPr>
          <a:xfrm>
            <a:off x="11918350"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區段標題">
    <p:spTree>
      <p:nvGrpSpPr>
        <p:cNvPr id="1" name=""/>
        <p:cNvGrpSpPr/>
        <p:nvPr/>
      </p:nvGrpSpPr>
      <p:grpSpPr>
        <a:xfrm>
          <a:off x="0" y="0"/>
          <a:ext cx="0" cy="0"/>
          <a:chOff x="0" y="0"/>
          <a:chExt cx="0" cy="0"/>
        </a:xfrm>
      </p:grpSpPr>
      <p:sp>
        <p:nvSpPr>
          <p:cNvPr id="79"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0"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81" name="圖片 11" descr="圖片 11"/>
          <p:cNvPicPr>
            <a:picLocks noChangeAspect="1"/>
          </p:cNvPicPr>
          <p:nvPr/>
        </p:nvPicPr>
        <p:blipFill>
          <a:blip r:embed="rId3"/>
          <a:stretch>
            <a:fillRect/>
          </a:stretch>
        </p:blipFill>
        <p:spPr>
          <a:xfrm>
            <a:off x="11020280" y="103449"/>
            <a:ext cx="910316" cy="380934"/>
          </a:xfrm>
          <a:prstGeom prst="rect">
            <a:avLst/>
          </a:prstGeom>
          <a:ln w="12700">
            <a:miter lim="400000"/>
          </a:ln>
        </p:spPr>
      </p:pic>
      <p:sp>
        <p:nvSpPr>
          <p:cNvPr id="82"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3" name="大標題文字"/>
          <p:cNvSpPr txBox="1">
            <a:spLocks noGrp="1"/>
          </p:cNvSpPr>
          <p:nvPr>
            <p:ph type="title"/>
          </p:nvPr>
        </p:nvSpPr>
        <p:spPr>
          <a:xfrm>
            <a:off x="963084" y="4406901"/>
            <a:ext cx="10363201" cy="1362079"/>
          </a:xfrm>
          <a:prstGeom prst="rect">
            <a:avLst/>
          </a:prstGeom>
        </p:spPr>
        <p:txBody>
          <a:bodyPr/>
          <a:lstStyle>
            <a:lvl1pPr>
              <a:defRPr sz="4000" b="1" cap="all"/>
            </a:lvl1pPr>
          </a:lstStyle>
          <a:p>
            <a:r>
              <a:rPr lang="zh-TW" altLang="en-US"/>
              <a:t>按一下以編輯母片標題樣式</a:t>
            </a:r>
            <a:endParaRPr/>
          </a:p>
        </p:txBody>
      </p:sp>
      <p:sp>
        <p:nvSpPr>
          <p:cNvPr id="84" name="內文層級一…"/>
          <p:cNvSpPr txBox="1">
            <a:spLocks noGrp="1"/>
          </p:cNvSpPr>
          <p:nvPr>
            <p:ph type="body" sz="quarter" idx="1"/>
          </p:nvPr>
        </p:nvSpPr>
        <p:spPr>
          <a:xfrm>
            <a:off x="963084" y="2906713"/>
            <a:ext cx="10363201" cy="1500191"/>
          </a:xfrm>
          <a:prstGeom prst="rect">
            <a:avLst/>
          </a:prstGeom>
        </p:spPr>
        <p:txBody>
          <a:bodyPr anchor="b"/>
          <a:lstStyle>
            <a:lvl1pPr marL="0" indent="0">
              <a:spcBef>
                <a:spcPts val="400"/>
              </a:spcBef>
              <a:buSzTx/>
              <a:buNone/>
              <a:defRPr sz="2000">
                <a:solidFill>
                  <a:srgbClr val="888888"/>
                </a:solidFill>
              </a:defRPr>
            </a:lvl1pPr>
            <a:lvl2pPr marL="0" indent="0">
              <a:spcBef>
                <a:spcPts val="400"/>
              </a:spcBef>
              <a:buSzTx/>
              <a:buNone/>
              <a:defRPr sz="2000">
                <a:solidFill>
                  <a:srgbClr val="888888"/>
                </a:solidFill>
              </a:defRPr>
            </a:lvl2pPr>
            <a:lvl3pPr marL="0" indent="0">
              <a:spcBef>
                <a:spcPts val="400"/>
              </a:spcBef>
              <a:buSzTx/>
              <a:buNone/>
              <a:defRPr sz="2000">
                <a:solidFill>
                  <a:srgbClr val="888888"/>
                </a:solidFill>
              </a:defRPr>
            </a:lvl3pPr>
            <a:lvl4pPr marL="0" indent="0">
              <a:spcBef>
                <a:spcPts val="400"/>
              </a:spcBef>
              <a:buSzTx/>
              <a:buNone/>
              <a:defRPr sz="2000">
                <a:solidFill>
                  <a:srgbClr val="888888"/>
                </a:solidFill>
              </a:defRPr>
            </a:lvl4pPr>
            <a:lvl5pPr marL="0" indent="0">
              <a:spcBef>
                <a:spcPts val="400"/>
              </a:spcBef>
              <a:buSzTx/>
              <a:buNone/>
              <a:defRPr sz="2000">
                <a:solidFill>
                  <a:srgbClr val="888888"/>
                </a:solidFill>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a:p>
        </p:txBody>
      </p:sp>
      <p:sp>
        <p:nvSpPr>
          <p:cNvPr id="85"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x">
  <p:cSld name="標題及表格">
    <p:spTree>
      <p:nvGrpSpPr>
        <p:cNvPr id="1" name=""/>
        <p:cNvGrpSpPr/>
        <p:nvPr/>
      </p:nvGrpSpPr>
      <p:grpSpPr>
        <a:xfrm>
          <a:off x="0" y="0"/>
          <a:ext cx="0" cy="0"/>
          <a:chOff x="0" y="0"/>
          <a:chExt cx="0" cy="0"/>
        </a:xfrm>
      </p:grpSpPr>
      <p:sp>
        <p:nvSpPr>
          <p:cNvPr id="913"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14"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15" name="圖片 11" descr="圖片 11"/>
          <p:cNvPicPr>
            <a:picLocks noChangeAspect="1"/>
          </p:cNvPicPr>
          <p:nvPr/>
        </p:nvPicPr>
        <p:blipFill>
          <a:blip r:embed="rId2"/>
          <a:srcRect r="31073"/>
          <a:stretch>
            <a:fillRect/>
          </a:stretch>
        </p:blipFill>
        <p:spPr>
          <a:xfrm>
            <a:off x="16933" y="-7942"/>
            <a:ext cx="1950609" cy="508008"/>
          </a:xfrm>
          <a:prstGeom prst="rect">
            <a:avLst/>
          </a:prstGeom>
          <a:ln w="12700">
            <a:miter lim="400000"/>
          </a:ln>
        </p:spPr>
      </p:pic>
      <p:sp>
        <p:nvSpPr>
          <p:cNvPr id="916" name="大標題文字"/>
          <p:cNvSpPr txBox="1">
            <a:spLocks noGrp="1"/>
          </p:cNvSpPr>
          <p:nvPr>
            <p:ph type="title"/>
          </p:nvPr>
        </p:nvSpPr>
        <p:spPr>
          <a:xfrm>
            <a:off x="609600" y="166"/>
            <a:ext cx="10972800" cy="765177"/>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rPr lang="zh-TW" altLang="en-US"/>
              <a:t>按一下以編輯母片標題樣式</a:t>
            </a:r>
            <a:endParaRPr/>
          </a:p>
        </p:txBody>
      </p:sp>
      <p:sp>
        <p:nvSpPr>
          <p:cNvPr id="917" name="幻燈片編號"/>
          <p:cNvSpPr txBox="1">
            <a:spLocks noGrp="1"/>
          </p:cNvSpPr>
          <p:nvPr>
            <p:ph type="sldNum" sz="quarter" idx="2"/>
          </p:nvPr>
        </p:nvSpPr>
        <p:spPr>
          <a:xfrm>
            <a:off x="11918350"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tx">
  <p:cSld name="標題，文字及兩項物件">
    <p:spTree>
      <p:nvGrpSpPr>
        <p:cNvPr id="1" name=""/>
        <p:cNvGrpSpPr/>
        <p:nvPr/>
      </p:nvGrpSpPr>
      <p:grpSpPr>
        <a:xfrm>
          <a:off x="0" y="0"/>
          <a:ext cx="0" cy="0"/>
          <a:chOff x="0" y="0"/>
          <a:chExt cx="0" cy="0"/>
        </a:xfrm>
      </p:grpSpPr>
      <p:sp>
        <p:nvSpPr>
          <p:cNvPr id="924"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25"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26" name="圖片 11" descr="圖片 11"/>
          <p:cNvPicPr>
            <a:picLocks noChangeAspect="1"/>
          </p:cNvPicPr>
          <p:nvPr/>
        </p:nvPicPr>
        <p:blipFill>
          <a:blip r:embed="rId2"/>
          <a:srcRect r="31073"/>
          <a:stretch>
            <a:fillRect/>
          </a:stretch>
        </p:blipFill>
        <p:spPr>
          <a:xfrm>
            <a:off x="16933" y="-7942"/>
            <a:ext cx="1950609" cy="508008"/>
          </a:xfrm>
          <a:prstGeom prst="rect">
            <a:avLst/>
          </a:prstGeom>
          <a:ln w="12700">
            <a:miter lim="400000"/>
          </a:ln>
        </p:spPr>
      </p:pic>
      <p:sp>
        <p:nvSpPr>
          <p:cNvPr id="927" name="大標題文字"/>
          <p:cNvSpPr txBox="1">
            <a:spLocks noGrp="1"/>
          </p:cNvSpPr>
          <p:nvPr>
            <p:ph type="title"/>
          </p:nvPr>
        </p:nvSpPr>
        <p:spPr>
          <a:xfrm>
            <a:off x="609600" y="166"/>
            <a:ext cx="10972800" cy="765177"/>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rPr lang="zh-TW" altLang="en-US"/>
              <a:t>按一下以編輯母片標題樣式</a:t>
            </a:r>
            <a:endParaRPr/>
          </a:p>
        </p:txBody>
      </p:sp>
      <p:sp>
        <p:nvSpPr>
          <p:cNvPr id="928" name="內文層級一…"/>
          <p:cNvSpPr txBox="1">
            <a:spLocks noGrp="1"/>
          </p:cNvSpPr>
          <p:nvPr>
            <p:ph type="body" sz="half" idx="1"/>
          </p:nvPr>
        </p:nvSpPr>
        <p:spPr>
          <a:xfrm>
            <a:off x="609604" y="981075"/>
            <a:ext cx="5392617" cy="5145088"/>
          </a:xfrm>
          <a:prstGeom prst="rect">
            <a:avLst/>
          </a:prstGeom>
        </p:spPr>
        <p:txBody>
          <a:bodyPr/>
          <a:lstStyle>
            <a:lvl1pPr>
              <a:spcBef>
                <a:spcPts val="500"/>
              </a:spcBef>
              <a:buClr>
                <a:srgbClr val="FF0066"/>
              </a:buClr>
              <a:buFont typeface="Calibri"/>
              <a:buChar char="➢"/>
              <a:defRPr sz="2400" b="1">
                <a:solidFill>
                  <a:srgbClr val="0070C0"/>
                </a:solidFill>
                <a:latin typeface="+mj-lt"/>
                <a:ea typeface="+mj-ea"/>
                <a:cs typeface="+mj-cs"/>
                <a:sym typeface="Calibri"/>
              </a:defRPr>
            </a:lvl1pPr>
            <a:lvl2pPr marL="684212" indent="-342900">
              <a:spcBef>
                <a:spcPts val="500"/>
              </a:spcBef>
              <a:buClr>
                <a:srgbClr val="FF0066"/>
              </a:buClr>
              <a:buFont typeface="Calibri"/>
              <a:buChar char="✓"/>
              <a:defRPr sz="2400" b="1">
                <a:solidFill>
                  <a:srgbClr val="0070C0"/>
                </a:solidFill>
                <a:latin typeface="+mj-lt"/>
                <a:ea typeface="+mj-ea"/>
                <a:cs typeface="+mj-cs"/>
                <a:sym typeface="Calibri"/>
              </a:defRPr>
            </a:lvl2pPr>
            <a:lvl3pPr>
              <a:spcBef>
                <a:spcPts val="500"/>
              </a:spcBef>
              <a:buClr>
                <a:srgbClr val="FF0066"/>
              </a:buClr>
              <a:buFont typeface="Calibri"/>
              <a:defRPr sz="2400" b="1">
                <a:solidFill>
                  <a:srgbClr val="0070C0"/>
                </a:solidFill>
                <a:latin typeface="+mj-lt"/>
                <a:ea typeface="+mj-ea"/>
                <a:cs typeface="+mj-cs"/>
                <a:sym typeface="Calibri"/>
              </a:defRPr>
            </a:lvl3pPr>
            <a:lvl4pPr marL="1714500" indent="-342900">
              <a:spcBef>
                <a:spcPts val="500"/>
              </a:spcBef>
              <a:buClr>
                <a:srgbClr val="FF0066"/>
              </a:buClr>
              <a:buFont typeface="Calibri"/>
              <a:buChar char="p"/>
              <a:defRPr sz="2400" b="1">
                <a:solidFill>
                  <a:srgbClr val="0070C0"/>
                </a:solidFill>
                <a:latin typeface="+mj-lt"/>
                <a:ea typeface="+mj-ea"/>
                <a:cs typeface="+mj-cs"/>
                <a:sym typeface="Calibri"/>
              </a:defRPr>
            </a:lvl4pPr>
            <a:lvl5pPr marL="2103120" indent="-274320">
              <a:spcBef>
                <a:spcPts val="500"/>
              </a:spcBef>
              <a:buClr>
                <a:srgbClr val="FF0066"/>
              </a:buClr>
              <a:buFont typeface="Calibri"/>
              <a:buChar char="➢"/>
              <a:defRPr sz="2400" b="1">
                <a:solidFill>
                  <a:srgbClr val="0070C0"/>
                </a:solidFill>
                <a:latin typeface="+mj-lt"/>
                <a:ea typeface="+mj-ea"/>
                <a:cs typeface="+mj-cs"/>
                <a:sym typeface="Calibri"/>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a:p>
        </p:txBody>
      </p:sp>
      <p:sp>
        <p:nvSpPr>
          <p:cNvPr id="929" name="幻燈片編號"/>
          <p:cNvSpPr txBox="1">
            <a:spLocks noGrp="1"/>
          </p:cNvSpPr>
          <p:nvPr>
            <p:ph type="sldNum" sz="quarter" idx="2"/>
          </p:nvPr>
        </p:nvSpPr>
        <p:spPr>
          <a:xfrm>
            <a:off x="11918350"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tx">
  <p:cSld name="標題投影片">
    <p:spTree>
      <p:nvGrpSpPr>
        <p:cNvPr id="1" name=""/>
        <p:cNvGrpSpPr/>
        <p:nvPr/>
      </p:nvGrpSpPr>
      <p:grpSpPr>
        <a:xfrm>
          <a:off x="0" y="0"/>
          <a:ext cx="0" cy="0"/>
          <a:chOff x="0" y="0"/>
          <a:chExt cx="0" cy="0"/>
        </a:xfrm>
      </p:grpSpPr>
      <p:sp>
        <p:nvSpPr>
          <p:cNvPr id="936"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37"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38" name="圖片 11" descr="圖片 11"/>
          <p:cNvPicPr>
            <a:picLocks noChangeAspect="1"/>
          </p:cNvPicPr>
          <p:nvPr/>
        </p:nvPicPr>
        <p:blipFill>
          <a:blip r:embed="rId2"/>
          <a:srcRect r="31073"/>
          <a:stretch>
            <a:fillRect/>
          </a:stretch>
        </p:blipFill>
        <p:spPr>
          <a:xfrm>
            <a:off x="16933" y="-7942"/>
            <a:ext cx="1950609" cy="508008"/>
          </a:xfrm>
          <a:prstGeom prst="rect">
            <a:avLst/>
          </a:prstGeom>
          <a:ln w="12700">
            <a:miter lim="400000"/>
          </a:ln>
        </p:spPr>
      </p:pic>
      <p:sp>
        <p:nvSpPr>
          <p:cNvPr id="939" name="大標題文字"/>
          <p:cNvSpPr txBox="1">
            <a:spLocks noGrp="1"/>
          </p:cNvSpPr>
          <p:nvPr>
            <p:ph type="title"/>
          </p:nvPr>
        </p:nvSpPr>
        <p:spPr>
          <a:xfrm>
            <a:off x="914400" y="2130591"/>
            <a:ext cx="10363200" cy="1470029"/>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rPr lang="zh-TW" altLang="en-US"/>
              <a:t>按一下以編輯母片標題樣式</a:t>
            </a:r>
            <a:endParaRPr/>
          </a:p>
        </p:txBody>
      </p:sp>
      <p:sp>
        <p:nvSpPr>
          <p:cNvPr id="940" name="內文層級一…"/>
          <p:cNvSpPr txBox="1">
            <a:spLocks noGrp="1"/>
          </p:cNvSpPr>
          <p:nvPr>
            <p:ph type="body" sz="quarter" idx="1"/>
          </p:nvPr>
        </p:nvSpPr>
        <p:spPr>
          <a:xfrm>
            <a:off x="1828800" y="3886200"/>
            <a:ext cx="8534400" cy="1752600"/>
          </a:xfrm>
          <a:prstGeom prst="rect">
            <a:avLst/>
          </a:prstGeom>
        </p:spPr>
        <p:txBody>
          <a:bodyPr/>
          <a:lstStyle>
            <a:lvl1pPr marL="0" indent="0" algn="ctr">
              <a:spcBef>
                <a:spcPts val="500"/>
              </a:spcBef>
              <a:buSzTx/>
              <a:buNone/>
              <a:defRPr sz="2400" b="1">
                <a:solidFill>
                  <a:srgbClr val="0070C0"/>
                </a:solidFill>
                <a:latin typeface="+mj-lt"/>
                <a:ea typeface="+mj-ea"/>
                <a:cs typeface="+mj-cs"/>
                <a:sym typeface="Calibri"/>
              </a:defRPr>
            </a:lvl1pPr>
            <a:lvl2pPr marL="0" indent="0" algn="ctr">
              <a:spcBef>
                <a:spcPts val="500"/>
              </a:spcBef>
              <a:buSzTx/>
              <a:buNone/>
              <a:defRPr sz="2400" b="1">
                <a:solidFill>
                  <a:srgbClr val="0070C0"/>
                </a:solidFill>
                <a:latin typeface="+mj-lt"/>
                <a:ea typeface="+mj-ea"/>
                <a:cs typeface="+mj-cs"/>
                <a:sym typeface="Calibri"/>
              </a:defRPr>
            </a:lvl2pPr>
            <a:lvl3pPr marL="0" indent="0" algn="ctr">
              <a:spcBef>
                <a:spcPts val="500"/>
              </a:spcBef>
              <a:buSzTx/>
              <a:buNone/>
              <a:defRPr sz="2400" b="1">
                <a:solidFill>
                  <a:srgbClr val="0070C0"/>
                </a:solidFill>
                <a:latin typeface="+mj-lt"/>
                <a:ea typeface="+mj-ea"/>
                <a:cs typeface="+mj-cs"/>
                <a:sym typeface="Calibri"/>
              </a:defRPr>
            </a:lvl3pPr>
            <a:lvl4pPr marL="0" indent="0" algn="ctr">
              <a:spcBef>
                <a:spcPts val="500"/>
              </a:spcBef>
              <a:buSzTx/>
              <a:buNone/>
              <a:defRPr sz="2400" b="1">
                <a:solidFill>
                  <a:srgbClr val="0070C0"/>
                </a:solidFill>
                <a:latin typeface="+mj-lt"/>
                <a:ea typeface="+mj-ea"/>
                <a:cs typeface="+mj-cs"/>
                <a:sym typeface="Calibri"/>
              </a:defRPr>
            </a:lvl4pPr>
            <a:lvl5pPr marL="0" indent="0" algn="ctr">
              <a:spcBef>
                <a:spcPts val="500"/>
              </a:spcBef>
              <a:buSzTx/>
              <a:buNone/>
              <a:defRPr sz="2400" b="1">
                <a:solidFill>
                  <a:srgbClr val="0070C0"/>
                </a:solidFill>
                <a:latin typeface="+mj-lt"/>
                <a:ea typeface="+mj-ea"/>
                <a:cs typeface="+mj-cs"/>
                <a:sym typeface="Calibri"/>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a:p>
        </p:txBody>
      </p:sp>
      <p:sp>
        <p:nvSpPr>
          <p:cNvPr id="941" name="幻燈片編號"/>
          <p:cNvSpPr txBox="1">
            <a:spLocks noGrp="1"/>
          </p:cNvSpPr>
          <p:nvPr>
            <p:ph type="sldNum" sz="quarter" idx="2"/>
          </p:nvPr>
        </p:nvSpPr>
        <p:spPr>
          <a:xfrm>
            <a:off x="11918350"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tx">
  <p:cSld name="兩項物件">
    <p:spTree>
      <p:nvGrpSpPr>
        <p:cNvPr id="1" name=""/>
        <p:cNvGrpSpPr/>
        <p:nvPr/>
      </p:nvGrpSpPr>
      <p:grpSpPr>
        <a:xfrm>
          <a:off x="0" y="0"/>
          <a:ext cx="0" cy="0"/>
          <a:chOff x="0" y="0"/>
          <a:chExt cx="0" cy="0"/>
        </a:xfrm>
      </p:grpSpPr>
      <p:sp>
        <p:nvSpPr>
          <p:cNvPr id="948"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49"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50" name="圖片 11" descr="圖片 11"/>
          <p:cNvPicPr>
            <a:picLocks noChangeAspect="1"/>
          </p:cNvPicPr>
          <p:nvPr/>
        </p:nvPicPr>
        <p:blipFill>
          <a:blip r:embed="rId2"/>
          <a:srcRect r="31073"/>
          <a:stretch>
            <a:fillRect/>
          </a:stretch>
        </p:blipFill>
        <p:spPr>
          <a:xfrm>
            <a:off x="16933" y="-7942"/>
            <a:ext cx="1950609" cy="508008"/>
          </a:xfrm>
          <a:prstGeom prst="rect">
            <a:avLst/>
          </a:prstGeom>
          <a:ln w="12700">
            <a:miter lim="400000"/>
          </a:ln>
        </p:spPr>
      </p:pic>
      <p:sp>
        <p:nvSpPr>
          <p:cNvPr id="951" name="大標題文字"/>
          <p:cNvSpPr txBox="1">
            <a:spLocks noGrp="1"/>
          </p:cNvSpPr>
          <p:nvPr>
            <p:ph type="title"/>
          </p:nvPr>
        </p:nvSpPr>
        <p:spPr>
          <a:xfrm>
            <a:off x="609600" y="166"/>
            <a:ext cx="10972800" cy="765177"/>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rPr lang="zh-TW" altLang="en-US"/>
              <a:t>按一下以編輯母片標題樣式</a:t>
            </a:r>
            <a:endParaRPr/>
          </a:p>
        </p:txBody>
      </p:sp>
      <p:sp>
        <p:nvSpPr>
          <p:cNvPr id="952" name="內文層級一…"/>
          <p:cNvSpPr txBox="1">
            <a:spLocks noGrp="1"/>
          </p:cNvSpPr>
          <p:nvPr>
            <p:ph type="body" sz="half" idx="1"/>
          </p:nvPr>
        </p:nvSpPr>
        <p:spPr>
          <a:xfrm>
            <a:off x="609604" y="981075"/>
            <a:ext cx="5392617" cy="5145088"/>
          </a:xfrm>
          <a:prstGeom prst="rect">
            <a:avLst/>
          </a:prstGeom>
        </p:spPr>
        <p:txBody>
          <a:bodyPr/>
          <a:lstStyle>
            <a:lvl1pPr>
              <a:spcBef>
                <a:spcPts val="600"/>
              </a:spcBef>
              <a:buClr>
                <a:srgbClr val="FF0066"/>
              </a:buClr>
              <a:buFont typeface="Calibri"/>
              <a:buChar char="➢"/>
              <a:defRPr sz="2800" b="1">
                <a:solidFill>
                  <a:srgbClr val="0070C0"/>
                </a:solidFill>
                <a:latin typeface="+mj-lt"/>
                <a:ea typeface="+mj-ea"/>
                <a:cs typeface="+mj-cs"/>
                <a:sym typeface="Calibri"/>
              </a:defRPr>
            </a:lvl1pPr>
            <a:lvl2pPr marL="674687" indent="-333375">
              <a:spcBef>
                <a:spcPts val="600"/>
              </a:spcBef>
              <a:buClr>
                <a:srgbClr val="FF0066"/>
              </a:buClr>
              <a:buFont typeface="Calibri"/>
              <a:buChar char="✓"/>
              <a:defRPr sz="2800" b="1">
                <a:solidFill>
                  <a:srgbClr val="0070C0"/>
                </a:solidFill>
                <a:latin typeface="+mj-lt"/>
                <a:ea typeface="+mj-ea"/>
                <a:cs typeface="+mj-cs"/>
                <a:sym typeface="Calibri"/>
              </a:defRPr>
            </a:lvl2pPr>
            <a:lvl3pPr marL="1234438" indent="-320038">
              <a:spcBef>
                <a:spcPts val="600"/>
              </a:spcBef>
              <a:buClr>
                <a:srgbClr val="FF0066"/>
              </a:buClr>
              <a:buFont typeface="Calibri"/>
              <a:defRPr sz="2800" b="1">
                <a:solidFill>
                  <a:srgbClr val="0070C0"/>
                </a:solidFill>
                <a:latin typeface="+mj-lt"/>
                <a:ea typeface="+mj-ea"/>
                <a:cs typeface="+mj-cs"/>
                <a:sym typeface="Calibri"/>
              </a:defRPr>
            </a:lvl3pPr>
            <a:lvl4pPr marL="1727200" indent="-355600">
              <a:spcBef>
                <a:spcPts val="600"/>
              </a:spcBef>
              <a:buClr>
                <a:srgbClr val="FF0066"/>
              </a:buClr>
              <a:buFont typeface="Calibri"/>
              <a:buChar char="p"/>
              <a:defRPr sz="2800" b="1">
                <a:solidFill>
                  <a:srgbClr val="0070C0"/>
                </a:solidFill>
                <a:latin typeface="+mj-lt"/>
                <a:ea typeface="+mj-ea"/>
                <a:cs typeface="+mj-cs"/>
                <a:sym typeface="Calibri"/>
              </a:defRPr>
            </a:lvl4pPr>
            <a:lvl5pPr marL="2184400" indent="-355600">
              <a:spcBef>
                <a:spcPts val="600"/>
              </a:spcBef>
              <a:buClr>
                <a:srgbClr val="FF0066"/>
              </a:buClr>
              <a:buFont typeface="Calibri"/>
              <a:buChar char="➢"/>
              <a:defRPr sz="2800" b="1">
                <a:solidFill>
                  <a:srgbClr val="0070C0"/>
                </a:solidFill>
                <a:latin typeface="+mj-lt"/>
                <a:ea typeface="+mj-ea"/>
                <a:cs typeface="+mj-cs"/>
                <a:sym typeface="Calibri"/>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a:p>
        </p:txBody>
      </p:sp>
      <p:sp>
        <p:nvSpPr>
          <p:cNvPr id="953" name="幻燈片編號"/>
          <p:cNvSpPr txBox="1">
            <a:spLocks noGrp="1"/>
          </p:cNvSpPr>
          <p:nvPr>
            <p:ph type="sldNum" sz="quarter" idx="2"/>
          </p:nvPr>
        </p:nvSpPr>
        <p:spPr>
          <a:xfrm>
            <a:off x="11918350"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tx">
  <p:cSld name="物件">
    <p:spTree>
      <p:nvGrpSpPr>
        <p:cNvPr id="1" name=""/>
        <p:cNvGrpSpPr/>
        <p:nvPr/>
      </p:nvGrpSpPr>
      <p:grpSpPr>
        <a:xfrm>
          <a:off x="0" y="0"/>
          <a:ext cx="0" cy="0"/>
          <a:chOff x="0" y="0"/>
          <a:chExt cx="0" cy="0"/>
        </a:xfrm>
      </p:grpSpPr>
      <p:sp>
        <p:nvSpPr>
          <p:cNvPr id="960"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61"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62" name="圖片 11" descr="圖片 11"/>
          <p:cNvPicPr>
            <a:picLocks noChangeAspect="1"/>
          </p:cNvPicPr>
          <p:nvPr/>
        </p:nvPicPr>
        <p:blipFill>
          <a:blip r:embed="rId2"/>
          <a:srcRect r="31073"/>
          <a:stretch>
            <a:fillRect/>
          </a:stretch>
        </p:blipFill>
        <p:spPr>
          <a:xfrm>
            <a:off x="16933" y="-7942"/>
            <a:ext cx="1950609" cy="508008"/>
          </a:xfrm>
          <a:prstGeom prst="rect">
            <a:avLst/>
          </a:prstGeom>
          <a:ln w="12700">
            <a:miter lim="400000"/>
          </a:ln>
        </p:spPr>
      </p:pic>
      <p:sp>
        <p:nvSpPr>
          <p:cNvPr id="963" name="內文層級一…"/>
          <p:cNvSpPr txBox="1">
            <a:spLocks noGrp="1"/>
          </p:cNvSpPr>
          <p:nvPr>
            <p:ph type="body" idx="1"/>
          </p:nvPr>
        </p:nvSpPr>
        <p:spPr>
          <a:xfrm>
            <a:off x="609600" y="166"/>
            <a:ext cx="10972800" cy="6126163"/>
          </a:xfrm>
          <a:prstGeom prst="rect">
            <a:avLst/>
          </a:prstGeom>
        </p:spPr>
        <p:txBody>
          <a:bodyPr/>
          <a:lstStyle>
            <a:lvl1pPr>
              <a:spcBef>
                <a:spcPts val="500"/>
              </a:spcBef>
              <a:buClr>
                <a:srgbClr val="FF0066"/>
              </a:buClr>
              <a:buFont typeface="Calibri"/>
              <a:buChar char="➢"/>
              <a:defRPr sz="2400" b="1">
                <a:solidFill>
                  <a:srgbClr val="0070C0"/>
                </a:solidFill>
                <a:latin typeface="+mj-lt"/>
                <a:ea typeface="+mj-ea"/>
                <a:cs typeface="+mj-cs"/>
                <a:sym typeface="Calibri"/>
              </a:defRPr>
            </a:lvl1pPr>
            <a:lvl2pPr marL="684212" indent="-342900">
              <a:spcBef>
                <a:spcPts val="500"/>
              </a:spcBef>
              <a:buClr>
                <a:srgbClr val="FF0066"/>
              </a:buClr>
              <a:buFont typeface="Calibri"/>
              <a:buChar char="✓"/>
              <a:defRPr sz="2400" b="1">
                <a:solidFill>
                  <a:srgbClr val="0070C0"/>
                </a:solidFill>
                <a:latin typeface="+mj-lt"/>
                <a:ea typeface="+mj-ea"/>
                <a:cs typeface="+mj-cs"/>
                <a:sym typeface="Calibri"/>
              </a:defRPr>
            </a:lvl2pPr>
            <a:lvl3pPr>
              <a:spcBef>
                <a:spcPts val="500"/>
              </a:spcBef>
              <a:buClr>
                <a:srgbClr val="FF0066"/>
              </a:buClr>
              <a:buFont typeface="Calibri"/>
              <a:defRPr sz="2400" b="1">
                <a:solidFill>
                  <a:srgbClr val="0070C0"/>
                </a:solidFill>
                <a:latin typeface="+mj-lt"/>
                <a:ea typeface="+mj-ea"/>
                <a:cs typeface="+mj-cs"/>
                <a:sym typeface="Calibri"/>
              </a:defRPr>
            </a:lvl3pPr>
            <a:lvl4pPr marL="1714500" indent="-342900">
              <a:spcBef>
                <a:spcPts val="500"/>
              </a:spcBef>
              <a:buClr>
                <a:srgbClr val="FF0066"/>
              </a:buClr>
              <a:buFont typeface="Calibri"/>
              <a:buChar char="p"/>
              <a:defRPr sz="2400" b="1">
                <a:solidFill>
                  <a:srgbClr val="0070C0"/>
                </a:solidFill>
                <a:latin typeface="+mj-lt"/>
                <a:ea typeface="+mj-ea"/>
                <a:cs typeface="+mj-cs"/>
                <a:sym typeface="Calibri"/>
              </a:defRPr>
            </a:lvl4pPr>
            <a:lvl5pPr marL="2103120" indent="-274320">
              <a:spcBef>
                <a:spcPts val="500"/>
              </a:spcBef>
              <a:buClr>
                <a:srgbClr val="FF0066"/>
              </a:buClr>
              <a:buFont typeface="Calibri"/>
              <a:buChar char="➢"/>
              <a:defRPr sz="2400" b="1">
                <a:solidFill>
                  <a:srgbClr val="0070C0"/>
                </a:solidFill>
                <a:latin typeface="+mj-lt"/>
                <a:ea typeface="+mj-ea"/>
                <a:cs typeface="+mj-cs"/>
                <a:sym typeface="Calibri"/>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a:p>
        </p:txBody>
      </p:sp>
      <p:sp>
        <p:nvSpPr>
          <p:cNvPr id="964" name="幻燈片編號"/>
          <p:cNvSpPr txBox="1">
            <a:spLocks noGrp="1"/>
          </p:cNvSpPr>
          <p:nvPr>
            <p:ph type="sldNum" sz="quarter" idx="2"/>
          </p:nvPr>
        </p:nvSpPr>
        <p:spPr>
          <a:xfrm>
            <a:off x="11918350"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type="tx">
  <p:cSld name="15_標題及物件">
    <p:spTree>
      <p:nvGrpSpPr>
        <p:cNvPr id="1" name=""/>
        <p:cNvGrpSpPr/>
        <p:nvPr/>
      </p:nvGrpSpPr>
      <p:grpSpPr>
        <a:xfrm>
          <a:off x="0" y="0"/>
          <a:ext cx="0" cy="0"/>
          <a:chOff x="0" y="0"/>
          <a:chExt cx="0" cy="0"/>
        </a:xfrm>
      </p:grpSpPr>
      <p:sp>
        <p:nvSpPr>
          <p:cNvPr id="971"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72"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73" name="圖片 11" descr="圖片 11"/>
          <p:cNvPicPr>
            <a:picLocks noChangeAspect="1"/>
          </p:cNvPicPr>
          <p:nvPr/>
        </p:nvPicPr>
        <p:blipFill>
          <a:blip r:embed="rId2"/>
          <a:srcRect r="31073"/>
          <a:stretch>
            <a:fillRect/>
          </a:stretch>
        </p:blipFill>
        <p:spPr>
          <a:xfrm>
            <a:off x="16933" y="-7942"/>
            <a:ext cx="1950609" cy="508008"/>
          </a:xfrm>
          <a:prstGeom prst="rect">
            <a:avLst/>
          </a:prstGeom>
          <a:ln w="12700">
            <a:miter lim="400000"/>
          </a:ln>
        </p:spPr>
      </p:pic>
      <p:sp>
        <p:nvSpPr>
          <p:cNvPr id="974" name="大標題文字"/>
          <p:cNvSpPr txBox="1">
            <a:spLocks noGrp="1"/>
          </p:cNvSpPr>
          <p:nvPr>
            <p:ph type="title"/>
          </p:nvPr>
        </p:nvSpPr>
        <p:spPr>
          <a:xfrm>
            <a:off x="0" y="208799"/>
            <a:ext cx="12192000" cy="1008004"/>
          </a:xfrm>
          <a:prstGeom prst="rect">
            <a:avLst/>
          </a:prstGeom>
        </p:spPr>
        <p:txBody>
          <a:bodyPr anchor="ctr"/>
          <a:lstStyle>
            <a:lvl1pPr algn="ctr">
              <a:defRPr sz="3200" b="1">
                <a:solidFill>
                  <a:srgbClr val="000099"/>
                </a:solidFill>
                <a:effectLst>
                  <a:outerShdw blurRad="38100" dist="38100" dir="2700000" rotWithShape="0">
                    <a:srgbClr val="C0C0C0"/>
                  </a:outerShdw>
                </a:effectLst>
              </a:defRPr>
            </a:lvl1pPr>
          </a:lstStyle>
          <a:p>
            <a:r>
              <a:rPr lang="zh-TW" altLang="en-US"/>
              <a:t>按一下以編輯母片標題樣式</a:t>
            </a:r>
            <a:endParaRPr/>
          </a:p>
        </p:txBody>
      </p:sp>
      <p:sp>
        <p:nvSpPr>
          <p:cNvPr id="975" name="內文層級一…"/>
          <p:cNvSpPr txBox="1">
            <a:spLocks noGrp="1"/>
          </p:cNvSpPr>
          <p:nvPr>
            <p:ph type="body" idx="1"/>
          </p:nvPr>
        </p:nvSpPr>
        <p:spPr>
          <a:xfrm>
            <a:off x="609600" y="858413"/>
            <a:ext cx="10972800" cy="5267755"/>
          </a:xfrm>
          <a:prstGeom prst="rect">
            <a:avLst/>
          </a:prstGeom>
        </p:spPr>
        <p:txBody>
          <a:bodyPr/>
          <a:lstStyle>
            <a:lvl1pPr>
              <a:spcBef>
                <a:spcPts val="500"/>
              </a:spcBef>
              <a:buClr>
                <a:srgbClr val="FF0066"/>
              </a:buClr>
              <a:buFont typeface="Calibri"/>
              <a:buChar char="➢"/>
              <a:defRPr sz="2400" b="1">
                <a:solidFill>
                  <a:srgbClr val="0070C0"/>
                </a:solidFill>
                <a:latin typeface="+mj-lt"/>
                <a:ea typeface="+mj-ea"/>
                <a:cs typeface="+mj-cs"/>
                <a:sym typeface="Calibri"/>
              </a:defRPr>
            </a:lvl1pPr>
            <a:lvl2pPr marL="684212" indent="-342900">
              <a:spcBef>
                <a:spcPts val="500"/>
              </a:spcBef>
              <a:buClr>
                <a:srgbClr val="FF0066"/>
              </a:buClr>
              <a:buFont typeface="Calibri"/>
              <a:buChar char="✓"/>
              <a:defRPr sz="2400" b="1">
                <a:solidFill>
                  <a:srgbClr val="0070C0"/>
                </a:solidFill>
                <a:latin typeface="+mj-lt"/>
                <a:ea typeface="+mj-ea"/>
                <a:cs typeface="+mj-cs"/>
                <a:sym typeface="Calibri"/>
              </a:defRPr>
            </a:lvl2pPr>
            <a:lvl3pPr>
              <a:spcBef>
                <a:spcPts val="500"/>
              </a:spcBef>
              <a:buClr>
                <a:srgbClr val="FF0066"/>
              </a:buClr>
              <a:buFont typeface="Calibri"/>
              <a:defRPr sz="2400" b="1">
                <a:solidFill>
                  <a:srgbClr val="0070C0"/>
                </a:solidFill>
                <a:latin typeface="+mj-lt"/>
                <a:ea typeface="+mj-ea"/>
                <a:cs typeface="+mj-cs"/>
                <a:sym typeface="Calibri"/>
              </a:defRPr>
            </a:lvl3pPr>
            <a:lvl4pPr marL="1714500" indent="-342900">
              <a:spcBef>
                <a:spcPts val="500"/>
              </a:spcBef>
              <a:buClr>
                <a:srgbClr val="FF0066"/>
              </a:buClr>
              <a:buFont typeface="Calibri"/>
              <a:buChar char="p"/>
              <a:defRPr sz="2400" b="1">
                <a:solidFill>
                  <a:srgbClr val="0070C0"/>
                </a:solidFill>
                <a:latin typeface="+mj-lt"/>
                <a:ea typeface="+mj-ea"/>
                <a:cs typeface="+mj-cs"/>
                <a:sym typeface="Calibri"/>
              </a:defRPr>
            </a:lvl4pPr>
            <a:lvl5pPr marL="2103120" indent="-274320">
              <a:spcBef>
                <a:spcPts val="500"/>
              </a:spcBef>
              <a:buClr>
                <a:srgbClr val="FF0066"/>
              </a:buClr>
              <a:buFont typeface="Calibri"/>
              <a:buChar char="➢"/>
              <a:defRPr sz="2400" b="1">
                <a:solidFill>
                  <a:srgbClr val="0070C0"/>
                </a:solidFill>
                <a:latin typeface="+mj-lt"/>
                <a:ea typeface="+mj-ea"/>
                <a:cs typeface="+mj-cs"/>
                <a:sym typeface="Calibri"/>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a:p>
        </p:txBody>
      </p:sp>
      <p:sp>
        <p:nvSpPr>
          <p:cNvPr id="976" name="文字版面配置區 8"/>
          <p:cNvSpPr>
            <a:spLocks noGrp="1"/>
          </p:cNvSpPr>
          <p:nvPr>
            <p:ph type="body" sz="quarter" idx="21"/>
          </p:nvPr>
        </p:nvSpPr>
        <p:spPr>
          <a:xfrm>
            <a:off x="96000" y="6650297"/>
            <a:ext cx="4415965" cy="188645"/>
          </a:xfrm>
          <a:prstGeom prst="rect">
            <a:avLst/>
          </a:prstGeom>
        </p:spPr>
        <p:txBody>
          <a:bodyPr lIns="0" tIns="0" rIns="0" bIns="0" anchor="ctr"/>
          <a:lstStyle/>
          <a:p>
            <a:pPr marL="147447" lvl="0" indent="-147447" defTabSz="393192">
              <a:spcBef>
                <a:spcPts val="300"/>
              </a:spcBef>
              <a:defRPr sz="1376"/>
            </a:pPr>
            <a:r>
              <a:rPr lang="zh-TW" altLang="en-US"/>
              <a:t>按一下以編輯母片文字樣式</a:t>
            </a:r>
          </a:p>
        </p:txBody>
      </p:sp>
      <p:sp>
        <p:nvSpPr>
          <p:cNvPr id="977" name="幻燈片編號"/>
          <p:cNvSpPr txBox="1">
            <a:spLocks noGrp="1"/>
          </p:cNvSpPr>
          <p:nvPr>
            <p:ph type="sldNum" sz="quarter" idx="2"/>
          </p:nvPr>
        </p:nvSpPr>
        <p:spPr>
          <a:xfrm>
            <a:off x="11918350"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tx">
  <p:cSld name="1_標題投影片">
    <p:spTree>
      <p:nvGrpSpPr>
        <p:cNvPr id="1" name=""/>
        <p:cNvGrpSpPr/>
        <p:nvPr/>
      </p:nvGrpSpPr>
      <p:grpSpPr>
        <a:xfrm>
          <a:off x="0" y="0"/>
          <a:ext cx="0" cy="0"/>
          <a:chOff x="0" y="0"/>
          <a:chExt cx="0" cy="0"/>
        </a:xfrm>
      </p:grpSpPr>
      <p:sp>
        <p:nvSpPr>
          <p:cNvPr id="984"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85"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86" name="圖片 11" descr="圖片 11"/>
          <p:cNvPicPr>
            <a:picLocks noChangeAspect="1"/>
          </p:cNvPicPr>
          <p:nvPr/>
        </p:nvPicPr>
        <p:blipFill>
          <a:blip r:embed="rId2"/>
          <a:srcRect r="31073"/>
          <a:stretch>
            <a:fillRect/>
          </a:stretch>
        </p:blipFill>
        <p:spPr>
          <a:xfrm>
            <a:off x="16933" y="-7942"/>
            <a:ext cx="1950609" cy="508008"/>
          </a:xfrm>
          <a:prstGeom prst="rect">
            <a:avLst/>
          </a:prstGeom>
          <a:ln w="12700">
            <a:miter lim="400000"/>
          </a:ln>
        </p:spPr>
      </p:pic>
      <p:sp>
        <p:nvSpPr>
          <p:cNvPr id="987" name="大標題文字"/>
          <p:cNvSpPr txBox="1">
            <a:spLocks noGrp="1"/>
          </p:cNvSpPr>
          <p:nvPr>
            <p:ph type="title"/>
          </p:nvPr>
        </p:nvSpPr>
        <p:spPr>
          <a:xfrm>
            <a:off x="914400" y="2130567"/>
            <a:ext cx="10363200" cy="1470029"/>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rPr lang="zh-TW" altLang="en-US"/>
              <a:t>按一下以編輯母片標題樣式</a:t>
            </a:r>
            <a:endParaRPr/>
          </a:p>
        </p:txBody>
      </p:sp>
      <p:sp>
        <p:nvSpPr>
          <p:cNvPr id="988" name="內文層級一…"/>
          <p:cNvSpPr txBox="1">
            <a:spLocks noGrp="1"/>
          </p:cNvSpPr>
          <p:nvPr>
            <p:ph type="body" sz="quarter" idx="1"/>
          </p:nvPr>
        </p:nvSpPr>
        <p:spPr>
          <a:xfrm>
            <a:off x="1828800" y="3886200"/>
            <a:ext cx="8534400" cy="1752600"/>
          </a:xfrm>
          <a:prstGeom prst="rect">
            <a:avLst/>
          </a:prstGeom>
        </p:spPr>
        <p:txBody>
          <a:bodyPr/>
          <a:lstStyle>
            <a:lvl1pPr marL="0" indent="0" algn="ctr">
              <a:spcBef>
                <a:spcPts val="500"/>
              </a:spcBef>
              <a:buSzTx/>
              <a:buNone/>
              <a:defRPr sz="2400" b="1">
                <a:solidFill>
                  <a:srgbClr val="0070C0"/>
                </a:solidFill>
                <a:latin typeface="+mj-lt"/>
                <a:ea typeface="+mj-ea"/>
                <a:cs typeface="+mj-cs"/>
                <a:sym typeface="Calibri"/>
              </a:defRPr>
            </a:lvl1pPr>
            <a:lvl2pPr marL="0" indent="0" algn="ctr">
              <a:spcBef>
                <a:spcPts val="500"/>
              </a:spcBef>
              <a:buSzTx/>
              <a:buNone/>
              <a:defRPr sz="2400" b="1">
                <a:solidFill>
                  <a:srgbClr val="0070C0"/>
                </a:solidFill>
                <a:latin typeface="+mj-lt"/>
                <a:ea typeface="+mj-ea"/>
                <a:cs typeface="+mj-cs"/>
                <a:sym typeface="Calibri"/>
              </a:defRPr>
            </a:lvl2pPr>
            <a:lvl3pPr marL="0" indent="0" algn="ctr">
              <a:spcBef>
                <a:spcPts val="500"/>
              </a:spcBef>
              <a:buSzTx/>
              <a:buNone/>
              <a:defRPr sz="2400" b="1">
                <a:solidFill>
                  <a:srgbClr val="0070C0"/>
                </a:solidFill>
                <a:latin typeface="+mj-lt"/>
                <a:ea typeface="+mj-ea"/>
                <a:cs typeface="+mj-cs"/>
                <a:sym typeface="Calibri"/>
              </a:defRPr>
            </a:lvl3pPr>
            <a:lvl4pPr marL="0" indent="0" algn="ctr">
              <a:spcBef>
                <a:spcPts val="500"/>
              </a:spcBef>
              <a:buSzTx/>
              <a:buNone/>
              <a:defRPr sz="2400" b="1">
                <a:solidFill>
                  <a:srgbClr val="0070C0"/>
                </a:solidFill>
                <a:latin typeface="+mj-lt"/>
                <a:ea typeface="+mj-ea"/>
                <a:cs typeface="+mj-cs"/>
                <a:sym typeface="Calibri"/>
              </a:defRPr>
            </a:lvl4pPr>
            <a:lvl5pPr marL="0" indent="0" algn="ctr">
              <a:spcBef>
                <a:spcPts val="500"/>
              </a:spcBef>
              <a:buSzTx/>
              <a:buNone/>
              <a:defRPr sz="2400" b="1">
                <a:solidFill>
                  <a:srgbClr val="0070C0"/>
                </a:solidFill>
                <a:latin typeface="+mj-lt"/>
                <a:ea typeface="+mj-ea"/>
                <a:cs typeface="+mj-cs"/>
                <a:sym typeface="Calibri"/>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a:p>
        </p:txBody>
      </p:sp>
      <p:sp>
        <p:nvSpPr>
          <p:cNvPr id="989" name="幻燈片編號"/>
          <p:cNvSpPr txBox="1">
            <a:spLocks noGrp="1"/>
          </p:cNvSpPr>
          <p:nvPr>
            <p:ph type="sldNum" sz="quarter" idx="2"/>
          </p:nvPr>
        </p:nvSpPr>
        <p:spPr>
          <a:xfrm>
            <a:off x="11918350"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x">
  <p:cSld name="1_標題及物件">
    <p:spTree>
      <p:nvGrpSpPr>
        <p:cNvPr id="1" name=""/>
        <p:cNvGrpSpPr/>
        <p:nvPr/>
      </p:nvGrpSpPr>
      <p:grpSpPr>
        <a:xfrm>
          <a:off x="0" y="0"/>
          <a:ext cx="0" cy="0"/>
          <a:chOff x="0" y="0"/>
          <a:chExt cx="0" cy="0"/>
        </a:xfrm>
      </p:grpSpPr>
      <p:sp>
        <p:nvSpPr>
          <p:cNvPr id="996"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97"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98" name="圖片 11" descr="圖片 11"/>
          <p:cNvPicPr>
            <a:picLocks noChangeAspect="1"/>
          </p:cNvPicPr>
          <p:nvPr/>
        </p:nvPicPr>
        <p:blipFill>
          <a:blip r:embed="rId2"/>
          <a:srcRect r="31073"/>
          <a:stretch>
            <a:fillRect/>
          </a:stretch>
        </p:blipFill>
        <p:spPr>
          <a:xfrm>
            <a:off x="16933" y="-7942"/>
            <a:ext cx="1950609" cy="508008"/>
          </a:xfrm>
          <a:prstGeom prst="rect">
            <a:avLst/>
          </a:prstGeom>
          <a:ln w="12700">
            <a:miter lim="400000"/>
          </a:ln>
        </p:spPr>
      </p:pic>
      <p:sp>
        <p:nvSpPr>
          <p:cNvPr id="999" name="內文層級一…"/>
          <p:cNvSpPr txBox="1">
            <a:spLocks noGrp="1"/>
          </p:cNvSpPr>
          <p:nvPr>
            <p:ph type="body" idx="1"/>
          </p:nvPr>
        </p:nvSpPr>
        <p:spPr>
          <a:xfrm>
            <a:off x="609604" y="1278467"/>
            <a:ext cx="11152717" cy="4919134"/>
          </a:xfrm>
          <a:prstGeom prst="rect">
            <a:avLst/>
          </a:prstGeom>
        </p:spPr>
        <p:txBody>
          <a:bodyPr/>
          <a:lstStyle>
            <a:lvl1pPr>
              <a:spcBef>
                <a:spcPts val="500"/>
              </a:spcBef>
              <a:buClr>
                <a:srgbClr val="FF0066"/>
              </a:buClr>
              <a:buFont typeface="Arial"/>
              <a:buChar char="➢"/>
              <a:defRPr sz="2400" b="1">
                <a:solidFill>
                  <a:srgbClr val="0070C0"/>
                </a:solidFill>
              </a:defRPr>
            </a:lvl1pPr>
            <a:lvl2pPr marL="684212" indent="-342900">
              <a:spcBef>
                <a:spcPts val="500"/>
              </a:spcBef>
              <a:buClr>
                <a:srgbClr val="FF0066"/>
              </a:buClr>
              <a:buFont typeface="Arial"/>
              <a:buChar char="✓"/>
              <a:defRPr sz="2400" b="1">
                <a:solidFill>
                  <a:srgbClr val="0070C0"/>
                </a:solidFill>
              </a:defRPr>
            </a:lvl2pPr>
            <a:lvl3pPr>
              <a:spcBef>
                <a:spcPts val="500"/>
              </a:spcBef>
              <a:buClr>
                <a:srgbClr val="FF0066"/>
              </a:buClr>
              <a:buFont typeface="Arial"/>
              <a:defRPr sz="2400" b="1">
                <a:solidFill>
                  <a:srgbClr val="0070C0"/>
                </a:solidFill>
              </a:defRPr>
            </a:lvl3pPr>
            <a:lvl4pPr marL="1676400" indent="-304800">
              <a:spcBef>
                <a:spcPts val="500"/>
              </a:spcBef>
              <a:buClr>
                <a:srgbClr val="FF0066"/>
              </a:buClr>
              <a:buFont typeface="Arial"/>
              <a:buChar char="p"/>
              <a:defRPr sz="2400" b="1">
                <a:solidFill>
                  <a:srgbClr val="0070C0"/>
                </a:solidFill>
              </a:defRPr>
            </a:lvl4pPr>
            <a:lvl5pPr marL="2171700" indent="-342900">
              <a:spcBef>
                <a:spcPts val="500"/>
              </a:spcBef>
              <a:buClr>
                <a:srgbClr val="FF0066"/>
              </a:buClr>
              <a:buFont typeface="Arial"/>
              <a:buChar char="➢"/>
              <a:defRPr sz="2400" b="1">
                <a:solidFill>
                  <a:srgbClr val="0070C0"/>
                </a:solidFill>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a:p>
        </p:txBody>
      </p:sp>
      <p:sp>
        <p:nvSpPr>
          <p:cNvPr id="1000" name="大標題文字"/>
          <p:cNvSpPr txBox="1">
            <a:spLocks noGrp="1"/>
          </p:cNvSpPr>
          <p:nvPr>
            <p:ph type="title"/>
          </p:nvPr>
        </p:nvSpPr>
        <p:spPr>
          <a:xfrm>
            <a:off x="0" y="405142"/>
            <a:ext cx="12192000" cy="775761"/>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rPr lang="zh-TW" altLang="en-US"/>
              <a:t>按一下以編輯母片標題樣式</a:t>
            </a:r>
            <a:endParaRPr/>
          </a:p>
        </p:txBody>
      </p:sp>
      <p:sp>
        <p:nvSpPr>
          <p:cNvPr id="1001" name="幻燈片編號"/>
          <p:cNvSpPr txBox="1">
            <a:spLocks noGrp="1"/>
          </p:cNvSpPr>
          <p:nvPr>
            <p:ph type="sldNum" sz="quarter" idx="2"/>
          </p:nvPr>
        </p:nvSpPr>
        <p:spPr>
          <a:xfrm>
            <a:off x="11918350"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tx">
  <p:cSld name="1_兩項物件">
    <p:spTree>
      <p:nvGrpSpPr>
        <p:cNvPr id="1" name=""/>
        <p:cNvGrpSpPr/>
        <p:nvPr/>
      </p:nvGrpSpPr>
      <p:grpSpPr>
        <a:xfrm>
          <a:off x="0" y="0"/>
          <a:ext cx="0" cy="0"/>
          <a:chOff x="0" y="0"/>
          <a:chExt cx="0" cy="0"/>
        </a:xfrm>
      </p:grpSpPr>
      <p:sp>
        <p:nvSpPr>
          <p:cNvPr id="1008"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1009"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1010" name="圖片 11" descr="圖片 11"/>
          <p:cNvPicPr>
            <a:picLocks noChangeAspect="1"/>
          </p:cNvPicPr>
          <p:nvPr/>
        </p:nvPicPr>
        <p:blipFill>
          <a:blip r:embed="rId2"/>
          <a:srcRect r="31073"/>
          <a:stretch>
            <a:fillRect/>
          </a:stretch>
        </p:blipFill>
        <p:spPr>
          <a:xfrm>
            <a:off x="16933" y="-7942"/>
            <a:ext cx="1950609" cy="508008"/>
          </a:xfrm>
          <a:prstGeom prst="rect">
            <a:avLst/>
          </a:prstGeom>
          <a:ln w="12700">
            <a:miter lim="400000"/>
          </a:ln>
        </p:spPr>
      </p:pic>
      <p:sp>
        <p:nvSpPr>
          <p:cNvPr id="1011" name="大標題文字"/>
          <p:cNvSpPr txBox="1">
            <a:spLocks noGrp="1"/>
          </p:cNvSpPr>
          <p:nvPr>
            <p:ph type="title"/>
          </p:nvPr>
        </p:nvSpPr>
        <p:spPr>
          <a:xfrm>
            <a:off x="457209" y="308091"/>
            <a:ext cx="11317114" cy="614366"/>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rPr lang="zh-TW" altLang="en-US"/>
              <a:t>按一下以編輯母片標題樣式</a:t>
            </a:r>
            <a:endParaRPr/>
          </a:p>
        </p:txBody>
      </p:sp>
      <p:sp>
        <p:nvSpPr>
          <p:cNvPr id="1012" name="內文層級一…"/>
          <p:cNvSpPr txBox="1">
            <a:spLocks noGrp="1"/>
          </p:cNvSpPr>
          <p:nvPr>
            <p:ph type="body" idx="1"/>
          </p:nvPr>
        </p:nvSpPr>
        <p:spPr>
          <a:xfrm>
            <a:off x="457201" y="1090244"/>
            <a:ext cx="11324492" cy="5249013"/>
          </a:xfrm>
          <a:prstGeom prst="rect">
            <a:avLst/>
          </a:prstGeom>
        </p:spPr>
        <p:txBody>
          <a:bodyPr/>
          <a:lstStyle>
            <a:lvl1pPr marL="273050" indent="-273050">
              <a:spcBef>
                <a:spcPts val="500"/>
              </a:spcBef>
              <a:buClr>
                <a:srgbClr val="FF0066"/>
              </a:buClr>
              <a:buFont typeface="Times New Roman"/>
              <a:buChar char="➢"/>
              <a:defRPr sz="2400" b="1">
                <a:solidFill>
                  <a:srgbClr val="0070C0"/>
                </a:solidFill>
                <a:latin typeface="Times New Roman"/>
                <a:ea typeface="Times New Roman"/>
                <a:cs typeface="Times New Roman"/>
                <a:sym typeface="Times New Roman"/>
              </a:defRPr>
            </a:lvl1pPr>
            <a:lvl2pPr marL="694055" indent="-421005">
              <a:spcBef>
                <a:spcPts val="500"/>
              </a:spcBef>
              <a:buClr>
                <a:srgbClr val="FF0066"/>
              </a:buClr>
              <a:buFont typeface="Times New Roman"/>
              <a:buChar char="✓"/>
              <a:defRPr sz="2400" b="1">
                <a:solidFill>
                  <a:srgbClr val="0070C0"/>
                </a:solidFill>
                <a:latin typeface="Times New Roman"/>
                <a:ea typeface="Times New Roman"/>
                <a:cs typeface="Times New Roman"/>
                <a:sym typeface="Times New Roman"/>
              </a:defRPr>
            </a:lvl2pPr>
            <a:lvl3pPr marL="951548" indent="-327658">
              <a:spcBef>
                <a:spcPts val="500"/>
              </a:spcBef>
              <a:buClr>
                <a:srgbClr val="FF0066"/>
              </a:buClr>
              <a:buFont typeface="Times New Roman"/>
              <a:defRPr sz="2400" b="1">
                <a:solidFill>
                  <a:srgbClr val="0070C0"/>
                </a:solidFill>
                <a:latin typeface="Times New Roman"/>
                <a:ea typeface="Times New Roman"/>
                <a:cs typeface="Times New Roman"/>
                <a:sym typeface="Times New Roman"/>
              </a:defRPr>
            </a:lvl3pPr>
            <a:lvl4pPr marL="1224598" indent="-327658">
              <a:spcBef>
                <a:spcPts val="500"/>
              </a:spcBef>
              <a:buClr>
                <a:srgbClr val="FF0066"/>
              </a:buClr>
              <a:buFont typeface="Times New Roman"/>
              <a:buChar char="p"/>
              <a:defRPr sz="2400" b="1">
                <a:solidFill>
                  <a:srgbClr val="0070C0"/>
                </a:solidFill>
                <a:latin typeface="Times New Roman"/>
                <a:ea typeface="Times New Roman"/>
                <a:cs typeface="Times New Roman"/>
                <a:sym typeface="Times New Roman"/>
              </a:defRPr>
            </a:lvl4pPr>
            <a:lvl5pPr marL="2133600" indent="-304800">
              <a:spcBef>
                <a:spcPts val="500"/>
              </a:spcBef>
              <a:buClr>
                <a:srgbClr val="FF0066"/>
              </a:buClr>
              <a:buFont typeface="Times New Roman"/>
              <a:buChar char="➢"/>
              <a:defRPr sz="2400" b="1">
                <a:solidFill>
                  <a:srgbClr val="0070C0"/>
                </a:solidFill>
                <a:latin typeface="Times New Roman"/>
                <a:ea typeface="Times New Roman"/>
                <a:cs typeface="Times New Roman"/>
                <a:sym typeface="Times New Roman"/>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a:p>
        </p:txBody>
      </p:sp>
      <p:sp>
        <p:nvSpPr>
          <p:cNvPr id="1013" name="幻燈片編號"/>
          <p:cNvSpPr txBox="1">
            <a:spLocks noGrp="1"/>
          </p:cNvSpPr>
          <p:nvPr>
            <p:ph type="sldNum" sz="quarter" idx="2"/>
          </p:nvPr>
        </p:nvSpPr>
        <p:spPr>
          <a:xfrm>
            <a:off x="11918350"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tx">
  <p:cSld name="4_標題及物件">
    <p:spTree>
      <p:nvGrpSpPr>
        <p:cNvPr id="1" name=""/>
        <p:cNvGrpSpPr/>
        <p:nvPr/>
      </p:nvGrpSpPr>
      <p:grpSpPr>
        <a:xfrm>
          <a:off x="0" y="0"/>
          <a:ext cx="0" cy="0"/>
          <a:chOff x="0" y="0"/>
          <a:chExt cx="0" cy="0"/>
        </a:xfrm>
      </p:grpSpPr>
      <p:sp>
        <p:nvSpPr>
          <p:cNvPr id="1020"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1021"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1022" name="圖片 11" descr="圖片 11"/>
          <p:cNvPicPr>
            <a:picLocks noChangeAspect="1"/>
          </p:cNvPicPr>
          <p:nvPr/>
        </p:nvPicPr>
        <p:blipFill>
          <a:blip r:embed="rId2"/>
          <a:srcRect r="31073"/>
          <a:stretch>
            <a:fillRect/>
          </a:stretch>
        </p:blipFill>
        <p:spPr>
          <a:xfrm>
            <a:off x="16933" y="-7942"/>
            <a:ext cx="1950609" cy="508008"/>
          </a:xfrm>
          <a:prstGeom prst="rect">
            <a:avLst/>
          </a:prstGeom>
          <a:ln w="12700">
            <a:miter lim="400000"/>
          </a:ln>
        </p:spPr>
      </p:pic>
      <p:sp>
        <p:nvSpPr>
          <p:cNvPr id="1023" name="大標題文字"/>
          <p:cNvSpPr txBox="1">
            <a:spLocks noGrp="1"/>
          </p:cNvSpPr>
          <p:nvPr>
            <p:ph type="title"/>
          </p:nvPr>
        </p:nvSpPr>
        <p:spPr>
          <a:xfrm>
            <a:off x="609600" y="-3"/>
            <a:ext cx="10972800" cy="744390"/>
          </a:xfrm>
          <a:prstGeom prst="rect">
            <a:avLst/>
          </a:prstGeom>
        </p:spPr>
        <p:txBody>
          <a:bodyPr anchor="ctr"/>
          <a:lstStyle>
            <a:lvl1pPr algn="ctr">
              <a:defRPr>
                <a:solidFill>
                  <a:srgbClr val="000099"/>
                </a:solidFill>
                <a:latin typeface="+mj-lt"/>
                <a:ea typeface="+mj-ea"/>
                <a:cs typeface="+mj-cs"/>
                <a:sym typeface="Calibri"/>
              </a:defRPr>
            </a:lvl1pPr>
          </a:lstStyle>
          <a:p>
            <a:r>
              <a:rPr lang="zh-TW" altLang="en-US"/>
              <a:t>按一下以編輯母片標題樣式</a:t>
            </a:r>
            <a:endParaRPr/>
          </a:p>
        </p:txBody>
      </p:sp>
      <p:pic>
        <p:nvPicPr>
          <p:cNvPr id="1024" name="Picture 60" descr="Picture 60"/>
          <p:cNvPicPr>
            <a:picLocks noChangeAspect="1"/>
          </p:cNvPicPr>
          <p:nvPr/>
        </p:nvPicPr>
        <p:blipFill>
          <a:blip r:embed="rId3"/>
          <a:stretch>
            <a:fillRect/>
          </a:stretch>
        </p:blipFill>
        <p:spPr>
          <a:xfrm>
            <a:off x="8509000" y="3866591"/>
            <a:ext cx="3683000" cy="2747966"/>
          </a:xfrm>
          <a:prstGeom prst="rect">
            <a:avLst/>
          </a:prstGeom>
          <a:ln w="12700">
            <a:miter lim="400000"/>
          </a:ln>
        </p:spPr>
      </p:pic>
      <p:sp>
        <p:nvSpPr>
          <p:cNvPr id="1025" name="內文層級一…"/>
          <p:cNvSpPr txBox="1">
            <a:spLocks noGrp="1"/>
          </p:cNvSpPr>
          <p:nvPr>
            <p:ph type="body" idx="1"/>
          </p:nvPr>
        </p:nvSpPr>
        <p:spPr>
          <a:xfrm>
            <a:off x="601132" y="1285591"/>
            <a:ext cx="11159068" cy="5100364"/>
          </a:xfrm>
          <a:prstGeom prst="rect">
            <a:avLst/>
          </a:prstGeom>
        </p:spPr>
        <p:txBody>
          <a:bodyPr/>
          <a:lstStyle>
            <a:lvl1pPr>
              <a:spcBef>
                <a:spcPts val="500"/>
              </a:spcBef>
              <a:buClr>
                <a:srgbClr val="FF0066"/>
              </a:buClr>
              <a:buFont typeface="Calibri"/>
              <a:buChar char="➢"/>
              <a:defRPr sz="2400" b="1">
                <a:solidFill>
                  <a:srgbClr val="0070C0"/>
                </a:solidFill>
                <a:latin typeface="+mj-lt"/>
                <a:ea typeface="+mj-ea"/>
                <a:cs typeface="+mj-cs"/>
                <a:sym typeface="Calibri"/>
              </a:defRPr>
            </a:lvl1pPr>
            <a:lvl2pPr marL="770255" indent="-325755">
              <a:spcBef>
                <a:spcPts val="500"/>
              </a:spcBef>
              <a:buClr>
                <a:srgbClr val="FF0066"/>
              </a:buClr>
              <a:buFont typeface="Calibri"/>
              <a:buChar char="−"/>
              <a:defRPr sz="2400" b="1">
                <a:solidFill>
                  <a:srgbClr val="0070C0"/>
                </a:solidFill>
                <a:latin typeface="+mj-lt"/>
                <a:ea typeface="+mj-ea"/>
                <a:cs typeface="+mj-cs"/>
                <a:sym typeface="Calibri"/>
              </a:defRPr>
            </a:lvl2pPr>
            <a:lvl3pPr marL="1260475" indent="-457200">
              <a:spcBef>
                <a:spcPts val="500"/>
              </a:spcBef>
              <a:buClr>
                <a:srgbClr val="FF0066"/>
              </a:buClr>
              <a:buFont typeface="Calibri"/>
              <a:buChar char="➢"/>
              <a:defRPr sz="2400" b="1">
                <a:solidFill>
                  <a:srgbClr val="0070C0"/>
                </a:solidFill>
                <a:latin typeface="+mj-lt"/>
                <a:ea typeface="+mj-ea"/>
                <a:cs typeface="+mj-cs"/>
                <a:sym typeface="Calibri"/>
              </a:defRPr>
            </a:lvl3pPr>
            <a:lvl4pPr marL="1714500" indent="-342900">
              <a:spcBef>
                <a:spcPts val="500"/>
              </a:spcBef>
              <a:buClr>
                <a:srgbClr val="FF0066"/>
              </a:buClr>
              <a:buFont typeface="Calibri"/>
              <a:buChar char="p"/>
              <a:defRPr sz="2400" b="1">
                <a:solidFill>
                  <a:srgbClr val="0070C0"/>
                </a:solidFill>
                <a:latin typeface="+mj-lt"/>
                <a:ea typeface="+mj-ea"/>
                <a:cs typeface="+mj-cs"/>
                <a:sym typeface="Calibri"/>
              </a:defRPr>
            </a:lvl4pPr>
            <a:lvl5pPr marL="1816100" indent="-381000">
              <a:spcBef>
                <a:spcPts val="500"/>
              </a:spcBef>
              <a:buClr>
                <a:srgbClr val="FF0066"/>
              </a:buClr>
              <a:buFont typeface="Calibri"/>
              <a:buChar char="✓"/>
              <a:defRPr sz="2400" b="1">
                <a:solidFill>
                  <a:srgbClr val="0070C0"/>
                </a:solidFill>
                <a:latin typeface="+mj-lt"/>
                <a:ea typeface="+mj-ea"/>
                <a:cs typeface="+mj-cs"/>
                <a:sym typeface="Calibri"/>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a:p>
        </p:txBody>
      </p:sp>
      <p:sp>
        <p:nvSpPr>
          <p:cNvPr id="1026" name="幻燈片編號"/>
          <p:cNvSpPr txBox="1">
            <a:spLocks noGrp="1"/>
          </p:cNvSpPr>
          <p:nvPr>
            <p:ph type="sldNum" sz="quarter" idx="2"/>
          </p:nvPr>
        </p:nvSpPr>
        <p:spPr>
          <a:xfrm>
            <a:off x="11918350"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兩項物件">
    <p:spTree>
      <p:nvGrpSpPr>
        <p:cNvPr id="1" name=""/>
        <p:cNvGrpSpPr/>
        <p:nvPr/>
      </p:nvGrpSpPr>
      <p:grpSpPr>
        <a:xfrm>
          <a:off x="0" y="0"/>
          <a:ext cx="0" cy="0"/>
          <a:chOff x="0" y="0"/>
          <a:chExt cx="0" cy="0"/>
        </a:xfrm>
      </p:grpSpPr>
      <p:sp>
        <p:nvSpPr>
          <p:cNvPr id="92"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93"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94" name="圖片 11" descr="圖片 11"/>
          <p:cNvPicPr>
            <a:picLocks noChangeAspect="1"/>
          </p:cNvPicPr>
          <p:nvPr/>
        </p:nvPicPr>
        <p:blipFill>
          <a:blip r:embed="rId3"/>
          <a:stretch>
            <a:fillRect/>
          </a:stretch>
        </p:blipFill>
        <p:spPr>
          <a:xfrm>
            <a:off x="11020280" y="103449"/>
            <a:ext cx="910316" cy="380934"/>
          </a:xfrm>
          <a:prstGeom prst="rect">
            <a:avLst/>
          </a:prstGeom>
          <a:ln w="12700">
            <a:miter lim="400000"/>
          </a:ln>
        </p:spPr>
      </p:pic>
      <p:sp>
        <p:nvSpPr>
          <p:cNvPr id="95"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96" name="內文層級一…"/>
          <p:cNvSpPr txBox="1">
            <a:spLocks noGrp="1"/>
          </p:cNvSpPr>
          <p:nvPr>
            <p:ph type="body" sz="half" idx="1"/>
          </p:nvPr>
        </p:nvSpPr>
        <p:spPr>
          <a:xfrm>
            <a:off x="609601" y="1542734"/>
            <a:ext cx="5473702" cy="4757738"/>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a:p>
        </p:txBody>
      </p:sp>
      <p:sp>
        <p:nvSpPr>
          <p:cNvPr id="97" name="大標題文字"/>
          <p:cNvSpPr txBox="1">
            <a:spLocks noGrp="1"/>
          </p:cNvSpPr>
          <p:nvPr>
            <p:ph type="title"/>
          </p:nvPr>
        </p:nvSpPr>
        <p:spPr>
          <a:prstGeom prst="rect">
            <a:avLst/>
          </a:prstGeom>
        </p:spPr>
        <p:txBody>
          <a:bodyPr/>
          <a:lstStyle/>
          <a:p>
            <a:r>
              <a:rPr lang="zh-TW" altLang="en-US"/>
              <a:t>按一下以編輯母片標題樣式</a:t>
            </a:r>
            <a:endParaRPr/>
          </a:p>
        </p:txBody>
      </p:sp>
      <p:sp>
        <p:nvSpPr>
          <p:cNvPr id="98"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比對">
    <p:spTree>
      <p:nvGrpSpPr>
        <p:cNvPr id="1" name=""/>
        <p:cNvGrpSpPr/>
        <p:nvPr/>
      </p:nvGrpSpPr>
      <p:grpSpPr>
        <a:xfrm>
          <a:off x="0" y="0"/>
          <a:ext cx="0" cy="0"/>
          <a:chOff x="0" y="0"/>
          <a:chExt cx="0" cy="0"/>
        </a:xfrm>
      </p:grpSpPr>
      <p:sp>
        <p:nvSpPr>
          <p:cNvPr id="105"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06"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107" name="圖片 11" descr="圖片 11"/>
          <p:cNvPicPr>
            <a:picLocks noChangeAspect="1"/>
          </p:cNvPicPr>
          <p:nvPr/>
        </p:nvPicPr>
        <p:blipFill>
          <a:blip r:embed="rId3"/>
          <a:stretch>
            <a:fillRect/>
          </a:stretch>
        </p:blipFill>
        <p:spPr>
          <a:xfrm>
            <a:off x="11020280" y="103449"/>
            <a:ext cx="910316" cy="380934"/>
          </a:xfrm>
          <a:prstGeom prst="rect">
            <a:avLst/>
          </a:prstGeom>
          <a:ln w="12700">
            <a:miter lim="400000"/>
          </a:ln>
        </p:spPr>
      </p:pic>
      <p:sp>
        <p:nvSpPr>
          <p:cNvPr id="108"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09" name="內文層級一…"/>
          <p:cNvSpPr txBox="1">
            <a:spLocks noGrp="1"/>
          </p:cNvSpPr>
          <p:nvPr>
            <p:ph type="body" sz="quarter" idx="1"/>
          </p:nvPr>
        </p:nvSpPr>
        <p:spPr>
          <a:xfrm>
            <a:off x="609600" y="1535112"/>
            <a:ext cx="5386917" cy="639763"/>
          </a:xfrm>
          <a:prstGeom prst="rect">
            <a:avLst/>
          </a:prstGeom>
        </p:spPr>
        <p:txBody>
          <a:bodyPr anchor="b"/>
          <a:lstStyle>
            <a:lvl1pPr marL="0" indent="0">
              <a:spcBef>
                <a:spcPts val="500"/>
              </a:spcBef>
              <a:buSzTx/>
              <a:buNone/>
              <a:defRPr sz="2400" b="1"/>
            </a:lvl1pPr>
            <a:lvl2pPr marL="0" indent="0">
              <a:spcBef>
                <a:spcPts val="500"/>
              </a:spcBef>
              <a:buSzTx/>
              <a:buNone/>
              <a:defRPr sz="2400" b="1"/>
            </a:lvl2pPr>
            <a:lvl3pPr marL="0" indent="0">
              <a:spcBef>
                <a:spcPts val="500"/>
              </a:spcBef>
              <a:buSzTx/>
              <a:buNone/>
              <a:defRPr sz="2400" b="1"/>
            </a:lvl3pPr>
            <a:lvl4pPr marL="0" indent="0">
              <a:spcBef>
                <a:spcPts val="500"/>
              </a:spcBef>
              <a:buSzTx/>
              <a:buNone/>
              <a:defRPr sz="2400" b="1"/>
            </a:lvl4pPr>
            <a:lvl5pPr marL="0" indent="0">
              <a:spcBef>
                <a:spcPts val="500"/>
              </a:spcBef>
              <a:buSzTx/>
              <a:buNone/>
              <a:defRPr sz="2400" b="1"/>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a:p>
        </p:txBody>
      </p:sp>
      <p:sp>
        <p:nvSpPr>
          <p:cNvPr id="110" name="文字版面配置區 4"/>
          <p:cNvSpPr>
            <a:spLocks noGrp="1"/>
          </p:cNvSpPr>
          <p:nvPr>
            <p:ph type="body" sz="quarter" idx="21"/>
          </p:nvPr>
        </p:nvSpPr>
        <p:spPr>
          <a:xfrm>
            <a:off x="6193366" y="1535111"/>
            <a:ext cx="5389039" cy="639767"/>
          </a:xfrm>
          <a:prstGeom prst="rect">
            <a:avLst/>
          </a:prstGeom>
        </p:spPr>
        <p:txBody>
          <a:bodyPr anchor="b"/>
          <a:lstStyle/>
          <a:p>
            <a:pPr lvl="0"/>
            <a:r>
              <a:rPr lang="zh-TW" altLang="en-US"/>
              <a:t>按一下以編輯母片文字樣式</a:t>
            </a:r>
          </a:p>
        </p:txBody>
      </p:sp>
      <p:sp>
        <p:nvSpPr>
          <p:cNvPr id="111" name="大標題文字"/>
          <p:cNvSpPr txBox="1">
            <a:spLocks noGrp="1"/>
          </p:cNvSpPr>
          <p:nvPr>
            <p:ph type="title"/>
          </p:nvPr>
        </p:nvSpPr>
        <p:spPr>
          <a:prstGeom prst="rect">
            <a:avLst/>
          </a:prstGeom>
        </p:spPr>
        <p:txBody>
          <a:bodyPr/>
          <a:lstStyle/>
          <a:p>
            <a:r>
              <a:rPr lang="zh-TW" altLang="en-US"/>
              <a:t>按一下以編輯母片標題樣式</a:t>
            </a:r>
            <a:endParaRPr/>
          </a:p>
        </p:txBody>
      </p:sp>
      <p:sp>
        <p:nvSpPr>
          <p:cNvPr id="112"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119"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20"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121" name="圖片 11" descr="圖片 11"/>
          <p:cNvPicPr>
            <a:picLocks noChangeAspect="1"/>
          </p:cNvPicPr>
          <p:nvPr/>
        </p:nvPicPr>
        <p:blipFill>
          <a:blip r:embed="rId3"/>
          <a:stretch>
            <a:fillRect/>
          </a:stretch>
        </p:blipFill>
        <p:spPr>
          <a:xfrm>
            <a:off x="11020280" y="103449"/>
            <a:ext cx="910316" cy="380934"/>
          </a:xfrm>
          <a:prstGeom prst="rect">
            <a:avLst/>
          </a:prstGeom>
          <a:ln w="12700">
            <a:miter lim="400000"/>
          </a:ln>
        </p:spPr>
      </p:pic>
      <p:sp>
        <p:nvSpPr>
          <p:cNvPr id="122"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23" name="大標題文字"/>
          <p:cNvSpPr txBox="1">
            <a:spLocks noGrp="1"/>
          </p:cNvSpPr>
          <p:nvPr>
            <p:ph type="title"/>
          </p:nvPr>
        </p:nvSpPr>
        <p:spPr>
          <a:prstGeom prst="rect">
            <a:avLst/>
          </a:prstGeom>
        </p:spPr>
        <p:txBody>
          <a:bodyPr/>
          <a:lstStyle/>
          <a:p>
            <a:r>
              <a:rPr lang="zh-TW" altLang="en-US"/>
              <a:t>按一下以編輯母片標題樣式</a:t>
            </a:r>
            <a:endParaRPr/>
          </a:p>
        </p:txBody>
      </p:sp>
      <p:sp>
        <p:nvSpPr>
          <p:cNvPr id="124"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7" Type="http://schemas.openxmlformats.org/officeDocument/2006/relationships/slideLayout" Target="../slideLayouts/slideLayout7.xml"/><Relationship Id="rId71"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5" Type="http://schemas.openxmlformats.org/officeDocument/2006/relationships/slideLayout" Target="../slideLayouts/slideLayout5.xml"/><Relationship Id="rId61" Type="http://schemas.openxmlformats.org/officeDocument/2006/relationships/slideLayout" Target="../slideLayouts/slideLayout6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image" Target="../media/image2.jpeg"/><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 name="Picture 49" descr="Picture 49"/>
          <p:cNvPicPr>
            <a:picLocks noChangeAspect="1"/>
          </p:cNvPicPr>
          <p:nvPr/>
        </p:nvPicPr>
        <p:blipFill>
          <a:blip r:embed="rId71"/>
          <a:stretch>
            <a:fillRect/>
          </a:stretch>
        </p:blipFill>
        <p:spPr>
          <a:xfrm>
            <a:off x="261408" y="83626"/>
            <a:ext cx="1667936" cy="400756"/>
          </a:xfrm>
          <a:prstGeom prst="rect">
            <a:avLst/>
          </a:prstGeom>
          <a:ln w="12700">
            <a:miter lim="400000"/>
          </a:ln>
        </p:spPr>
      </p:pic>
      <p:pic>
        <p:nvPicPr>
          <p:cNvPr id="4" name="圖片 11" descr="圖片 11"/>
          <p:cNvPicPr>
            <a:picLocks noChangeAspect="1"/>
          </p:cNvPicPr>
          <p:nvPr/>
        </p:nvPicPr>
        <p:blipFill>
          <a:blip r:embed="rId72"/>
          <a:stretch>
            <a:fillRect/>
          </a:stretch>
        </p:blipFill>
        <p:spPr>
          <a:xfrm>
            <a:off x="11020280" y="103449"/>
            <a:ext cx="910316" cy="380934"/>
          </a:xfrm>
          <a:prstGeom prst="rect">
            <a:avLst/>
          </a:prstGeom>
          <a:ln w="12700">
            <a:miter lim="400000"/>
          </a:ln>
        </p:spPr>
      </p:pic>
      <p:sp>
        <p:nvSpPr>
          <p:cNvPr id="5"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 name="內文層級一…"/>
          <p:cNvSpPr txBox="1">
            <a:spLocks noGrp="1"/>
          </p:cNvSpPr>
          <p:nvPr>
            <p:ph type="body" idx="1"/>
          </p:nvPr>
        </p:nvSpPr>
        <p:spPr>
          <a:xfrm>
            <a:off x="609600" y="1439862"/>
            <a:ext cx="11152717" cy="47577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p>
            <a:r>
              <a:t>內文層級一</a:t>
            </a:r>
          </a:p>
          <a:p>
            <a:pPr lvl="1"/>
            <a:r>
              <a:t>內文層級二</a:t>
            </a:r>
          </a:p>
          <a:p>
            <a:pPr lvl="2"/>
            <a:r>
              <a:t>內文層級三</a:t>
            </a:r>
          </a:p>
          <a:p>
            <a:pPr lvl="3"/>
            <a:r>
              <a:t>內文層級四</a:t>
            </a:r>
          </a:p>
          <a:p>
            <a:pPr lvl="4"/>
            <a:r>
              <a:t>內文層級五</a:t>
            </a:r>
          </a:p>
        </p:txBody>
      </p:sp>
      <p:sp>
        <p:nvSpPr>
          <p:cNvPr id="7" name="大標題文字"/>
          <p:cNvSpPr txBox="1">
            <a:spLocks noGrp="1"/>
          </p:cNvSpPr>
          <p:nvPr>
            <p:ph type="title"/>
          </p:nvPr>
        </p:nvSpPr>
        <p:spPr>
          <a:xfrm>
            <a:off x="601132" y="316990"/>
            <a:ext cx="11159068" cy="8895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p>
            <a:r>
              <a:t>大標題文字</a:t>
            </a:r>
          </a:p>
        </p:txBody>
      </p:sp>
      <p:sp>
        <p:nvSpPr>
          <p:cNvPr id="8" name="幻燈片編號"/>
          <p:cNvSpPr txBox="1">
            <a:spLocks noGrp="1"/>
          </p:cNvSpPr>
          <p:nvPr>
            <p:ph type="sldNum" sz="quarter" idx="2"/>
          </p:nvPr>
        </p:nvSpPr>
        <p:spPr>
          <a:xfrm>
            <a:off x="11918350" y="6606813"/>
            <a:ext cx="273652" cy="264251"/>
          </a:xfrm>
          <a:prstGeom prst="rect">
            <a:avLst/>
          </a:prstGeom>
          <a:ln w="12700">
            <a:miter lim="400000"/>
          </a:ln>
        </p:spPr>
        <p:txBody>
          <a:bodyPr wrap="none" lIns="45718" tIns="45718" rIns="45718" bIns="45718" anchor="ctr">
            <a:spAutoFit/>
          </a:bodyPr>
          <a:lstStyle>
            <a:lvl1pPr algn="r">
              <a:defRPr sz="1200">
                <a:solidFill>
                  <a:srgbClr val="FFFFFF"/>
                </a:solidFill>
                <a:latin typeface="Arial"/>
                <a:ea typeface="Arial"/>
                <a:cs typeface="Arial"/>
                <a:sym typeface="Aria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 id="2147483691" r:id="rId43"/>
    <p:sldLayoutId id="2147483692" r:id="rId44"/>
    <p:sldLayoutId id="2147483693" r:id="rId45"/>
    <p:sldLayoutId id="2147483694" r:id="rId46"/>
    <p:sldLayoutId id="2147483695" r:id="rId47"/>
    <p:sldLayoutId id="2147483696" r:id="rId48"/>
    <p:sldLayoutId id="2147483697" r:id="rId49"/>
    <p:sldLayoutId id="2147483698" r:id="rId50"/>
    <p:sldLayoutId id="2147483699" r:id="rId51"/>
    <p:sldLayoutId id="2147483700" r:id="rId52"/>
    <p:sldLayoutId id="2147483701" r:id="rId53"/>
    <p:sldLayoutId id="2147483702" r:id="rId54"/>
    <p:sldLayoutId id="2147483703" r:id="rId55"/>
    <p:sldLayoutId id="2147483704" r:id="rId56"/>
    <p:sldLayoutId id="2147483705" r:id="rId57"/>
    <p:sldLayoutId id="2147483706" r:id="rId58"/>
    <p:sldLayoutId id="2147483707" r:id="rId59"/>
    <p:sldLayoutId id="2147483708" r:id="rId60"/>
    <p:sldLayoutId id="2147483709" r:id="rId61"/>
    <p:sldLayoutId id="2147483710" r:id="rId62"/>
    <p:sldLayoutId id="2147483711" r:id="rId63"/>
    <p:sldLayoutId id="2147483712" r:id="rId64"/>
    <p:sldLayoutId id="2147483713" r:id="rId65"/>
    <p:sldLayoutId id="2147483714" r:id="rId66"/>
    <p:sldLayoutId id="2147483715" r:id="rId67"/>
    <p:sldLayoutId id="2147483716" r:id="rId68"/>
    <p:sldLayoutId id="2147483717" r:id="rId69"/>
  </p:sldLayoutIdLst>
  <p:transition spd="med"/>
  <p:txStyles>
    <p:titleStyle>
      <a:lvl1pPr marL="0" marR="0" indent="0" algn="l" defTabSz="914400" rtl="0" eaLnBrk="1" latinLnBrk="0" hangingPunct="1">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1pPr>
      <a:lvl2pPr marL="0" marR="0" indent="0" algn="l" defTabSz="914400" rtl="0" eaLnBrk="1" latinLnBrk="0" hangingPunct="1">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2pPr>
      <a:lvl3pPr marL="0" marR="0" indent="0" algn="l" defTabSz="914400" rtl="0" eaLnBrk="1" latinLnBrk="0" hangingPunct="1">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3pPr>
      <a:lvl4pPr marL="0" marR="0" indent="0" algn="l" defTabSz="914400" rtl="0" eaLnBrk="1" latinLnBrk="0" hangingPunct="1">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4pPr>
      <a:lvl5pPr marL="0" marR="0" indent="0" algn="l" defTabSz="914400" rtl="0" eaLnBrk="1" latinLnBrk="0" hangingPunct="1">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5pPr>
      <a:lvl6pPr marL="0" marR="0" indent="0" algn="l" defTabSz="914400" rtl="0" eaLnBrk="1" latinLnBrk="0" hangingPunct="1">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6pPr>
      <a:lvl7pPr marL="0" marR="0" indent="0" algn="l" defTabSz="914400" rtl="0" eaLnBrk="1" latinLnBrk="0" hangingPunct="1">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7pPr>
      <a:lvl8pPr marL="0" marR="0" indent="0" algn="l" defTabSz="914400" rtl="0" eaLnBrk="1" latinLnBrk="0" hangingPunct="1">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8pPr>
      <a:lvl9pPr marL="0" marR="0" indent="0" algn="l" defTabSz="914400" rtl="0" eaLnBrk="1" latinLnBrk="0" hangingPunct="1">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9pPr>
    </p:titleStyle>
    <p:bodyStyle>
      <a:lvl1pPr marL="342900" marR="0" indent="-342900" algn="l" defTabSz="914400" rtl="0" eaLnBrk="1" latinLnBrk="0" hangingPunct="1">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1pPr>
      <a:lvl2pPr marL="783771" marR="0" indent="-326571" algn="l" defTabSz="914400" rtl="0" eaLnBrk="1" latinLnBrk="0" hangingPunct="1">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2pPr>
      <a:lvl3pPr marL="1219200" marR="0" indent="-304800" algn="l" defTabSz="914400" rtl="0" eaLnBrk="1" latinLnBrk="0" hangingPunct="1">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3pPr>
      <a:lvl4pPr marL="1737360" marR="0" indent="-365760" algn="l" defTabSz="914400" rtl="0" eaLnBrk="1" latinLnBrk="0" hangingPunct="1">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4pPr>
      <a:lvl5pPr marL="2194560" marR="0" indent="-365760" algn="l" defTabSz="914400" rtl="0" eaLnBrk="1" latinLnBrk="0" hangingPunct="1">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5pPr>
      <a:lvl6pPr marL="2651760" marR="0" indent="-365760" algn="l" defTabSz="914400" rtl="0" eaLnBrk="1" latinLnBrk="0" hangingPunct="1">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6pPr>
      <a:lvl7pPr marL="3108960" marR="0" indent="-365760" algn="l" defTabSz="914400" rtl="0" eaLnBrk="1" latinLnBrk="0" hangingPunct="1">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7pPr>
      <a:lvl8pPr marL="3566159" marR="0" indent="-365759" algn="l" defTabSz="914400" rtl="0" eaLnBrk="1" latinLnBrk="0" hangingPunct="1">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8pPr>
      <a:lvl9pPr marL="4023359" marR="0" indent="-365759" algn="l" defTabSz="914400" rtl="0" eaLnBrk="1" latinLnBrk="0" hangingPunct="1">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9pPr>
    </p:bodyStyle>
    <p:otherStyle>
      <a:lvl1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1pPr>
      <a:lvl2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2pPr>
      <a:lvl3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3pPr>
      <a:lvl4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4pPr>
      <a:lvl5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5pPr>
      <a:lvl6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6pPr>
      <a:lvl7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7pPr>
      <a:lvl8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8pPr>
      <a:lvl9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google.com.tw/url?sa=i&amp;rct=j&amp;q=&amp;esrc=s&amp;source=images&amp;cd=&amp;cad=rja&amp;uact=8&amp;ved=0ahUKEwjgiJSr3-fMAhViJKYKHf9gC0QQjRwIBw&amp;url=http://wvxu.org/post/thank-you-0&amp;psig=AFQjCNEFf3v131zec-vSexWQcazTcexfoQ&amp;ust=1463802316683452"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5" name="Rectangle 2"/>
          <p:cNvSpPr txBox="1">
            <a:spLocks noGrp="1"/>
          </p:cNvSpPr>
          <p:nvPr>
            <p:ph type="title"/>
          </p:nvPr>
        </p:nvSpPr>
        <p:spPr>
          <a:xfrm>
            <a:off x="2614245" y="2060848"/>
            <a:ext cx="6963510" cy="1728188"/>
          </a:xfrm>
          <a:prstGeom prst="rect">
            <a:avLst/>
          </a:prstGeom>
        </p:spPr>
        <p:txBody>
          <a:bodyPr anchor="ctr">
            <a:normAutofit/>
          </a:bodyPr>
          <a:lstStyle/>
          <a:p>
            <a:pPr algn="ctr">
              <a:lnSpc>
                <a:spcPct val="150000"/>
              </a:lnSpc>
              <a:defRPr sz="4000" u="sng">
                <a:solidFill>
                  <a:srgbClr val="000099"/>
                </a:solidFill>
                <a:effectLst>
                  <a:outerShdw blurRad="38100" dist="38100" dir="2700000" rotWithShape="0">
                    <a:srgbClr val="C0C0C0"/>
                  </a:outerShdw>
                </a:effectLst>
                <a:latin typeface="微軟正黑體"/>
                <a:ea typeface="微軟正黑體"/>
                <a:cs typeface="微軟正黑體"/>
                <a:sym typeface="微軟正黑體"/>
              </a:defRPr>
            </a:pPr>
            <a:r>
              <a:rPr dirty="0" err="1"/>
              <a:t>S</a:t>
            </a:r>
            <a:r>
              <a:rPr u="none" dirty="0" err="1"/>
              <a:t>組核心業務報告</a:t>
            </a:r>
            <a:br>
              <a:rPr u="none" dirty="0"/>
            </a:br>
            <a:r>
              <a:rPr sz="3200" u="none" dirty="0"/>
              <a:t>(113年</a:t>
            </a:r>
            <a:r>
              <a:rPr lang="en-US" altLang="zh-TW" sz="3200" dirty="0"/>
              <a:t>5</a:t>
            </a:r>
            <a:r>
              <a:rPr sz="3200" u="none" dirty="0"/>
              <a:t>月份)</a:t>
            </a:r>
          </a:p>
        </p:txBody>
      </p:sp>
      <p:sp>
        <p:nvSpPr>
          <p:cNvPr id="1036" name="文字方塊 11"/>
          <p:cNvSpPr txBox="1"/>
          <p:nvPr/>
        </p:nvSpPr>
        <p:spPr>
          <a:xfrm>
            <a:off x="5091555" y="4669371"/>
            <a:ext cx="2246765" cy="907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p>
            <a:pPr algn="ctr">
              <a:spcBef>
                <a:spcPts val="600"/>
              </a:spcBef>
              <a:defRPr sz="2400" b="1">
                <a:latin typeface="微軟正黑體"/>
                <a:ea typeface="微軟正黑體"/>
                <a:cs typeface="微軟正黑體"/>
                <a:sym typeface="微軟正黑體"/>
              </a:defRPr>
            </a:pPr>
            <a:r>
              <a:rPr dirty="0" err="1"/>
              <a:t>報告人：林宏墩</a:t>
            </a:r>
            <a:endParaRPr dirty="0"/>
          </a:p>
          <a:p>
            <a:pPr algn="ctr">
              <a:spcBef>
                <a:spcPts val="600"/>
              </a:spcBef>
              <a:defRPr sz="2400" b="1">
                <a:latin typeface="微軟正黑體"/>
                <a:ea typeface="微軟正黑體"/>
                <a:cs typeface="微軟正黑體"/>
                <a:sym typeface="微軟正黑體"/>
              </a:defRPr>
            </a:pPr>
            <a:r>
              <a:rPr dirty="0"/>
              <a:t>113.0</a:t>
            </a:r>
            <a:r>
              <a:rPr lang="en-US" altLang="zh-TW" dirty="0"/>
              <a:t>5</a:t>
            </a:r>
            <a:r>
              <a:rPr dirty="0"/>
              <a:t>.</a:t>
            </a:r>
            <a:r>
              <a:rPr lang="en-US" altLang="zh-TW" dirty="0"/>
              <a:t>15</a:t>
            </a:r>
            <a:endParaRPr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4" name="投影片編號版面配置區 3"/>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微軟正黑體"/>
                <a:ea typeface="微軟正黑體"/>
                <a:cs typeface="微軟正黑體"/>
                <a:sym typeface="微軟正黑體"/>
              </a:defRPr>
            </a:lvl1pPr>
          </a:lstStyle>
          <a:p>
            <a:fld id="{86CB4B4D-7CA3-9044-876B-883B54F8677D}" type="slidenum">
              <a:t>10</a:t>
            </a:fld>
            <a:endParaRPr/>
          </a:p>
        </p:txBody>
      </p:sp>
      <p:sp>
        <p:nvSpPr>
          <p:cNvPr id="1075"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重要業務推廣案件 (民營)</a:t>
            </a:r>
          </a:p>
        </p:txBody>
      </p:sp>
      <p:sp>
        <p:nvSpPr>
          <p:cNvPr id="1076" name="文字方塊 5"/>
          <p:cNvSpPr txBox="1"/>
          <p:nvPr/>
        </p:nvSpPr>
        <p:spPr>
          <a:xfrm>
            <a:off x="7469969" y="656636"/>
            <a:ext cx="4417231" cy="369328"/>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p>
            <a:pPr>
              <a:defRPr b="1">
                <a:latin typeface="微軟正黑體"/>
                <a:ea typeface="微軟正黑體"/>
                <a:cs typeface="微軟正黑體"/>
                <a:sym typeface="微軟正黑體"/>
              </a:defRPr>
            </a:pPr>
            <a:r>
              <a:rPr lang="zh-TW" altLang="en-US" dirty="0"/>
              <a:t>簽約：</a:t>
            </a:r>
            <a:r>
              <a:rPr lang="en-US" altLang="zh-TW" dirty="0"/>
              <a:t>1,128</a:t>
            </a:r>
            <a:r>
              <a:rPr lang="zh-TW" altLang="en-US" dirty="0"/>
              <a:t>萬元</a:t>
            </a:r>
            <a:r>
              <a:rPr lang="en-US" altLang="zh-TW" dirty="0"/>
              <a:t>/</a:t>
            </a:r>
            <a:r>
              <a:rPr dirty="0"/>
              <a:t>努力與洽談中</a:t>
            </a:r>
            <a:r>
              <a:rPr lang="en-US" dirty="0"/>
              <a:t>3,360</a:t>
            </a:r>
            <a:r>
              <a:rPr dirty="0"/>
              <a:t>萬元</a:t>
            </a:r>
          </a:p>
        </p:txBody>
      </p:sp>
      <p:graphicFrame>
        <p:nvGraphicFramePr>
          <p:cNvPr id="1077" name="內容版面配置區 6"/>
          <p:cNvGraphicFramePr/>
          <p:nvPr>
            <p:extLst>
              <p:ext uri="{D42A27DB-BD31-4B8C-83A1-F6EECF244321}">
                <p14:modId xmlns:p14="http://schemas.microsoft.com/office/powerpoint/2010/main" val="1063408048"/>
              </p:ext>
            </p:extLst>
          </p:nvPr>
        </p:nvGraphicFramePr>
        <p:xfrm>
          <a:off x="304799" y="1025964"/>
          <a:ext cx="11582401" cy="5322472"/>
        </p:xfrm>
        <a:graphic>
          <a:graphicData uri="http://schemas.openxmlformats.org/drawingml/2006/table">
            <a:tbl>
              <a:tblPr firstRow="1" bandRow="1">
                <a:tableStyleId>{4C3C2611-4C71-4FC5-86AE-919BDF0F9419}</a:tableStyleId>
              </a:tblPr>
              <a:tblGrid>
                <a:gridCol w="2324101">
                  <a:extLst>
                    <a:ext uri="{9D8B030D-6E8A-4147-A177-3AD203B41FA5}">
                      <a16:colId xmlns:a16="http://schemas.microsoft.com/office/drawing/2014/main" val="20000"/>
                    </a:ext>
                  </a:extLst>
                </a:gridCol>
                <a:gridCol w="1095375">
                  <a:extLst>
                    <a:ext uri="{9D8B030D-6E8A-4147-A177-3AD203B41FA5}">
                      <a16:colId xmlns:a16="http://schemas.microsoft.com/office/drawing/2014/main" val="20001"/>
                    </a:ext>
                  </a:extLst>
                </a:gridCol>
                <a:gridCol w="1344580">
                  <a:extLst>
                    <a:ext uri="{9D8B030D-6E8A-4147-A177-3AD203B41FA5}">
                      <a16:colId xmlns:a16="http://schemas.microsoft.com/office/drawing/2014/main" val="20002"/>
                    </a:ext>
                  </a:extLst>
                </a:gridCol>
                <a:gridCol w="2556653">
                  <a:extLst>
                    <a:ext uri="{9D8B030D-6E8A-4147-A177-3AD203B41FA5}">
                      <a16:colId xmlns:a16="http://schemas.microsoft.com/office/drawing/2014/main" val="20003"/>
                    </a:ext>
                  </a:extLst>
                </a:gridCol>
                <a:gridCol w="4261692">
                  <a:extLst>
                    <a:ext uri="{9D8B030D-6E8A-4147-A177-3AD203B41FA5}">
                      <a16:colId xmlns:a16="http://schemas.microsoft.com/office/drawing/2014/main" val="20004"/>
                    </a:ext>
                  </a:extLst>
                </a:gridCol>
              </a:tblGrid>
              <a:tr h="433470">
                <a:tc>
                  <a:txBody>
                    <a:bodyPr/>
                    <a:lstStyle/>
                    <a:p>
                      <a:pPr algn="ctr" defTabSz="686004">
                        <a:defRPr sz="1800" b="0"/>
                      </a:pPr>
                      <a:r>
                        <a:rPr sz="1600" b="1" dirty="0" err="1">
                          <a:solidFill>
                            <a:srgbClr val="FFFFFF"/>
                          </a:solidFill>
                          <a:latin typeface="微軟正黑體" panose="020B0604030504040204" pitchFamily="34" charset="-120"/>
                          <a:ea typeface="微軟正黑體" panose="020B0604030504040204" pitchFamily="34" charset="-120"/>
                          <a:cs typeface="微軟正黑體"/>
                          <a:sym typeface="微軟正黑體"/>
                        </a:rPr>
                        <a:t>推廣中案件</a:t>
                      </a:r>
                      <a:endParaRPr sz="1600" b="1" dirty="0">
                        <a:solidFill>
                          <a:srgbClr val="FFFFFF"/>
                        </a:solidFill>
                        <a:latin typeface="微軟正黑體" panose="020B0604030504040204" pitchFamily="34" charset="-120"/>
                        <a:ea typeface="微軟正黑體" panose="020B0604030504040204" pitchFamily="34" charset="-120"/>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panose="020B0604030504040204" pitchFamily="34" charset="-120"/>
                          <a:ea typeface="微軟正黑體" panose="020B0604030504040204" pitchFamily="34" charset="-120"/>
                          <a:cs typeface="微軟正黑體"/>
                          <a:sym typeface="微軟正黑體"/>
                        </a:rPr>
                        <a:t>標的廠商</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panose="020B0604030504040204" pitchFamily="34" charset="-120"/>
                          <a:ea typeface="微軟正黑體" panose="020B0604030504040204" pitchFamily="34" charset="-120"/>
                          <a:cs typeface="微軟正黑體"/>
                          <a:sym typeface="微軟正黑體"/>
                        </a:rPr>
                        <a:t>簽約規劃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panose="020B0604030504040204" pitchFamily="34" charset="-120"/>
                          <a:ea typeface="微軟正黑體" panose="020B0604030504040204" pitchFamily="34" charset="-120"/>
                          <a:cs typeface="微軟正黑體"/>
                          <a:sym typeface="微軟正黑體"/>
                        </a:rPr>
                        <a:t>合作內容</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dirty="0">
                          <a:solidFill>
                            <a:srgbClr val="FFFFFF"/>
                          </a:solidFill>
                          <a:latin typeface="微軟正黑體" panose="020B0604030504040204" pitchFamily="34" charset="-120"/>
                          <a:ea typeface="微軟正黑體" panose="020B0604030504040204" pitchFamily="34" charset="-120"/>
                          <a:cs typeface="微軟正黑體"/>
                          <a:sym typeface="微軟正黑體"/>
                        </a:rPr>
                        <a:t>Status</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extLst>
                  <a:ext uri="{0D108BD9-81ED-4DB2-BD59-A6C34878D82A}">
                    <a16:rowId xmlns:a16="http://schemas.microsoft.com/office/drawing/2014/main" val="10000"/>
                  </a:ext>
                </a:extLst>
              </a:tr>
              <a:tr h="652511">
                <a:tc>
                  <a:txBody>
                    <a:bodyPr/>
                    <a:lstStyle/>
                    <a:p>
                      <a:pPr algn="l">
                        <a:defRPr sz="1800"/>
                      </a:pPr>
                      <a:r>
                        <a:rPr sz="1600" dirty="0">
                          <a:latin typeface="微軟正黑體" panose="020B0604030504040204" pitchFamily="34" charset="-120"/>
                          <a:ea typeface="微軟正黑體" panose="020B0604030504040204" pitchFamily="34" charset="-120"/>
                          <a:cs typeface="微軟正黑體"/>
                          <a:sym typeface="微軟正黑體"/>
                        </a:rPr>
                        <a:t>FY112-113臺史博文化數據指標研究與分析</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defTabSz="686004">
                        <a:defRPr sz="1800"/>
                      </a:pPr>
                      <a:r>
                        <a:rPr sz="1600" dirty="0" err="1">
                          <a:latin typeface="微軟正黑體" panose="020B0604030504040204" pitchFamily="34" charset="-120"/>
                          <a:ea typeface="微軟正黑體" panose="020B0604030504040204" pitchFamily="34" charset="-120"/>
                          <a:cs typeface="微軟正黑體"/>
                          <a:sym typeface="微軟正黑體"/>
                        </a:rPr>
                        <a:t>鈕酷樂</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ctr" defTabSz="686004">
                        <a:defRPr sz="1800"/>
                      </a:pPr>
                      <a:r>
                        <a:rPr sz="1600" dirty="0">
                          <a:latin typeface="微軟正黑體" panose="020B0604030504040204" pitchFamily="34" charset="-120"/>
                          <a:ea typeface="微軟正黑體" panose="020B0604030504040204" pitchFamily="34" charset="-120"/>
                          <a:cs typeface="微軟正黑體"/>
                          <a:sym typeface="微軟正黑體"/>
                        </a:rPr>
                        <a:t> 126萬</a:t>
                      </a:r>
                      <a:r>
                        <a:rPr lang="zh-TW" altLang="en-US" sz="1600" dirty="0">
                          <a:latin typeface="微軟正黑體" panose="020B0604030504040204" pitchFamily="34" charset="-120"/>
                          <a:ea typeface="微軟正黑體" panose="020B0604030504040204" pitchFamily="34" charset="-120"/>
                          <a:cs typeface="微軟正黑體"/>
                          <a:sym typeface="微軟正黑體"/>
                        </a:rPr>
                        <a:t>元</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defTabSz="686004">
                        <a:defRPr sz="1800"/>
                      </a:pPr>
                      <a:r>
                        <a:rPr sz="1600" dirty="0" err="1">
                          <a:latin typeface="微軟正黑體" panose="020B0604030504040204" pitchFamily="34" charset="-120"/>
                          <a:ea typeface="微軟正黑體" panose="020B0604030504040204" pitchFamily="34" charset="-120"/>
                          <a:cs typeface="微軟正黑體"/>
                          <a:sym typeface="微軟正黑體"/>
                        </a:rPr>
                        <a:t>博物館文化數據指標研究與分析</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defTabSz="686004">
                        <a:defRPr sz="1600">
                          <a:solidFill>
                            <a:srgbClr val="000099"/>
                          </a:solidFill>
                          <a:latin typeface="微軟正黑體"/>
                          <a:ea typeface="微軟正黑體"/>
                          <a:cs typeface="微軟正黑體"/>
                          <a:sym typeface="微軟正黑體"/>
                        </a:defRPr>
                      </a:pPr>
                      <a:r>
                        <a:rPr dirty="0" err="1">
                          <a:solidFill>
                            <a:schemeClr val="tx1"/>
                          </a:solidFill>
                          <a:latin typeface="微軟正黑體" panose="020B0604030504040204" pitchFamily="34" charset="-120"/>
                          <a:ea typeface="微軟正黑體" panose="020B0604030504040204" pitchFamily="34" charset="-120"/>
                        </a:rPr>
                        <a:t>已簽約</a:t>
                      </a:r>
                      <a:endParaRPr dirty="0">
                        <a:solidFill>
                          <a:schemeClr val="tx1"/>
                        </a:solidFill>
                        <a:latin typeface="微軟正黑體" panose="020B0604030504040204" pitchFamily="34" charset="-120"/>
                        <a:ea typeface="微軟正黑體" panose="020B0604030504040204" pitchFamily="34" charset="-120"/>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0001"/>
                  </a:ext>
                </a:extLst>
              </a:tr>
              <a:tr h="652511">
                <a:tc>
                  <a:txBody>
                    <a:bodyPr/>
                    <a:lstStyle/>
                    <a:p>
                      <a:pPr algn="l" defTabSz="686004">
                        <a:defRPr sz="1800"/>
                      </a:pPr>
                      <a:r>
                        <a:rPr sz="1600">
                          <a:latin typeface="微軟正黑體" panose="020B0604030504040204" pitchFamily="34" charset="-120"/>
                          <a:ea typeface="微軟正黑體" panose="020B0604030504040204" pitchFamily="34" charset="-120"/>
                          <a:cs typeface="微軟正黑體"/>
                          <a:sym typeface="微軟正黑體"/>
                        </a:rPr>
                        <a:t>iStimUweaR試量產計畫</a:t>
                      </a:r>
                    </a:p>
                  </a:txBody>
                  <a:tcPr marL="36000" marR="36000" marT="36000" marB="36000" anchor="ctr" horzOverflow="overflow">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algn="l" defTabSz="686004">
                        <a:defRPr sz="1800"/>
                      </a:pPr>
                      <a:r>
                        <a:rPr sz="1600">
                          <a:latin typeface="微軟正黑體" panose="020B0604030504040204" pitchFamily="34" charset="-120"/>
                          <a:ea typeface="微軟正黑體" panose="020B0604030504040204" pitchFamily="34" charset="-120"/>
                          <a:cs typeface="微軟正黑體"/>
                          <a:sym typeface="微軟正黑體"/>
                        </a:rPr>
                        <a:t>AFIT</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algn="ctr" defTabSz="686004">
                        <a:defRPr sz="1800"/>
                      </a:pPr>
                      <a:r>
                        <a:rPr sz="1600" dirty="0">
                          <a:latin typeface="微軟正黑體" panose="020B0604030504040204" pitchFamily="34" charset="-120"/>
                          <a:ea typeface="微軟正黑體" panose="020B0604030504040204" pitchFamily="34" charset="-120"/>
                          <a:cs typeface="微軟正黑體"/>
                          <a:sym typeface="微軟正黑體"/>
                        </a:rPr>
                        <a:t>22萬元</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algn="l" defTabSz="686004">
                        <a:defRPr sz="1800"/>
                      </a:pPr>
                      <a:r>
                        <a:rPr sz="1600">
                          <a:latin typeface="微軟正黑體" panose="020B0604030504040204" pitchFamily="34" charset="-120"/>
                          <a:ea typeface="微軟正黑體" panose="020B0604030504040204" pitchFamily="34" charset="-120"/>
                          <a:cs typeface="微軟正黑體"/>
                          <a:sym typeface="微軟正黑體"/>
                        </a:rPr>
                        <a:t>智慧電刺激腿部輔具設計與試量產1K</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algn="l" defTabSz="686004">
                        <a:defRPr sz="1800"/>
                      </a:pPr>
                      <a:r>
                        <a:rPr lang="zh-TW" altLang="en-US" sz="1600" dirty="0">
                          <a:solidFill>
                            <a:schemeClr val="tx1"/>
                          </a:solidFill>
                          <a:latin typeface="微軟正黑體" panose="020B0604030504040204" pitchFamily="34" charset="-120"/>
                          <a:ea typeface="微軟正黑體" panose="020B0604030504040204" pitchFamily="34" charset="-120"/>
                        </a:rPr>
                        <a:t>已簽約</a:t>
                      </a:r>
                      <a:endParaRPr sz="1600" dirty="0">
                        <a:solidFill>
                          <a:schemeClr val="tx1"/>
                        </a:solidFill>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a:solidFill>
                        <a:srgbClr val="FFFFFF"/>
                      </a:solidFill>
                    </a:lnB>
                  </a:tcPr>
                </a:tc>
                <a:extLst>
                  <a:ext uri="{0D108BD9-81ED-4DB2-BD59-A6C34878D82A}">
                    <a16:rowId xmlns:a16="http://schemas.microsoft.com/office/drawing/2014/main" val="3980252761"/>
                  </a:ext>
                </a:extLst>
              </a:tr>
              <a:tr h="644479">
                <a:tc>
                  <a:txBody>
                    <a:bodyPr/>
                    <a:lstStyle/>
                    <a:p>
                      <a:pPr algn="l" defTabSz="686004">
                        <a:defRPr sz="1600">
                          <a:latin typeface="微軟正黑體"/>
                          <a:ea typeface="微軟正黑體"/>
                          <a:cs typeface="微軟正黑體"/>
                          <a:sym typeface="微軟正黑體"/>
                        </a:defRPr>
                      </a:pPr>
                      <a:r>
                        <a:rPr dirty="0" err="1">
                          <a:latin typeface="微軟正黑體" panose="020B0604030504040204" pitchFamily="34" charset="-120"/>
                          <a:ea typeface="微軟正黑體" panose="020B0604030504040204" pitchFamily="34" charset="-120"/>
                        </a:rPr>
                        <a:t>和訊智慧寵物項圈試量產III</a:t>
                      </a:r>
                      <a:endParaRPr dirty="0">
                        <a:latin typeface="微軟正黑體" panose="020B0604030504040204" pitchFamily="34" charset="-120"/>
                        <a:ea typeface="微軟正黑體" panose="020B0604030504040204" pitchFamily="34" charset="-120"/>
                      </a:endParaRPr>
                    </a:p>
                  </a:txBody>
                  <a:tcPr marL="36000" marR="36000" marT="36000" marB="36000" anchor="ctr" horzOverflow="overflow">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algn="l" defTabSz="686004">
                        <a:defRPr sz="1800"/>
                      </a:pPr>
                      <a:r>
                        <a:rPr lang="zh-TW" altLang="en-US" sz="1600" dirty="0">
                          <a:latin typeface="微軟正黑體" panose="020B0604030504040204" pitchFamily="34" charset="-120"/>
                          <a:ea typeface="微軟正黑體" panose="020B0604030504040204" pitchFamily="34" charset="-120"/>
                          <a:cs typeface="微軟正黑體"/>
                          <a:sym typeface="微軟正黑體"/>
                        </a:rPr>
                        <a:t>傑萌</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algn="ctr" defTabSz="686004">
                        <a:defRPr sz="1800"/>
                      </a:pPr>
                      <a:r>
                        <a:rPr sz="1600" dirty="0">
                          <a:latin typeface="微軟正黑體" panose="020B0604030504040204" pitchFamily="34" charset="-120"/>
                          <a:ea typeface="微軟正黑體" panose="020B0604030504040204" pitchFamily="34" charset="-120"/>
                          <a:cs typeface="微軟正黑體"/>
                          <a:sym typeface="微軟正黑體"/>
                        </a:rPr>
                        <a:t>500萬元</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algn="l" defTabSz="686004">
                        <a:defRPr sz="1800"/>
                      </a:pPr>
                      <a:r>
                        <a:rPr sz="1600" dirty="0" err="1">
                          <a:latin typeface="微軟正黑體" panose="020B0604030504040204" pitchFamily="34" charset="-120"/>
                          <a:ea typeface="微軟正黑體" panose="020B0604030504040204" pitchFamily="34" charset="-120"/>
                          <a:cs typeface="微軟正黑體"/>
                          <a:sym typeface="微軟正黑體"/>
                        </a:rPr>
                        <a:t>寵物居家健康照護應用</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algn="l" defTabSz="686004">
                        <a:defRPr sz="1600">
                          <a:solidFill>
                            <a:srgbClr val="000099"/>
                          </a:solidFill>
                          <a:latin typeface="微軟正黑體"/>
                          <a:ea typeface="微軟正黑體"/>
                          <a:cs typeface="微軟正黑體"/>
                          <a:sym typeface="微軟正黑體"/>
                        </a:defRPr>
                      </a:pPr>
                      <a:r>
                        <a:rPr lang="zh-TW" altLang="en-US" dirty="0">
                          <a:solidFill>
                            <a:schemeClr val="tx1"/>
                          </a:solidFill>
                          <a:latin typeface="微軟正黑體" panose="020B0604030504040204" pitchFamily="34" charset="-120"/>
                          <a:ea typeface="微軟正黑體" panose="020B0604030504040204" pitchFamily="34" charset="-120"/>
                        </a:rPr>
                        <a:t>用印中</a:t>
                      </a:r>
                      <a:endParaRPr dirty="0">
                        <a:solidFill>
                          <a:schemeClr val="tx1"/>
                        </a:solidFill>
                        <a:latin typeface="微軟正黑體" panose="020B0604030504040204" pitchFamily="34" charset="-120"/>
                        <a:ea typeface="微軟正黑體" panose="020B0604030504040204" pitchFamily="34" charset="-120"/>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a:solidFill>
                        <a:srgbClr val="FFFFFF"/>
                      </a:solidFill>
                    </a:lnB>
                  </a:tcPr>
                </a:tc>
                <a:extLst>
                  <a:ext uri="{0D108BD9-81ED-4DB2-BD59-A6C34878D82A}">
                    <a16:rowId xmlns:a16="http://schemas.microsoft.com/office/drawing/2014/main" val="10003"/>
                  </a:ext>
                </a:extLst>
              </a:tr>
              <a:tr h="844781">
                <a:tc>
                  <a:txBody>
                    <a:bodyPr/>
                    <a:lstStyle/>
                    <a:p>
                      <a:pPr algn="l" defTabSz="686004">
                        <a:defRPr sz="1800"/>
                      </a:pPr>
                      <a:r>
                        <a:rPr sz="1600">
                          <a:latin typeface="微軟正黑體" panose="020B0604030504040204" pitchFamily="34" charset="-120"/>
                          <a:ea typeface="微軟正黑體" panose="020B0604030504040204" pitchFamily="34" charset="-120"/>
                          <a:cs typeface="微軟正黑體"/>
                          <a:sym typeface="微軟正黑體"/>
                        </a:rPr>
                        <a:t>台灣手語語料庫建置/人文司/中正大學</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panose="020B0604030504040204" pitchFamily="34" charset="-120"/>
                          <a:ea typeface="微軟正黑體" panose="020B0604030504040204" pitchFamily="34" charset="-120"/>
                          <a:cs typeface="微軟正黑體"/>
                          <a:sym typeface="微軟正黑體"/>
                        </a:rPr>
                        <a:t>捷徑文化</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dirty="0">
                          <a:latin typeface="微軟正黑體" panose="020B0604030504040204" pitchFamily="34" charset="-120"/>
                          <a:ea typeface="微軟正黑體" panose="020B0604030504040204" pitchFamily="34" charset="-120"/>
                          <a:cs typeface="微軟正黑體"/>
                          <a:sym typeface="微軟正黑體"/>
                        </a:rPr>
                        <a:t>32</a:t>
                      </a:r>
                      <a:r>
                        <a:rPr lang="en-US" altLang="zh-TW" sz="1600" dirty="0">
                          <a:latin typeface="微軟正黑體" panose="020B0604030504040204" pitchFamily="34" charset="-120"/>
                          <a:ea typeface="微軟正黑體" panose="020B0604030504040204" pitchFamily="34" charset="-120"/>
                          <a:cs typeface="微軟正黑體"/>
                          <a:sym typeface="微軟正黑體"/>
                        </a:rPr>
                        <a:t>0</a:t>
                      </a:r>
                      <a:r>
                        <a:rPr sz="1600" dirty="0">
                          <a:latin typeface="微軟正黑體" panose="020B0604030504040204" pitchFamily="34" charset="-120"/>
                          <a:ea typeface="微軟正黑體" panose="020B0604030504040204" pitchFamily="34" charset="-120"/>
                          <a:cs typeface="微軟正黑體"/>
                          <a:sym typeface="微軟正黑體"/>
                        </a:rPr>
                        <a:t>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dirty="0" err="1">
                          <a:latin typeface="微軟正黑體" panose="020B0604030504040204" pitchFamily="34" charset="-120"/>
                          <a:ea typeface="微軟正黑體" panose="020B0604030504040204" pitchFamily="34" charset="-120"/>
                          <a:cs typeface="微軟正黑體"/>
                          <a:sym typeface="微軟正黑體"/>
                        </a:rPr>
                        <a:t>新型手語語料建置</a:t>
                      </a:r>
                      <a:r>
                        <a:rPr sz="1600" dirty="0">
                          <a:latin typeface="微軟正黑體" panose="020B0604030504040204" pitchFamily="34" charset="-120"/>
                          <a:ea typeface="微軟正黑體" panose="020B0604030504040204" pitchFamily="34" charset="-120"/>
                          <a:cs typeface="微軟正黑體"/>
                          <a:sym typeface="微軟正黑體"/>
                        </a:rPr>
                        <a:t>/</a:t>
                      </a:r>
                      <a:r>
                        <a:rPr sz="1600" dirty="0" err="1">
                          <a:latin typeface="微軟正黑體" panose="020B0604030504040204" pitchFamily="34" charset="-120"/>
                          <a:ea typeface="微軟正黑體" panose="020B0604030504040204" pitchFamily="34" charset="-120"/>
                          <a:cs typeface="微軟正黑體"/>
                          <a:sym typeface="微軟正黑體"/>
                        </a:rPr>
                        <a:t>虛擬人</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600">
                          <a:solidFill>
                            <a:srgbClr val="000099"/>
                          </a:solidFill>
                          <a:latin typeface="微軟正黑體"/>
                          <a:ea typeface="微軟正黑體"/>
                          <a:cs typeface="微軟正黑體"/>
                          <a:sym typeface="微軟正黑體"/>
                        </a:defRPr>
                      </a:pPr>
                      <a:r>
                        <a:rPr lang="en-US" altLang="zh-TW" dirty="0">
                          <a:solidFill>
                            <a:schemeClr val="tx1"/>
                          </a:solidFill>
                          <a:latin typeface="微軟正黑體" panose="020B0604030504040204" pitchFamily="34" charset="-120"/>
                          <a:ea typeface="微軟正黑體" panose="020B0604030504040204" pitchFamily="34" charset="-120"/>
                        </a:rPr>
                        <a:t>5/10</a:t>
                      </a:r>
                      <a:r>
                        <a:rPr lang="zh-CN" altLang="en-US" dirty="0">
                          <a:solidFill>
                            <a:schemeClr val="tx1"/>
                          </a:solidFill>
                          <a:latin typeface="微軟正黑體" panose="020B0604030504040204" pitchFamily="34" charset="-120"/>
                          <a:ea typeface="微軟正黑體" panose="020B0604030504040204" pitchFamily="34" charset="-120"/>
                        </a:rPr>
                        <a:t>完成用印</a:t>
                      </a:r>
                      <a:endParaRPr lang="zh-TW" altLang="en-US" dirty="0">
                        <a:solidFill>
                          <a:schemeClr val="tx1"/>
                        </a:solidFill>
                        <a:latin typeface="微軟正黑體" panose="020B0604030504040204" pitchFamily="34" charset="-120"/>
                        <a:ea typeface="微軟正黑體" panose="020B0604030504040204" pitchFamily="34" charset="-120"/>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4"/>
                  </a:ext>
                </a:extLst>
              </a:tr>
              <a:tr h="641274">
                <a:tc>
                  <a:txBody>
                    <a:bodyPr/>
                    <a:lstStyle/>
                    <a:p>
                      <a:pPr algn="l" defTabSz="686004">
                        <a:defRPr sz="1800"/>
                      </a:pPr>
                      <a:r>
                        <a:rPr sz="1600">
                          <a:latin typeface="微軟正黑體" panose="020B0604030504040204" pitchFamily="34" charset="-120"/>
                          <a:ea typeface="微軟正黑體" panose="020B0604030504040204" pitchFamily="34" charset="-120"/>
                          <a:cs typeface="微軟正黑體"/>
                          <a:sym typeface="微軟正黑體"/>
                        </a:rPr>
                        <a:t>智慧感測光能量高齡健康照護</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panose="020B0604030504040204" pitchFamily="34" charset="-120"/>
                          <a:ea typeface="微軟正黑體" panose="020B0604030504040204" pitchFamily="34" charset="-120"/>
                          <a:cs typeface="微軟正黑體"/>
                          <a:sym typeface="微軟正黑體"/>
                        </a:rPr>
                        <a:t>泰沂</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600">
                          <a:latin typeface="微軟正黑體"/>
                          <a:ea typeface="微軟正黑體"/>
                          <a:cs typeface="微軟正黑體"/>
                          <a:sym typeface="微軟正黑體"/>
                        </a:defRPr>
                      </a:pPr>
                      <a:r>
                        <a:rPr dirty="0">
                          <a:latin typeface="微軟正黑體" panose="020B0604030504040204" pitchFamily="34" charset="-120"/>
                          <a:ea typeface="微軟正黑體" panose="020B0604030504040204" pitchFamily="34" charset="-120"/>
                        </a:rPr>
                        <a:t>600萬元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panose="020B0604030504040204" pitchFamily="34" charset="-120"/>
                          <a:ea typeface="微軟正黑體" panose="020B0604030504040204" pitchFamily="34" charset="-120"/>
                          <a:cs typeface="微軟正黑體"/>
                          <a:sym typeface="微軟正黑體"/>
                        </a:rPr>
                        <a:t>智慧感測光能量高齡健康照護平台</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600">
                          <a:solidFill>
                            <a:srgbClr val="000099"/>
                          </a:solidFill>
                          <a:latin typeface="微軟正黑體"/>
                          <a:ea typeface="微軟正黑體"/>
                          <a:cs typeface="微軟正黑體"/>
                          <a:sym typeface="微軟正黑體"/>
                        </a:defRPr>
                      </a:pPr>
                      <a:r>
                        <a:rPr dirty="0" err="1">
                          <a:solidFill>
                            <a:schemeClr val="tx1"/>
                          </a:solidFill>
                          <a:latin typeface="微軟正黑體" panose="020B0604030504040204" pitchFamily="34" charset="-120"/>
                          <a:ea typeface="微軟正黑體" panose="020B0604030504040204" pitchFamily="34" charset="-120"/>
                        </a:rPr>
                        <a:t>洽談中</a:t>
                      </a:r>
                      <a:r>
                        <a:rPr dirty="0">
                          <a:solidFill>
                            <a:schemeClr val="tx1"/>
                          </a:solidFill>
                          <a:latin typeface="微軟正黑體" panose="020B0604030504040204" pitchFamily="34" charset="-120"/>
                          <a:ea typeface="微軟正黑體" panose="020B0604030504040204" pitchFamily="34" charset="-120"/>
                        </a:rPr>
                        <a:t>，</a:t>
                      </a:r>
                      <a:endParaRPr lang="en-US" dirty="0">
                        <a:solidFill>
                          <a:schemeClr val="tx1"/>
                        </a:solidFill>
                        <a:latin typeface="微軟正黑體" panose="020B0604030504040204" pitchFamily="34" charset="-120"/>
                        <a:ea typeface="微軟正黑體" panose="020B0604030504040204" pitchFamily="34" charset="-120"/>
                      </a:endParaRPr>
                    </a:p>
                    <a:p>
                      <a:pPr algn="l" defTabSz="686004">
                        <a:defRPr sz="1600">
                          <a:solidFill>
                            <a:srgbClr val="000099"/>
                          </a:solidFill>
                          <a:latin typeface="微軟正黑體"/>
                          <a:ea typeface="微軟正黑體"/>
                          <a:cs typeface="微軟正黑體"/>
                          <a:sym typeface="微軟正黑體"/>
                        </a:defRPr>
                      </a:pPr>
                      <a:r>
                        <a:rPr lang="zh-TW" altLang="en-US" sz="1600" b="0" i="0" u="none" strike="noStrike" cap="none" spc="0" baseline="0" dirty="0">
                          <a:solidFill>
                            <a:schemeClr val="tx1"/>
                          </a:solidFill>
                          <a:effectLst/>
                          <a:uFillTx/>
                          <a:latin typeface="微軟正黑體" panose="020B0604030504040204" pitchFamily="34" charset="-120"/>
                          <a:ea typeface="微軟正黑體" panose="020B0604030504040204" pitchFamily="34" charset="-120"/>
                          <a:cs typeface="+mj-cs"/>
                          <a:sym typeface="微軟正黑體"/>
                        </a:rPr>
                        <a:t>已與專家進行請益，將提整為醫療器材規畫</a:t>
                      </a:r>
                      <a:r>
                        <a:rPr lang="zh-TW" altLang="zh-TW" sz="1600" b="0" i="0" u="none" strike="noStrike" cap="none" spc="0" baseline="0" dirty="0">
                          <a:solidFill>
                            <a:schemeClr val="tx1"/>
                          </a:solidFill>
                          <a:effectLst/>
                          <a:uFillTx/>
                          <a:latin typeface="微軟正黑體" panose="020B0604030504040204" pitchFamily="34" charset="-120"/>
                          <a:ea typeface="微軟正黑體" panose="020B0604030504040204" pitchFamily="34" charset="-120"/>
                          <a:cs typeface="+mj-cs"/>
                          <a:sym typeface="微軟正黑體"/>
                        </a:rPr>
                        <a:t>，</a:t>
                      </a:r>
                      <a:r>
                        <a:rPr lang="zh-TW" altLang="en-US" sz="1600" b="0" i="0" u="none" strike="noStrike" cap="none" spc="0" baseline="0" dirty="0">
                          <a:solidFill>
                            <a:schemeClr val="tx1"/>
                          </a:solidFill>
                          <a:effectLst/>
                          <a:uFillTx/>
                          <a:latin typeface="微軟正黑體" panose="020B0604030504040204" pitchFamily="34" charset="-120"/>
                          <a:ea typeface="微軟正黑體" panose="020B0604030504040204" pitchFamily="34" charset="-120"/>
                          <a:cs typeface="+mj-cs"/>
                          <a:sym typeface="微軟正黑體"/>
                        </a:rPr>
                        <a:t>與廠商討論</a:t>
                      </a:r>
                      <a:r>
                        <a:rPr lang="zh-TW" altLang="zh-TW" sz="1600" b="0" i="0" u="none" strike="noStrike" cap="none" spc="0" baseline="0" dirty="0">
                          <a:solidFill>
                            <a:schemeClr val="tx1"/>
                          </a:solidFill>
                          <a:effectLst/>
                          <a:uFillTx/>
                          <a:latin typeface="+mj-lt"/>
                          <a:ea typeface="+mj-ea"/>
                          <a:cs typeface="+mj-cs"/>
                          <a:sym typeface="微軟正黑體"/>
                        </a:rPr>
                        <a:t>工作執行進度與後續規劃</a:t>
                      </a:r>
                      <a:r>
                        <a:rPr lang="zh-TW" altLang="en-US" sz="1600" b="0" i="0" u="none" strike="noStrike" cap="none" spc="0" baseline="0" dirty="0">
                          <a:solidFill>
                            <a:schemeClr val="tx1"/>
                          </a:solidFill>
                          <a:effectLst/>
                          <a:uFillTx/>
                          <a:latin typeface="+mj-lt"/>
                          <a:ea typeface="+mj-ea"/>
                          <a:cs typeface="+mj-cs"/>
                          <a:sym typeface="微軟正黑體"/>
                        </a:rPr>
                        <a:t>。</a:t>
                      </a:r>
                      <a:r>
                        <a:rPr lang="zh-TW" altLang="zh-TW" sz="1600" b="0" i="0" u="none" strike="noStrike" cap="none" spc="0" baseline="0" dirty="0">
                          <a:solidFill>
                            <a:schemeClr val="tx1"/>
                          </a:solidFill>
                          <a:effectLst/>
                          <a:uFillTx/>
                          <a:latin typeface="微軟正黑體" panose="020B0604030504040204" pitchFamily="34" charset="-120"/>
                          <a:ea typeface="微軟正黑體" panose="020B0604030504040204" pitchFamily="34" charset="-120"/>
                          <a:cs typeface="+mj-cs"/>
                          <a:sym typeface="微軟正黑體"/>
                        </a:rPr>
                        <a:t>預計</a:t>
                      </a:r>
                      <a:r>
                        <a:rPr lang="en-US" altLang="zh-TW" sz="1600" b="0" i="0" u="none" strike="noStrike" cap="none" spc="0" baseline="0" dirty="0">
                          <a:solidFill>
                            <a:schemeClr val="tx1"/>
                          </a:solidFill>
                          <a:effectLst/>
                          <a:uFillTx/>
                          <a:latin typeface="微軟正黑體" panose="020B0604030504040204" pitchFamily="34" charset="-120"/>
                          <a:ea typeface="微軟正黑體" panose="020B0604030504040204" pitchFamily="34" charset="-120"/>
                          <a:cs typeface="+mj-cs"/>
                          <a:sym typeface="微軟正黑體"/>
                        </a:rPr>
                        <a:t>5</a:t>
                      </a:r>
                      <a:r>
                        <a:rPr lang="zh-TW" altLang="zh-TW" sz="1600" b="0" i="0" u="none" strike="noStrike" cap="none" spc="0" baseline="0" dirty="0">
                          <a:solidFill>
                            <a:schemeClr val="tx1"/>
                          </a:solidFill>
                          <a:effectLst/>
                          <a:uFillTx/>
                          <a:latin typeface="微軟正黑體" panose="020B0604030504040204" pitchFamily="34" charset="-120"/>
                          <a:ea typeface="微軟正黑體" panose="020B0604030504040204" pitchFamily="34" charset="-120"/>
                          <a:cs typeface="+mj-cs"/>
                          <a:sym typeface="微軟正黑體"/>
                        </a:rPr>
                        <a:t>月中再次提案</a:t>
                      </a:r>
                      <a:endParaRPr dirty="0">
                        <a:solidFill>
                          <a:schemeClr val="tx1"/>
                        </a:solidFill>
                        <a:latin typeface="微軟正黑體" panose="020B0604030504040204" pitchFamily="34" charset="-120"/>
                        <a:ea typeface="微軟正黑體" panose="020B0604030504040204" pitchFamily="34" charset="-120"/>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5"/>
                  </a:ext>
                </a:extLst>
              </a:tr>
              <a:tr h="989255">
                <a:tc>
                  <a:txBody>
                    <a:bodyPr/>
                    <a:lstStyle/>
                    <a:p>
                      <a:pPr algn="l" defTabSz="686004">
                        <a:defRPr sz="1800"/>
                      </a:pPr>
                      <a:r>
                        <a:rPr sz="1600" dirty="0" err="1">
                          <a:latin typeface="微軟正黑體" panose="020B0604030504040204" pitchFamily="34" charset="-120"/>
                          <a:ea typeface="微軟正黑體" panose="020B0604030504040204" pitchFamily="34" charset="-120"/>
                          <a:cs typeface="微軟正黑體"/>
                          <a:sym typeface="微軟正黑體"/>
                        </a:rPr>
                        <a:t>虛實融合一體機前瞻顯示互動系統開發</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defTabSz="686004">
                        <a:defRPr sz="1800"/>
                      </a:pPr>
                      <a:r>
                        <a:rPr sz="1600" dirty="0" err="1">
                          <a:latin typeface="微軟正黑體" panose="020B0604030504040204" pitchFamily="34" charset="-120"/>
                          <a:ea typeface="微軟正黑體" panose="020B0604030504040204" pitchFamily="34" charset="-120"/>
                          <a:cs typeface="微軟正黑體"/>
                          <a:sym typeface="微軟正黑體"/>
                        </a:rPr>
                        <a:t>中強</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ctr" defTabSz="686004">
                        <a:defRPr sz="1600">
                          <a:latin typeface="微軟正黑體"/>
                          <a:ea typeface="微軟正黑體"/>
                          <a:cs typeface="微軟正黑體"/>
                          <a:sym typeface="微軟正黑體"/>
                        </a:defRPr>
                      </a:pPr>
                      <a:r>
                        <a:rPr dirty="0">
                          <a:latin typeface="微軟正黑體" panose="020B0604030504040204" pitchFamily="34" charset="-120"/>
                          <a:ea typeface="微軟正黑體" panose="020B0604030504040204" pitchFamily="34" charset="-120"/>
                        </a:rPr>
                        <a:t>1800萬元</a:t>
                      </a:r>
                    </a:p>
                    <a:p>
                      <a:pPr algn="l" defTabSz="686004">
                        <a:defRPr sz="1600">
                          <a:latin typeface="微軟正黑體"/>
                          <a:ea typeface="微軟正黑體"/>
                          <a:cs typeface="微軟正黑體"/>
                          <a:sym typeface="微軟正黑體"/>
                        </a:defRPr>
                      </a:pPr>
                      <a:r>
                        <a:rPr dirty="0">
                          <a:latin typeface="微軟正黑體" panose="020B0604030504040204" pitchFamily="34" charset="-120"/>
                          <a:ea typeface="微軟正黑體" panose="020B0604030504040204" pitchFamily="34" charset="-120"/>
                        </a:rPr>
                        <a:t>(兩年3600萬</a:t>
                      </a:r>
                    </a:p>
                    <a:p>
                      <a:pPr algn="l" defTabSz="686004">
                        <a:defRPr sz="1600">
                          <a:latin typeface="微軟正黑體"/>
                          <a:ea typeface="微軟正黑體"/>
                          <a:cs typeface="微軟正黑體"/>
                          <a:sym typeface="微軟正黑體"/>
                        </a:defRPr>
                      </a:pPr>
                      <a:r>
                        <a:rPr dirty="0">
                          <a:latin typeface="微軟正黑體" panose="020B0604030504040204" pitchFamily="34" charset="-120"/>
                          <a:ea typeface="微軟正黑體" panose="020B0604030504040204" pitchFamily="34" charset="-120"/>
                        </a:rPr>
                        <a:t>FY113-FY115)</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defTabSz="686004">
                        <a:defRPr sz="1800"/>
                      </a:pPr>
                      <a:r>
                        <a:rPr sz="1600" dirty="0" err="1">
                          <a:latin typeface="微軟正黑體" panose="020B0604030504040204" pitchFamily="34" charset="-120"/>
                          <a:ea typeface="微軟正黑體" panose="020B0604030504040204" pitchFamily="34" charset="-120"/>
                          <a:cs typeface="微軟正黑體"/>
                          <a:sym typeface="微軟正黑體"/>
                        </a:rPr>
                        <a:t>虛實融合一體機前瞻顯示互動系統</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defTabSz="686004">
                        <a:defRPr sz="1600">
                          <a:solidFill>
                            <a:srgbClr val="000099"/>
                          </a:solidFill>
                          <a:latin typeface="微軟正黑體"/>
                          <a:ea typeface="微軟正黑體"/>
                          <a:cs typeface="微軟正黑體"/>
                          <a:sym typeface="微軟正黑體"/>
                        </a:defRPr>
                      </a:pPr>
                      <a:r>
                        <a:rPr lang="en-US" altLang="zh-TW" dirty="0">
                          <a:solidFill>
                            <a:schemeClr val="tx1"/>
                          </a:solidFill>
                          <a:latin typeface="微軟正黑體" panose="020B0604030504040204" pitchFamily="34" charset="-120"/>
                          <a:ea typeface="微軟正黑體" panose="020B0604030504040204" pitchFamily="34" charset="-120"/>
                        </a:rPr>
                        <a:t>5/9</a:t>
                      </a:r>
                      <a:r>
                        <a:rPr lang="zh-TW" altLang="en-US" dirty="0">
                          <a:solidFill>
                            <a:schemeClr val="tx1"/>
                          </a:solidFill>
                          <a:latin typeface="微軟正黑體" panose="020B0604030504040204" pitchFamily="34" charset="-120"/>
                          <a:ea typeface="微軟正黑體" panose="020B0604030504040204" pitchFamily="34" charset="-120"/>
                        </a:rPr>
                        <a:t>送件，簡報審核中</a:t>
                      </a:r>
                      <a:endParaRPr dirty="0">
                        <a:solidFill>
                          <a:schemeClr val="tx1"/>
                        </a:solidFill>
                        <a:latin typeface="微軟正黑體" panose="020B0604030504040204" pitchFamily="34" charset="-120"/>
                        <a:ea typeface="微軟正黑體" panose="020B0604030504040204" pitchFamily="34" charset="-120"/>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4" name="投影片編號版面配置區 3"/>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11</a:t>
            </a:fld>
            <a:endParaRPr/>
          </a:p>
        </p:txBody>
      </p:sp>
      <p:sp>
        <p:nvSpPr>
          <p:cNvPr id="1075"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rPr dirty="0" err="1"/>
              <a:t>重要業務推廣案件</a:t>
            </a:r>
            <a:r>
              <a:rPr dirty="0"/>
              <a:t> (</a:t>
            </a:r>
            <a:r>
              <a:rPr dirty="0" err="1"/>
              <a:t>民營</a:t>
            </a:r>
            <a:r>
              <a:rPr dirty="0"/>
              <a:t>)</a:t>
            </a:r>
          </a:p>
        </p:txBody>
      </p:sp>
      <p:graphicFrame>
        <p:nvGraphicFramePr>
          <p:cNvPr id="1077" name="內容版面配置區 6"/>
          <p:cNvGraphicFramePr/>
          <p:nvPr>
            <p:extLst>
              <p:ext uri="{D42A27DB-BD31-4B8C-83A1-F6EECF244321}">
                <p14:modId xmlns:p14="http://schemas.microsoft.com/office/powerpoint/2010/main" val="2852038042"/>
              </p:ext>
            </p:extLst>
          </p:nvPr>
        </p:nvGraphicFramePr>
        <p:xfrm>
          <a:off x="304799" y="1043863"/>
          <a:ext cx="11582401" cy="5457290"/>
        </p:xfrm>
        <a:graphic>
          <a:graphicData uri="http://schemas.openxmlformats.org/drawingml/2006/table">
            <a:tbl>
              <a:tblPr firstRow="1" bandRow="1">
                <a:tableStyleId>{4C3C2611-4C71-4FC5-86AE-919BDF0F9419}</a:tableStyleId>
              </a:tblPr>
              <a:tblGrid>
                <a:gridCol w="2324101">
                  <a:extLst>
                    <a:ext uri="{9D8B030D-6E8A-4147-A177-3AD203B41FA5}">
                      <a16:colId xmlns:a16="http://schemas.microsoft.com/office/drawing/2014/main" val="20000"/>
                    </a:ext>
                  </a:extLst>
                </a:gridCol>
                <a:gridCol w="1095375">
                  <a:extLst>
                    <a:ext uri="{9D8B030D-6E8A-4147-A177-3AD203B41FA5}">
                      <a16:colId xmlns:a16="http://schemas.microsoft.com/office/drawing/2014/main" val="20001"/>
                    </a:ext>
                  </a:extLst>
                </a:gridCol>
                <a:gridCol w="1344580">
                  <a:extLst>
                    <a:ext uri="{9D8B030D-6E8A-4147-A177-3AD203B41FA5}">
                      <a16:colId xmlns:a16="http://schemas.microsoft.com/office/drawing/2014/main" val="20002"/>
                    </a:ext>
                  </a:extLst>
                </a:gridCol>
                <a:gridCol w="2556653">
                  <a:extLst>
                    <a:ext uri="{9D8B030D-6E8A-4147-A177-3AD203B41FA5}">
                      <a16:colId xmlns:a16="http://schemas.microsoft.com/office/drawing/2014/main" val="20003"/>
                    </a:ext>
                  </a:extLst>
                </a:gridCol>
                <a:gridCol w="4261692">
                  <a:extLst>
                    <a:ext uri="{9D8B030D-6E8A-4147-A177-3AD203B41FA5}">
                      <a16:colId xmlns:a16="http://schemas.microsoft.com/office/drawing/2014/main" val="20004"/>
                    </a:ext>
                  </a:extLst>
                </a:gridCol>
              </a:tblGrid>
              <a:tr h="433470">
                <a:tc>
                  <a:txBody>
                    <a:bodyPr/>
                    <a:lstStyle/>
                    <a:p>
                      <a:pPr algn="ctr" defTabSz="686004">
                        <a:defRPr sz="1800" b="0"/>
                      </a:pPr>
                      <a:r>
                        <a:rPr sz="1600" b="1" dirty="0" err="1">
                          <a:solidFill>
                            <a:srgbClr val="FFFFFF"/>
                          </a:solidFill>
                          <a:latin typeface="微軟正黑體" panose="020B0604030504040204" pitchFamily="34" charset="-120"/>
                          <a:ea typeface="微軟正黑體" panose="020B0604030504040204" pitchFamily="34" charset="-120"/>
                          <a:cs typeface="微軟正黑體"/>
                          <a:sym typeface="微軟正黑體"/>
                        </a:rPr>
                        <a:t>推廣中案件</a:t>
                      </a:r>
                      <a:endParaRPr sz="1600" b="1" dirty="0">
                        <a:solidFill>
                          <a:srgbClr val="FFFFFF"/>
                        </a:solidFill>
                        <a:latin typeface="微軟正黑體" panose="020B0604030504040204" pitchFamily="34" charset="-120"/>
                        <a:ea typeface="微軟正黑體" panose="020B0604030504040204" pitchFamily="34" charset="-120"/>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a:solidFill>
                            <a:srgbClr val="FFFFFF"/>
                          </a:solidFill>
                          <a:latin typeface="微軟正黑體" panose="020B0604030504040204" pitchFamily="34" charset="-120"/>
                          <a:ea typeface="微軟正黑體" panose="020B0604030504040204" pitchFamily="34" charset="-120"/>
                          <a:cs typeface="微軟正黑體"/>
                          <a:sym typeface="微軟正黑體"/>
                        </a:rPr>
                        <a:t>標的廠商</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a:solidFill>
                            <a:srgbClr val="FFFFFF"/>
                          </a:solidFill>
                          <a:latin typeface="微軟正黑體" panose="020B0604030504040204" pitchFamily="34" charset="-120"/>
                          <a:ea typeface="微軟正黑體" panose="020B0604030504040204" pitchFamily="34" charset="-120"/>
                          <a:cs typeface="微軟正黑體"/>
                          <a:sym typeface="微軟正黑體"/>
                        </a:rPr>
                        <a:t>簽約規劃</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a:solidFill>
                            <a:srgbClr val="FFFFFF"/>
                          </a:solidFill>
                          <a:latin typeface="微軟正黑體" panose="020B0604030504040204" pitchFamily="34" charset="-120"/>
                          <a:ea typeface="微軟正黑體" panose="020B0604030504040204" pitchFamily="34" charset="-120"/>
                          <a:cs typeface="微軟正黑體"/>
                          <a:sym typeface="微軟正黑體"/>
                        </a:rPr>
                        <a:t>合作內容</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dirty="0">
                          <a:solidFill>
                            <a:srgbClr val="FFFFFF"/>
                          </a:solidFill>
                          <a:latin typeface="微軟正黑體" panose="020B0604030504040204" pitchFamily="34" charset="-120"/>
                          <a:ea typeface="微軟正黑體" panose="020B0604030504040204" pitchFamily="34" charset="-120"/>
                          <a:cs typeface="微軟正黑體"/>
                          <a:sym typeface="微軟正黑體"/>
                        </a:rPr>
                        <a:t>Status</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extLst>
                  <a:ext uri="{0D108BD9-81ED-4DB2-BD59-A6C34878D82A}">
                    <a16:rowId xmlns:a16="http://schemas.microsoft.com/office/drawing/2014/main" val="10000"/>
                  </a:ext>
                </a:extLst>
              </a:tr>
              <a:tr h="989255">
                <a:tc>
                  <a:txBody>
                    <a:bodyPr/>
                    <a:lstStyle/>
                    <a:p>
                      <a:pPr marL="0" marR="0" indent="0" algn="ctr" defTabSz="914400" rtl="0" eaLnBrk="1" fontAlgn="base" latinLnBrk="0" hangingPunct="1">
                        <a:lnSpc>
                          <a:spcPct val="100000"/>
                        </a:lnSpc>
                        <a:spcBef>
                          <a:spcPts val="0"/>
                        </a:spcBef>
                        <a:spcAft>
                          <a:spcPts val="0"/>
                        </a:spcAft>
                        <a:buClrTx/>
                        <a:buSzTx/>
                        <a:buFontTx/>
                        <a:buNone/>
                        <a:tabLst/>
                      </a:pP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訓練路況圖資</a:t>
                      </a:r>
                      <a:endPar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endParaRPr>
                    </a:p>
                    <a:p>
                      <a:pPr marL="0" marR="0" indent="0" algn="ctr" defTabSz="914400" rtl="0" eaLnBrk="1" fontAlgn="base" latinLnBrk="0" hangingPunct="1">
                        <a:lnSpc>
                          <a:spcPct val="100000"/>
                        </a:lnSpc>
                        <a:spcBef>
                          <a:spcPts val="0"/>
                        </a:spcBef>
                        <a:spcAft>
                          <a:spcPts val="0"/>
                        </a:spcAft>
                        <a:buClrTx/>
                        <a:buSzTx/>
                        <a:buFontTx/>
                        <a:buNone/>
                        <a:tabLst/>
                      </a:pPr>
                      <a:r>
                        <a:rPr lang="en-US" altLang="zh-TW" sz="1600" b="0" i="0" u="none" strike="noStrike" cap="none" spc="0" baseline="0" dirty="0" err="1">
                          <a:solidFill>
                            <a:srgbClr val="000000"/>
                          </a:solidFill>
                          <a:effectLst/>
                          <a:uFillTx/>
                          <a:latin typeface="微軟正黑體" panose="020B0604030504040204" pitchFamily="34" charset="-120"/>
                          <a:ea typeface="微軟正黑體" panose="020B0604030504040204" pitchFamily="34" charset="-120"/>
                          <a:cs typeface="+mj-cs"/>
                          <a:sym typeface="Arial"/>
                        </a:rPr>
                        <a:t>GenAI</a:t>
                      </a: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生成系統​</a:t>
                      </a:r>
                    </a:p>
                  </a:txBody>
                  <a:tcPr anchor="ctr">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indent="0" algn="ctr" defTabSz="914400" rtl="0" eaLnBrk="1" fontAlgn="base" latinLnBrk="0" hangingPunct="1">
                        <a:lnSpc>
                          <a:spcPct val="100000"/>
                        </a:lnSpc>
                        <a:spcBef>
                          <a:spcPts val="0"/>
                        </a:spcBef>
                        <a:spcAft>
                          <a:spcPts val="0"/>
                        </a:spcAft>
                        <a:buClrTx/>
                        <a:buSzTx/>
                        <a:buFontTx/>
                        <a:buNone/>
                        <a:tabLst/>
                      </a:pPr>
                      <a:r>
                        <a:rPr 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GARMIN​</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indent="0" algn="ctr" defTabSz="914400" rtl="0" eaLnBrk="1" fontAlgn="base" latinLnBrk="0" hangingPunct="1">
                        <a:lnSpc>
                          <a:spcPct val="100000"/>
                        </a:lnSpc>
                        <a:spcBef>
                          <a:spcPts val="0"/>
                        </a:spcBef>
                        <a:spcAft>
                          <a:spcPts val="0"/>
                        </a:spcAft>
                        <a:buClrTx/>
                        <a:buSzTx/>
                        <a:buFontTx/>
                        <a:buNone/>
                        <a:tabLst/>
                      </a:pPr>
                      <a:r>
                        <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140</a:t>
                      </a: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萬元​</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indent="0" algn="ctr" defTabSz="914400" rtl="0" eaLnBrk="1" fontAlgn="base" latinLnBrk="0" hangingPunct="1">
                        <a:lnSpc>
                          <a:spcPct val="100000"/>
                        </a:lnSpc>
                        <a:spcBef>
                          <a:spcPts val="0"/>
                        </a:spcBef>
                        <a:spcAft>
                          <a:spcPts val="0"/>
                        </a:spcAft>
                        <a:buClrTx/>
                        <a:buSzTx/>
                        <a:buFontTx/>
                        <a:buNone/>
                        <a:tabLst/>
                      </a:pPr>
                      <a:r>
                        <a:rPr 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Text-to-Image</a:t>
                      </a: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訓練路況圖資生成</a:t>
                      </a:r>
                      <a:r>
                        <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a:t>
                      </a: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 </a:t>
                      </a:r>
                      <a:r>
                        <a:rPr 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Image-to-Image</a:t>
                      </a: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訓練路況圖資生成​</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由工研院院部業發處協助，已報價，規格修改中，並進行技術展示，預計</a:t>
                      </a:r>
                      <a:r>
                        <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6</a:t>
                      </a: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月底完成</a:t>
                      </a:r>
                    </a:p>
                  </a:txBody>
                  <a:tcPr anchor="ctr">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488447033"/>
                  </a:ext>
                </a:extLst>
              </a:tr>
              <a:tr h="989255">
                <a:tc>
                  <a:txBody>
                    <a:bodyPr/>
                    <a:lstStyle/>
                    <a:p>
                      <a:pPr algn="ctr" rtl="0" fontAlgn="base"/>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穿戴裝置</a:t>
                      </a:r>
                    </a:p>
                  </a:txBody>
                  <a:tcPr anchor="ctr">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base"/>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仁寶</a:t>
                      </a:r>
                      <a:endParaRPr 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base"/>
                      <a:r>
                        <a:rPr lang="en-US" altLang="zh-TW" sz="1600" b="0" i="0" u="none" strike="noStrike" cap="none" spc="0" baseline="0" dirty="0">
                          <a:solidFill>
                            <a:srgbClr val="000000"/>
                          </a:solidFill>
                          <a:uFillTx/>
                          <a:latin typeface="微軟正黑體" panose="020B0604030504040204" pitchFamily="34" charset="-120"/>
                          <a:ea typeface="微軟正黑體" panose="020B0604030504040204" pitchFamily="34" charset="-120"/>
                          <a:sym typeface="Arial"/>
                        </a:rPr>
                        <a:t>80</a:t>
                      </a:r>
                      <a:r>
                        <a:rPr lang="zh-TW" altLang="en-US" sz="1600" b="0" i="0" u="none" strike="noStrike" cap="none" spc="0" baseline="0" dirty="0">
                          <a:solidFill>
                            <a:srgbClr val="000000"/>
                          </a:solidFill>
                          <a:uFillTx/>
                          <a:latin typeface="微軟正黑體" panose="020B0604030504040204" pitchFamily="34" charset="-120"/>
                          <a:ea typeface="微軟正黑體" panose="020B0604030504040204" pitchFamily="34" charset="-120"/>
                          <a:sym typeface="Arial"/>
                        </a:rPr>
                        <a:t>萬元</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base"/>
                      <a:r>
                        <a:rPr lang="zh-TW" altLang="zh-TW"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j-cs"/>
                          <a:sym typeface="Arial"/>
                        </a:rPr>
                        <a:t>運動穿戴進行規格討論</a:t>
                      </a:r>
                      <a:endParaRPr lang="zh-TW" altLang="en-US"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j-cs"/>
                        <a:sym typeface="Arial"/>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zh-TW" altLang="en-US" sz="1600" b="0" i="0" u="none" strike="noStrike" cap="none" spc="0" baseline="0" dirty="0">
                          <a:solidFill>
                            <a:schemeClr val="tx1"/>
                          </a:solidFill>
                          <a:uFillTx/>
                          <a:latin typeface="微軟正黑體" panose="020B0604030504040204" pitchFamily="34" charset="-120"/>
                          <a:ea typeface="微軟正黑體" panose="020B0604030504040204" pitchFamily="34" charset="-120"/>
                          <a:cs typeface="+mj-cs"/>
                          <a:sym typeface="Arial"/>
                        </a:rPr>
                        <a:t>報價中​，</a:t>
                      </a:r>
                      <a:endParaRPr lang="en-US" altLang="zh-TW" sz="1600" b="0" i="0" u="none" strike="noStrike" cap="none" spc="0" baseline="0" dirty="0">
                        <a:solidFill>
                          <a:schemeClr val="tx1"/>
                        </a:solidFill>
                        <a:uFillTx/>
                        <a:latin typeface="微軟正黑體" panose="020B0604030504040204" pitchFamily="34" charset="-120"/>
                        <a:ea typeface="微軟正黑體" panose="020B0604030504040204" pitchFamily="34" charset="-120"/>
                        <a:cs typeface="+mj-cs"/>
                        <a:sym typeface="Arial"/>
                      </a:endParaRPr>
                    </a:p>
                    <a:p>
                      <a:pPr algn="l" rtl="0" fontAlgn="base"/>
                      <a:r>
                        <a:rPr lang="zh-TW" altLang="zh-TW" sz="1600" b="0" i="0" u="none" strike="noStrike" cap="none" spc="0" baseline="0" dirty="0">
                          <a:solidFill>
                            <a:schemeClr val="tx1"/>
                          </a:solidFill>
                          <a:uFillTx/>
                          <a:latin typeface="微軟正黑體" panose="020B0604030504040204" pitchFamily="34" charset="-120"/>
                          <a:ea typeface="微軟正黑體" panose="020B0604030504040204" pitchFamily="34" charset="-120"/>
                          <a:cs typeface="+mj-cs"/>
                          <a:sym typeface="Arial"/>
                        </a:rPr>
                        <a:t>進行先期合作</a:t>
                      </a:r>
                      <a:endParaRPr lang="zh-TW" altLang="en-US" sz="1600" b="0" i="0" u="none" strike="noStrike" cap="none" spc="0" baseline="0" dirty="0">
                        <a:solidFill>
                          <a:schemeClr val="tx1"/>
                        </a:solidFill>
                        <a:uFillTx/>
                        <a:latin typeface="微軟正黑體" panose="020B0604030504040204" pitchFamily="34" charset="-120"/>
                        <a:ea typeface="微軟正黑體" panose="020B0604030504040204" pitchFamily="34" charset="-120"/>
                        <a:cs typeface="+mj-cs"/>
                        <a:sym typeface="Arial"/>
                      </a:endParaRPr>
                    </a:p>
                  </a:txBody>
                  <a:tcPr anchor="ctr">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040156731"/>
                  </a:ext>
                </a:extLst>
              </a:tr>
              <a:tr h="989255">
                <a:tc>
                  <a:txBody>
                    <a:bodyPr/>
                    <a:lstStyle/>
                    <a:p>
                      <a:pPr algn="ctr" rtl="0" fontAlgn="base"/>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食物分析</a:t>
                      </a:r>
                    </a:p>
                  </a:txBody>
                  <a:tcPr anchor="ctr">
                    <a:lnL w="12700">
                      <a:solidFill>
                        <a:srgbClr val="FFFFFF"/>
                      </a:solidFill>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ctr" rtl="0" fontAlgn="base"/>
                      <a:r>
                        <a:rPr lang="en-US" sz="1600" b="0" i="0" u="none" strike="noStrike" cap="none" spc="0" baseline="0" dirty="0" err="1">
                          <a:solidFill>
                            <a:srgbClr val="000000"/>
                          </a:solidFill>
                          <a:effectLst/>
                          <a:uFillTx/>
                          <a:latin typeface="微軟正黑體" panose="020B0604030504040204" pitchFamily="34" charset="-120"/>
                          <a:ea typeface="微軟正黑體" panose="020B0604030504040204" pitchFamily="34" charset="-120"/>
                          <a:cs typeface="+mj-cs"/>
                          <a:sym typeface="Arial"/>
                        </a:rPr>
                        <a:t>北市大</a:t>
                      </a:r>
                      <a:endParaRPr 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ctr" rtl="0" fontAlgn="base"/>
                      <a:r>
                        <a:rPr lang="en-US" altLang="zh-TW" sz="1600" b="0" i="0" u="none" strike="noStrike" cap="none" spc="0" baseline="0" dirty="0">
                          <a:solidFill>
                            <a:srgbClr val="000000"/>
                          </a:solidFill>
                          <a:uFillTx/>
                          <a:latin typeface="微軟正黑體" panose="020B0604030504040204" pitchFamily="34" charset="-120"/>
                          <a:ea typeface="微軟正黑體" panose="020B0604030504040204" pitchFamily="34" charset="-120"/>
                          <a:sym typeface="Arial"/>
                        </a:rPr>
                        <a:t>30 </a:t>
                      </a:r>
                      <a:r>
                        <a:rPr lang="zh-TW" altLang="en-US" sz="1600" b="0" i="0" u="none" strike="noStrike" cap="none" spc="0" baseline="0" dirty="0">
                          <a:solidFill>
                            <a:srgbClr val="000000"/>
                          </a:solidFill>
                          <a:uFillTx/>
                          <a:latin typeface="微軟正黑體" panose="020B0604030504040204" pitchFamily="34" charset="-120"/>
                          <a:ea typeface="微軟正黑體" panose="020B0604030504040204" pitchFamily="34" charset="-120"/>
                          <a:sym typeface="Arial"/>
                        </a:rPr>
                        <a:t>萬元</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rtl="0" fontAlgn="base"/>
                      <a:r>
                        <a:rPr lang="zh-TW" altLang="en-US"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j-cs"/>
                          <a:sym typeface="Arial"/>
                        </a:rPr>
                        <a:t>運動實務管理</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rtl="0" fontAlgn="base"/>
                      <a:r>
                        <a:rPr lang="zh-TW" altLang="en-US" sz="1600" b="0" i="0" u="none" strike="noStrike" cap="none" spc="0" baseline="0" dirty="0">
                          <a:solidFill>
                            <a:schemeClr val="tx1"/>
                          </a:solidFill>
                          <a:uFillTx/>
                          <a:latin typeface="微軟正黑體" panose="020B0604030504040204" pitchFamily="34" charset="-120"/>
                          <a:ea typeface="微軟正黑體" panose="020B0604030504040204" pitchFamily="34" charset="-120"/>
                          <a:cs typeface="+mj-cs"/>
                          <a:sym typeface="Arial"/>
                        </a:rPr>
                        <a:t>報價中​</a:t>
                      </a:r>
                    </a:p>
                  </a:txBody>
                  <a:tcPr anchor="ctr">
                    <a:lnL w="12700" cap="flat" cmpd="sng" algn="ctr">
                      <a:solidFill>
                        <a:srgbClr val="FFFFFF"/>
                      </a:solidFill>
                      <a:prstDash val="solid"/>
                      <a:round/>
                      <a:headEnd type="none" w="med" len="med"/>
                      <a:tailEnd type="none" w="med" len="med"/>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589727324"/>
                  </a:ext>
                </a:extLst>
              </a:tr>
              <a:tr h="989255">
                <a:tc>
                  <a:txBody>
                    <a:bodyPr/>
                    <a:lstStyle/>
                    <a:p>
                      <a:pPr algn="ctr" rtl="0" fontAlgn="base"/>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互動網頁應用</a:t>
                      </a:r>
                    </a:p>
                  </a:txBody>
                  <a:tcPr anchor="ctr">
                    <a:lnL w="12700">
                      <a:solidFill>
                        <a:srgbClr val="FFFFFF"/>
                      </a:solidFill>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國美館</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ctr" rtl="0" fontAlgn="base"/>
                      <a:r>
                        <a:rPr lang="en-US" altLang="zh-TW" sz="1600" b="0" i="0" u="none" strike="noStrike" cap="none" spc="0" baseline="0" dirty="0">
                          <a:solidFill>
                            <a:srgbClr val="000000"/>
                          </a:solidFill>
                          <a:uFillTx/>
                          <a:latin typeface="微軟正黑體" panose="020B0604030504040204" pitchFamily="34" charset="-120"/>
                          <a:ea typeface="微軟正黑體" panose="020B0604030504040204" pitchFamily="34" charset="-120"/>
                          <a:sym typeface="Arial"/>
                        </a:rPr>
                        <a:t>80</a:t>
                      </a:r>
                      <a:r>
                        <a:rPr lang="zh-TW" altLang="en-US" sz="1600" b="0" i="0" u="none" strike="noStrike" cap="none" spc="0" baseline="0" dirty="0">
                          <a:solidFill>
                            <a:srgbClr val="000000"/>
                          </a:solidFill>
                          <a:uFillTx/>
                          <a:latin typeface="微軟正黑體" panose="020B0604030504040204" pitchFamily="34" charset="-120"/>
                          <a:ea typeface="微軟正黑體" panose="020B0604030504040204" pitchFamily="34" charset="-120"/>
                          <a:sym typeface="Arial"/>
                        </a:rPr>
                        <a:t>萬元</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rtl="0" fontAlgn="base"/>
                      <a:r>
                        <a:rPr lang="zh-TW" altLang="en-US"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j-cs"/>
                          <a:sym typeface="Arial"/>
                        </a:rPr>
                        <a:t>互動網頁設計</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rtl="0" fontAlgn="base"/>
                      <a:r>
                        <a:rPr lang="zh-TW" altLang="en-US" sz="1600" b="0" i="0" u="none" strike="noStrike" cap="none" spc="0" baseline="0" dirty="0">
                          <a:solidFill>
                            <a:schemeClr val="tx1"/>
                          </a:solidFill>
                          <a:uFillTx/>
                          <a:latin typeface="微軟正黑體" panose="020B0604030504040204" pitchFamily="34" charset="-120"/>
                          <a:ea typeface="微軟正黑體" panose="020B0604030504040204" pitchFamily="34" charset="-120"/>
                          <a:cs typeface="+mj-cs"/>
                          <a:sym typeface="Arial"/>
                        </a:rPr>
                        <a:t>已領標，</a:t>
                      </a:r>
                      <a:endParaRPr lang="en-US" altLang="zh-TW" sz="1600" b="0" i="0" u="none" strike="noStrike" cap="none" spc="0" baseline="0" dirty="0">
                        <a:solidFill>
                          <a:schemeClr val="tx1"/>
                        </a:solidFill>
                        <a:uFillTx/>
                        <a:latin typeface="微軟正黑體" panose="020B0604030504040204" pitchFamily="34" charset="-120"/>
                        <a:ea typeface="微軟正黑體" panose="020B0604030504040204" pitchFamily="34" charset="-120"/>
                        <a:cs typeface="+mj-cs"/>
                        <a:sym typeface="Arial"/>
                      </a:endParaRPr>
                    </a:p>
                    <a:p>
                      <a:pPr algn="l" rtl="0" fontAlgn="base"/>
                      <a:r>
                        <a:rPr lang="zh-TW" altLang="en-US" sz="1600" b="0" i="0" u="none" strike="noStrike" cap="none" spc="0" baseline="0" dirty="0">
                          <a:solidFill>
                            <a:schemeClr val="tx1"/>
                          </a:solidFill>
                          <a:uFillTx/>
                          <a:latin typeface="微軟正黑體" panose="020B0604030504040204" pitchFamily="34" charset="-120"/>
                          <a:ea typeface="微軟正黑體" panose="020B0604030504040204" pitchFamily="34" charset="-120"/>
                          <a:cs typeface="+mj-cs"/>
                          <a:sym typeface="Arial"/>
                        </a:rPr>
                        <a:t>與黑洞創造公司合作提案</a:t>
                      </a:r>
                      <a:endParaRPr lang="en-US" altLang="zh-TW" sz="1600" b="0" i="0" u="none" strike="noStrike" cap="none" spc="0" baseline="0" dirty="0">
                        <a:solidFill>
                          <a:schemeClr val="tx1"/>
                        </a:solidFill>
                        <a:uFillTx/>
                        <a:latin typeface="微軟正黑體" panose="020B0604030504040204" pitchFamily="34" charset="-120"/>
                        <a:ea typeface="微軟正黑體" panose="020B0604030504040204" pitchFamily="34" charset="-120"/>
                        <a:cs typeface="+mj-cs"/>
                        <a:sym typeface="Arial"/>
                      </a:endParaRPr>
                    </a:p>
                    <a:p>
                      <a:pPr algn="l" rtl="0" fontAlgn="base"/>
                      <a:r>
                        <a:rPr lang="zh-TW" altLang="en-US" sz="1600" b="0" i="0" u="none" strike="noStrike" cap="none" spc="0" baseline="0" dirty="0">
                          <a:solidFill>
                            <a:schemeClr val="tx1"/>
                          </a:solidFill>
                          <a:uFillTx/>
                          <a:latin typeface="微軟正黑體" panose="020B0604030504040204" pitchFamily="34" charset="-120"/>
                          <a:ea typeface="微軟正黑體" panose="020B0604030504040204" pitchFamily="34" charset="-120"/>
                          <a:cs typeface="+mj-cs"/>
                          <a:sym typeface="Arial"/>
                        </a:rPr>
                        <a:t>資格審過</a:t>
                      </a:r>
                      <a:br>
                        <a:rPr lang="en-US" altLang="zh-TW" sz="1600" b="0" i="0" u="none" strike="noStrike" cap="none" spc="0" baseline="0" dirty="0">
                          <a:solidFill>
                            <a:schemeClr val="tx1"/>
                          </a:solidFill>
                          <a:uFillTx/>
                          <a:latin typeface="微軟正黑體" panose="020B0604030504040204" pitchFamily="34" charset="-120"/>
                          <a:ea typeface="微軟正黑體" panose="020B0604030504040204" pitchFamily="34" charset="-120"/>
                          <a:cs typeface="+mj-cs"/>
                          <a:sym typeface="Arial"/>
                        </a:rPr>
                      </a:br>
                      <a:r>
                        <a:rPr lang="en-US" altLang="zh-TW" sz="1600" b="0" i="0" u="none" strike="noStrike" cap="none" spc="0" baseline="0" dirty="0">
                          <a:solidFill>
                            <a:schemeClr val="tx1"/>
                          </a:solidFill>
                          <a:uFillTx/>
                          <a:latin typeface="微軟正黑體" panose="020B0604030504040204" pitchFamily="34" charset="-120"/>
                          <a:ea typeface="微軟正黑體" panose="020B0604030504040204" pitchFamily="34" charset="-120"/>
                          <a:cs typeface="+mj-cs"/>
                          <a:sym typeface="Arial"/>
                        </a:rPr>
                        <a:t>5/17</a:t>
                      </a:r>
                      <a:r>
                        <a:rPr lang="zh-TW" altLang="en-US" sz="1600" b="0" i="0" u="none" strike="noStrike" cap="none" spc="0" baseline="0" dirty="0">
                          <a:solidFill>
                            <a:schemeClr val="tx1"/>
                          </a:solidFill>
                          <a:uFillTx/>
                          <a:latin typeface="微軟正黑體" panose="020B0604030504040204" pitchFamily="34" charset="-120"/>
                          <a:ea typeface="微軟正黑體" panose="020B0604030504040204" pitchFamily="34" charset="-120"/>
                          <a:cs typeface="+mj-cs"/>
                          <a:sym typeface="Arial"/>
                        </a:rPr>
                        <a:t>簡報審</a:t>
                      </a:r>
                    </a:p>
                  </a:txBody>
                  <a:tcPr anchor="ctr">
                    <a:lnL w="12700" cap="flat" cmpd="sng" algn="ctr">
                      <a:solidFill>
                        <a:srgbClr val="FFFFFF"/>
                      </a:solidFill>
                      <a:prstDash val="solid"/>
                      <a:round/>
                      <a:headEnd type="none" w="med" len="med"/>
                      <a:tailEnd type="none" w="med" len="med"/>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873992774"/>
                  </a:ext>
                </a:extLst>
              </a:tr>
              <a:tr h="989255">
                <a:tc>
                  <a:txBody>
                    <a:bodyPr/>
                    <a:lstStyle/>
                    <a:p>
                      <a:pPr marL="0" marR="0" indent="0" algn="ctr" defTabSz="914400" rtl="0" eaLnBrk="1" fontAlgn="base" latinLnBrk="0" hangingPunct="1">
                        <a:lnSpc>
                          <a:spcPct val="100000"/>
                        </a:lnSpc>
                        <a:spcBef>
                          <a:spcPts val="0"/>
                        </a:spcBef>
                        <a:spcAft>
                          <a:spcPts val="0"/>
                        </a:spcAft>
                        <a:buClrTx/>
                        <a:buSzTx/>
                        <a:buFontTx/>
                        <a:buNone/>
                        <a:tabLst/>
                      </a:pP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智慧庫房管理</a:t>
                      </a:r>
                    </a:p>
                  </a:txBody>
                  <a:tcPr anchor="ctr">
                    <a:lnL w="12700">
                      <a:solidFill>
                        <a:srgbClr val="FFFFFF"/>
                      </a:solidFill>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marL="0" marR="0" indent="0" algn="ctr" defTabSz="914400" rtl="0" eaLnBrk="1" fontAlgn="base" latinLnBrk="0" hangingPunct="1">
                        <a:lnSpc>
                          <a:spcPct val="100000"/>
                        </a:lnSpc>
                        <a:spcBef>
                          <a:spcPts val="0"/>
                        </a:spcBef>
                        <a:spcAft>
                          <a:spcPts val="0"/>
                        </a:spcAft>
                        <a:buClrTx/>
                        <a:buSzTx/>
                        <a:buFontTx/>
                        <a:buNone/>
                        <a:tabLst/>
                      </a:pP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新北</a:t>
                      </a:r>
                      <a:endPar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endParaRPr>
                    </a:p>
                    <a:p>
                      <a:pPr marL="0" marR="0" indent="0" algn="ctr" defTabSz="914400" rtl="0" eaLnBrk="1" fontAlgn="base" latinLnBrk="0" hangingPunct="1">
                        <a:lnSpc>
                          <a:spcPct val="100000"/>
                        </a:lnSpc>
                        <a:spcBef>
                          <a:spcPts val="0"/>
                        </a:spcBef>
                        <a:spcAft>
                          <a:spcPts val="0"/>
                        </a:spcAft>
                        <a:buClrTx/>
                        <a:buSzTx/>
                        <a:buFontTx/>
                        <a:buNone/>
                        <a:tabLst/>
                      </a:pP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美術館</a:t>
                      </a:r>
                      <a:endParaRPr 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marL="0" marR="0" indent="0" algn="ctr" defTabSz="914400" rtl="0" eaLnBrk="1" fontAlgn="base" latinLnBrk="0" hangingPunct="1">
                        <a:lnSpc>
                          <a:spcPct val="100000"/>
                        </a:lnSpc>
                        <a:spcBef>
                          <a:spcPts val="0"/>
                        </a:spcBef>
                        <a:spcAft>
                          <a:spcPts val="0"/>
                        </a:spcAft>
                        <a:buClrTx/>
                        <a:buSzTx/>
                        <a:buFontTx/>
                        <a:buNone/>
                        <a:tabLst/>
                      </a:pPr>
                      <a:r>
                        <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150</a:t>
                      </a: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萬</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marL="0" marR="0" indent="0" algn="ctr" defTabSz="914400" rtl="0" eaLnBrk="1" fontAlgn="base" latinLnBrk="0" hangingPunct="1">
                        <a:lnSpc>
                          <a:spcPct val="100000"/>
                        </a:lnSpc>
                        <a:spcBef>
                          <a:spcPts val="0"/>
                        </a:spcBef>
                        <a:spcAft>
                          <a:spcPts val="0"/>
                        </a:spcAft>
                        <a:buClrTx/>
                        <a:buSzTx/>
                        <a:buFontTx/>
                        <a:buNone/>
                        <a:tabLst/>
                      </a:pP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庫房管理系統建置與環境監控</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marL="0" marR="0" indent="0" algn="l" defTabSz="914400" rtl="0" eaLnBrk="1" fontAlgn="base" latinLnBrk="0" hangingPunct="1">
                        <a:lnSpc>
                          <a:spcPct val="100000"/>
                        </a:lnSpc>
                        <a:spcBef>
                          <a:spcPts val="0"/>
                        </a:spcBef>
                        <a:spcAft>
                          <a:spcPts val="0"/>
                        </a:spcAft>
                        <a:buClrTx/>
                        <a:buSzTx/>
                        <a:buFontTx/>
                        <a:buNone/>
                        <a:tabLst/>
                      </a:pP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規劃中</a:t>
                      </a:r>
                    </a:p>
                  </a:txBody>
                  <a:tcPr anchor="ctr">
                    <a:lnL w="12700" cap="flat" cmpd="sng" algn="ctr">
                      <a:solidFill>
                        <a:srgbClr val="FFFFFF"/>
                      </a:solidFill>
                      <a:prstDash val="solid"/>
                      <a:round/>
                      <a:headEnd type="none" w="med" len="med"/>
                      <a:tailEnd type="none" w="med" len="med"/>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2113972749"/>
                  </a:ext>
                </a:extLst>
              </a:tr>
            </a:tbl>
          </a:graphicData>
        </a:graphic>
      </p:graphicFrame>
      <p:sp>
        <p:nvSpPr>
          <p:cNvPr id="3" name="文字方塊 5">
            <a:extLst>
              <a:ext uri="{FF2B5EF4-FFF2-40B4-BE49-F238E27FC236}">
                <a16:creationId xmlns:a16="http://schemas.microsoft.com/office/drawing/2014/main" id="{26A88ED9-3B1A-55CE-53A7-5286B15A148C}"/>
              </a:ext>
            </a:extLst>
          </p:cNvPr>
          <p:cNvSpPr txBox="1"/>
          <p:nvPr/>
        </p:nvSpPr>
        <p:spPr>
          <a:xfrm>
            <a:off x="7469969" y="656636"/>
            <a:ext cx="4417231" cy="369328"/>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p>
            <a:pPr>
              <a:defRPr b="1">
                <a:latin typeface="微軟正黑體"/>
                <a:ea typeface="微軟正黑體"/>
                <a:cs typeface="微軟正黑體"/>
                <a:sym typeface="微軟正黑體"/>
              </a:defRPr>
            </a:pPr>
            <a:r>
              <a:rPr lang="zh-TW" altLang="en-US" dirty="0"/>
              <a:t>簽約：</a:t>
            </a:r>
            <a:r>
              <a:rPr lang="en-US" altLang="zh-TW" dirty="0"/>
              <a:t>1,128</a:t>
            </a:r>
            <a:r>
              <a:rPr lang="zh-TW" altLang="en-US" dirty="0"/>
              <a:t>萬元</a:t>
            </a:r>
            <a:r>
              <a:rPr lang="en-US" altLang="zh-TW" dirty="0"/>
              <a:t>/</a:t>
            </a:r>
            <a:r>
              <a:rPr dirty="0"/>
              <a:t>努力與洽談中</a:t>
            </a:r>
            <a:r>
              <a:rPr lang="en-US" dirty="0"/>
              <a:t>3,360</a:t>
            </a:r>
            <a:r>
              <a:rPr dirty="0"/>
              <a:t>萬元</a:t>
            </a:r>
          </a:p>
        </p:txBody>
      </p:sp>
    </p:spTree>
    <p:extLst>
      <p:ext uri="{BB962C8B-B14F-4D97-AF65-F5344CB8AC3E}">
        <p14:creationId xmlns:p14="http://schemas.microsoft.com/office/powerpoint/2010/main" val="288964662"/>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內容版面配置區 6">
            <a:extLst>
              <a:ext uri="{FF2B5EF4-FFF2-40B4-BE49-F238E27FC236}">
                <a16:creationId xmlns:a16="http://schemas.microsoft.com/office/drawing/2014/main" id="{9B83948E-9BD6-487E-BA9F-9237FE3E702B}"/>
              </a:ext>
            </a:extLst>
          </p:cNvPr>
          <p:cNvGraphicFramePr/>
          <p:nvPr>
            <p:extLst>
              <p:ext uri="{D42A27DB-BD31-4B8C-83A1-F6EECF244321}">
                <p14:modId xmlns:p14="http://schemas.microsoft.com/office/powerpoint/2010/main" val="3036639652"/>
              </p:ext>
            </p:extLst>
          </p:nvPr>
        </p:nvGraphicFramePr>
        <p:xfrm>
          <a:off x="304799" y="1043863"/>
          <a:ext cx="11582401" cy="4390490"/>
        </p:xfrm>
        <a:graphic>
          <a:graphicData uri="http://schemas.openxmlformats.org/drawingml/2006/table">
            <a:tbl>
              <a:tblPr firstRow="1" bandRow="1">
                <a:tableStyleId>{4C3C2611-4C71-4FC5-86AE-919BDF0F9419}</a:tableStyleId>
              </a:tblPr>
              <a:tblGrid>
                <a:gridCol w="2321669">
                  <a:extLst>
                    <a:ext uri="{9D8B030D-6E8A-4147-A177-3AD203B41FA5}">
                      <a16:colId xmlns:a16="http://schemas.microsoft.com/office/drawing/2014/main" val="20000"/>
                    </a:ext>
                  </a:extLst>
                </a:gridCol>
                <a:gridCol w="1097807">
                  <a:extLst>
                    <a:ext uri="{9D8B030D-6E8A-4147-A177-3AD203B41FA5}">
                      <a16:colId xmlns:a16="http://schemas.microsoft.com/office/drawing/2014/main" val="20001"/>
                    </a:ext>
                  </a:extLst>
                </a:gridCol>
                <a:gridCol w="1344580">
                  <a:extLst>
                    <a:ext uri="{9D8B030D-6E8A-4147-A177-3AD203B41FA5}">
                      <a16:colId xmlns:a16="http://schemas.microsoft.com/office/drawing/2014/main" val="20002"/>
                    </a:ext>
                  </a:extLst>
                </a:gridCol>
                <a:gridCol w="2556653">
                  <a:extLst>
                    <a:ext uri="{9D8B030D-6E8A-4147-A177-3AD203B41FA5}">
                      <a16:colId xmlns:a16="http://schemas.microsoft.com/office/drawing/2014/main" val="20003"/>
                    </a:ext>
                  </a:extLst>
                </a:gridCol>
                <a:gridCol w="4261692">
                  <a:extLst>
                    <a:ext uri="{9D8B030D-6E8A-4147-A177-3AD203B41FA5}">
                      <a16:colId xmlns:a16="http://schemas.microsoft.com/office/drawing/2014/main" val="20004"/>
                    </a:ext>
                  </a:extLst>
                </a:gridCol>
              </a:tblGrid>
              <a:tr h="433470">
                <a:tc>
                  <a:txBody>
                    <a:bodyPr/>
                    <a:lstStyle/>
                    <a:p>
                      <a:pPr algn="ctr" defTabSz="686004">
                        <a:defRPr sz="1800" b="0"/>
                      </a:pPr>
                      <a:r>
                        <a:rPr sz="1600" b="1" dirty="0" err="1">
                          <a:solidFill>
                            <a:srgbClr val="FFFFFF"/>
                          </a:solidFill>
                          <a:latin typeface="微軟正黑體" panose="020B0604030504040204" pitchFamily="34" charset="-120"/>
                          <a:ea typeface="微軟正黑體" panose="020B0604030504040204" pitchFamily="34" charset="-120"/>
                          <a:cs typeface="微軟正黑體"/>
                          <a:sym typeface="微軟正黑體"/>
                        </a:rPr>
                        <a:t>推廣中案件</a:t>
                      </a:r>
                      <a:endParaRPr sz="1600" b="1" dirty="0">
                        <a:solidFill>
                          <a:srgbClr val="FFFFFF"/>
                        </a:solidFill>
                        <a:latin typeface="微軟正黑體" panose="020B0604030504040204" pitchFamily="34" charset="-120"/>
                        <a:ea typeface="微軟正黑體" panose="020B0604030504040204" pitchFamily="34" charset="-120"/>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a:solidFill>
                            <a:srgbClr val="FFFFFF"/>
                          </a:solidFill>
                          <a:latin typeface="微軟正黑體" panose="020B0604030504040204" pitchFamily="34" charset="-120"/>
                          <a:ea typeface="微軟正黑體" panose="020B0604030504040204" pitchFamily="34" charset="-120"/>
                          <a:cs typeface="微軟正黑體"/>
                          <a:sym typeface="微軟正黑體"/>
                        </a:rPr>
                        <a:t>標的廠商</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dirty="0" err="1">
                          <a:solidFill>
                            <a:srgbClr val="FFFFFF"/>
                          </a:solidFill>
                          <a:latin typeface="微軟正黑體" panose="020B0604030504040204" pitchFamily="34" charset="-120"/>
                          <a:ea typeface="微軟正黑體" panose="020B0604030504040204" pitchFamily="34" charset="-120"/>
                          <a:cs typeface="微軟正黑體"/>
                          <a:sym typeface="微軟正黑體"/>
                        </a:rPr>
                        <a:t>簽約規劃</a:t>
                      </a:r>
                      <a:endParaRPr sz="1600" b="1" dirty="0">
                        <a:solidFill>
                          <a:srgbClr val="FFFFFF"/>
                        </a:solidFill>
                        <a:latin typeface="微軟正黑體" panose="020B0604030504040204" pitchFamily="34" charset="-120"/>
                        <a:ea typeface="微軟正黑體" panose="020B0604030504040204" pitchFamily="34" charset="-120"/>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dirty="0" err="1">
                          <a:solidFill>
                            <a:srgbClr val="FFFFFF"/>
                          </a:solidFill>
                          <a:latin typeface="微軟正黑體" panose="020B0604030504040204" pitchFamily="34" charset="-120"/>
                          <a:ea typeface="微軟正黑體" panose="020B0604030504040204" pitchFamily="34" charset="-120"/>
                          <a:cs typeface="微軟正黑體"/>
                          <a:sym typeface="微軟正黑體"/>
                        </a:rPr>
                        <a:t>合作內容</a:t>
                      </a:r>
                      <a:endParaRPr sz="1600" b="1" dirty="0">
                        <a:solidFill>
                          <a:srgbClr val="FFFFFF"/>
                        </a:solidFill>
                        <a:latin typeface="微軟正黑體" panose="020B0604030504040204" pitchFamily="34" charset="-120"/>
                        <a:ea typeface="微軟正黑體" panose="020B0604030504040204" pitchFamily="34" charset="-120"/>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dirty="0">
                          <a:solidFill>
                            <a:srgbClr val="FFFFFF"/>
                          </a:solidFill>
                          <a:latin typeface="微軟正黑體" panose="020B0604030504040204" pitchFamily="34" charset="-120"/>
                          <a:ea typeface="微軟正黑體" panose="020B0604030504040204" pitchFamily="34" charset="-120"/>
                          <a:cs typeface="微軟正黑體"/>
                          <a:sym typeface="微軟正黑體"/>
                        </a:rPr>
                        <a:t>Status</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extLst>
                  <a:ext uri="{0D108BD9-81ED-4DB2-BD59-A6C34878D82A}">
                    <a16:rowId xmlns:a16="http://schemas.microsoft.com/office/drawing/2014/main" val="10000"/>
                  </a:ext>
                </a:extLst>
              </a:tr>
              <a:tr h="989255">
                <a:tc>
                  <a:txBody>
                    <a:bodyPr/>
                    <a:lstStyle/>
                    <a:p>
                      <a:pPr marL="0" marR="0" indent="0" algn="ctr" defTabSz="914400" rtl="0" eaLnBrk="1" fontAlgn="base" latinLnBrk="0" hangingPunct="1">
                        <a:lnSpc>
                          <a:spcPct val="100000"/>
                        </a:lnSpc>
                        <a:spcBef>
                          <a:spcPts val="0"/>
                        </a:spcBef>
                        <a:spcAft>
                          <a:spcPts val="0"/>
                        </a:spcAft>
                        <a:buClrTx/>
                        <a:buSzTx/>
                        <a:buFontTx/>
                        <a:buNone/>
                        <a:tabLst/>
                      </a:pP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平台輔導</a:t>
                      </a:r>
                    </a:p>
                  </a:txBody>
                  <a:tcPr anchor="ctr">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indent="0" algn="ctr" defTabSz="914400" rtl="0" eaLnBrk="1" fontAlgn="base" latinLnBrk="0" hangingPunct="1">
                        <a:lnSpc>
                          <a:spcPct val="100000"/>
                        </a:lnSpc>
                        <a:spcBef>
                          <a:spcPts val="0"/>
                        </a:spcBef>
                        <a:spcAft>
                          <a:spcPts val="0"/>
                        </a:spcAft>
                        <a:buClrTx/>
                        <a:buSzTx/>
                        <a:buFontTx/>
                        <a:buNone/>
                        <a:tabLst/>
                      </a:pP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動聯國際</a:t>
                      </a:r>
                      <a:r>
                        <a:rPr 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indent="0" algn="ctr" defTabSz="914400" rtl="0" eaLnBrk="1" fontAlgn="base" latinLnBrk="0" hangingPunct="1">
                        <a:lnSpc>
                          <a:spcPct val="100000"/>
                        </a:lnSpc>
                        <a:spcBef>
                          <a:spcPts val="0"/>
                        </a:spcBef>
                        <a:spcAft>
                          <a:spcPts val="0"/>
                        </a:spcAft>
                        <a:buClrTx/>
                        <a:buSzTx/>
                        <a:buFontTx/>
                        <a:buNone/>
                        <a:tabLst/>
                      </a:pPr>
                      <a:r>
                        <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10</a:t>
                      </a: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萬元​</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indent="0" algn="ctr" defTabSz="914400" rtl="0" eaLnBrk="1" fontAlgn="base" latinLnBrk="0" hangingPunct="1">
                        <a:lnSpc>
                          <a:spcPct val="100000"/>
                        </a:lnSpc>
                        <a:spcBef>
                          <a:spcPts val="0"/>
                        </a:spcBef>
                        <a:spcAft>
                          <a:spcPts val="0"/>
                        </a:spcAft>
                        <a:buClrTx/>
                        <a:buSzTx/>
                        <a:buFontTx/>
                        <a:buNone/>
                        <a:tabLst/>
                      </a:pP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高齡友善智慧檢測及健康管理平台計畫</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indent="0" algn="l" defTabSz="914400" rtl="0" eaLnBrk="1" fontAlgn="base" latinLnBrk="0" hangingPunct="1">
                        <a:lnSpc>
                          <a:spcPct val="100000"/>
                        </a:lnSpc>
                        <a:spcBef>
                          <a:spcPts val="0"/>
                        </a:spcBef>
                        <a:spcAft>
                          <a:spcPts val="0"/>
                        </a:spcAft>
                        <a:buClrTx/>
                        <a:buSzTx/>
                        <a:buFontTx/>
                        <a:buNone/>
                        <a:tabLst/>
                      </a:pP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已通過</a:t>
                      </a:r>
                      <a:r>
                        <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 </a:t>
                      </a: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簽約中</a:t>
                      </a:r>
                    </a:p>
                  </a:txBody>
                  <a:tcPr anchor="ctr">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488447033"/>
                  </a:ext>
                </a:extLst>
              </a:tr>
              <a:tr h="989255">
                <a:tc>
                  <a:txBody>
                    <a:bodyPr/>
                    <a:lstStyle/>
                    <a:p>
                      <a:pPr algn="ctr" rtl="0" fontAlgn="base"/>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平台輔導</a:t>
                      </a:r>
                    </a:p>
                  </a:txBody>
                  <a:tcPr anchor="ctr">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base"/>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創智生物科技 </a:t>
                      </a:r>
                      <a:endParaRPr 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base"/>
                      <a:r>
                        <a:rPr lang="en-US" altLang="zh-TW" sz="1600" b="0" i="0" u="none" strike="noStrike" cap="none" spc="0" baseline="0" dirty="0">
                          <a:solidFill>
                            <a:srgbClr val="000000"/>
                          </a:solidFill>
                          <a:uFillTx/>
                          <a:latin typeface="微軟正黑體" panose="020B0604030504040204" pitchFamily="34" charset="-120"/>
                          <a:ea typeface="微軟正黑體" panose="020B0604030504040204" pitchFamily="34" charset="-120"/>
                          <a:sym typeface="Arial"/>
                        </a:rPr>
                        <a:t>10</a:t>
                      </a:r>
                      <a:r>
                        <a:rPr lang="zh-TW" altLang="en-US" sz="1600" b="0" i="0" u="none" strike="noStrike" cap="none" spc="0" baseline="0" dirty="0">
                          <a:solidFill>
                            <a:srgbClr val="000000"/>
                          </a:solidFill>
                          <a:uFillTx/>
                          <a:latin typeface="微軟正黑體" panose="020B0604030504040204" pitchFamily="34" charset="-120"/>
                          <a:ea typeface="微軟正黑體" panose="020B0604030504040204" pitchFamily="34" charset="-120"/>
                          <a:sym typeface="Arial"/>
                        </a:rPr>
                        <a:t>萬元</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base"/>
                      <a:r>
                        <a:rPr lang="zh-TW" altLang="en-US"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j-cs"/>
                          <a:sym typeface="Arial"/>
                        </a:rPr>
                        <a:t>高齡友善跨裝置舒眠報告平台計畫</a:t>
                      </a:r>
                    </a:p>
                    <a:p>
                      <a:pPr algn="l" rtl="0" fontAlgn="base"/>
                      <a:endParaRPr lang="zh-TW" altLang="en-US"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j-cs"/>
                        <a:sym typeface="Arial"/>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zh-TW" altLang="en-US" sz="1600" b="0" i="0" u="none" strike="noStrike" cap="none" spc="0" baseline="0" dirty="0">
                          <a:solidFill>
                            <a:schemeClr val="tx1"/>
                          </a:solidFill>
                          <a:uFillTx/>
                          <a:latin typeface="微軟正黑體" panose="020B0604030504040204" pitchFamily="34" charset="-120"/>
                          <a:ea typeface="微軟正黑體" panose="020B0604030504040204" pitchFamily="34" charset="-120"/>
                          <a:cs typeface="+mj-cs"/>
                          <a:sym typeface="Arial"/>
                        </a:rPr>
                        <a:t>完成報價</a:t>
                      </a:r>
                      <a:r>
                        <a:rPr lang="en-US" altLang="zh-TW" sz="1600" b="0" i="0" u="none" strike="noStrike" cap="none" spc="0" baseline="0" dirty="0">
                          <a:solidFill>
                            <a:schemeClr val="tx1"/>
                          </a:solidFill>
                          <a:uFillTx/>
                          <a:latin typeface="微軟正黑體" panose="020B0604030504040204" pitchFamily="34" charset="-120"/>
                          <a:ea typeface="微軟正黑體" panose="020B0604030504040204" pitchFamily="34" charset="-120"/>
                          <a:cs typeface="+mj-cs"/>
                          <a:sym typeface="Arial"/>
                        </a:rPr>
                        <a:t>, </a:t>
                      </a:r>
                      <a:r>
                        <a:rPr lang="zh-TW" altLang="en-US" sz="1600" b="0" i="0" u="none" strike="noStrike" cap="none" spc="0" baseline="0" dirty="0">
                          <a:solidFill>
                            <a:schemeClr val="tx1"/>
                          </a:solidFill>
                          <a:uFillTx/>
                          <a:latin typeface="微軟正黑體" panose="020B0604030504040204" pitchFamily="34" charset="-120"/>
                          <a:ea typeface="微軟正黑體" panose="020B0604030504040204" pitchFamily="34" charset="-120"/>
                          <a:cs typeface="+mj-cs"/>
                          <a:sym typeface="Arial"/>
                        </a:rPr>
                        <a:t>已於</a:t>
                      </a:r>
                      <a:r>
                        <a:rPr lang="en-US" altLang="zh-TW" sz="1600" b="0" i="0" u="none" strike="noStrike" cap="none" spc="0" baseline="0" dirty="0">
                          <a:solidFill>
                            <a:schemeClr val="tx1"/>
                          </a:solidFill>
                          <a:uFillTx/>
                          <a:latin typeface="微軟正黑體" panose="020B0604030504040204" pitchFamily="34" charset="-120"/>
                          <a:ea typeface="微軟正黑體" panose="020B0604030504040204" pitchFamily="34" charset="-120"/>
                          <a:cs typeface="+mj-cs"/>
                          <a:sym typeface="Arial"/>
                        </a:rPr>
                        <a:t>5/13</a:t>
                      </a:r>
                      <a:r>
                        <a:rPr lang="zh-TW" altLang="en-US" sz="1600" b="0" i="0" u="none" strike="noStrike" cap="none" spc="0" baseline="0" dirty="0">
                          <a:solidFill>
                            <a:schemeClr val="tx1"/>
                          </a:solidFill>
                          <a:uFillTx/>
                          <a:latin typeface="微軟正黑體" panose="020B0604030504040204" pitchFamily="34" charset="-120"/>
                          <a:ea typeface="微軟正黑體" panose="020B0604030504040204" pitchFamily="34" charset="-120"/>
                          <a:cs typeface="+mj-cs"/>
                          <a:sym typeface="Arial"/>
                        </a:rPr>
                        <a:t>在產發署簡報</a:t>
                      </a:r>
                    </a:p>
                  </a:txBody>
                  <a:tcPr anchor="ctr">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040156731"/>
                  </a:ext>
                </a:extLst>
              </a:tr>
              <a:tr h="989255">
                <a:tc>
                  <a:txBody>
                    <a:bodyPr/>
                    <a:lstStyle/>
                    <a:p>
                      <a:pPr algn="ctr" rtl="0" fontAlgn="base"/>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平台輔導</a:t>
                      </a:r>
                    </a:p>
                  </a:txBody>
                  <a:tcPr anchor="ctr">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base"/>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英發磊科技 </a:t>
                      </a:r>
                      <a:endParaRPr 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base"/>
                      <a:r>
                        <a:rPr lang="en-US" altLang="zh-TW" sz="1600" b="0" i="0" u="none" strike="noStrike" cap="none" spc="0" baseline="0" dirty="0">
                          <a:solidFill>
                            <a:srgbClr val="000000"/>
                          </a:solidFill>
                          <a:uFillTx/>
                          <a:latin typeface="微軟正黑體" panose="020B0604030504040204" pitchFamily="34" charset="-120"/>
                          <a:ea typeface="微軟正黑體" panose="020B0604030504040204" pitchFamily="34" charset="-120"/>
                          <a:sym typeface="Arial"/>
                        </a:rPr>
                        <a:t>10 </a:t>
                      </a:r>
                      <a:r>
                        <a:rPr lang="zh-TW" altLang="en-US" sz="1600" b="0" i="0" u="none" strike="noStrike" cap="none" spc="0" baseline="0" dirty="0">
                          <a:solidFill>
                            <a:srgbClr val="000000"/>
                          </a:solidFill>
                          <a:uFillTx/>
                          <a:latin typeface="微軟正黑體" panose="020B0604030504040204" pitchFamily="34" charset="-120"/>
                          <a:ea typeface="微軟正黑體" panose="020B0604030504040204" pitchFamily="34" charset="-120"/>
                          <a:sym typeface="Arial"/>
                        </a:rPr>
                        <a:t>萬元</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base"/>
                      <a:r>
                        <a:rPr lang="zh-TW" altLang="en-US"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j-cs"/>
                          <a:sym typeface="Arial"/>
                        </a:rPr>
                        <a:t>石墨烯遠紅外線穿戴錶帶健康追蹤平台計畫 </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base"/>
                      <a:r>
                        <a:rPr lang="zh-TW" altLang="en-US" sz="1600" b="0" i="0" u="none" strike="noStrike" cap="none" spc="0" baseline="0" dirty="0">
                          <a:solidFill>
                            <a:schemeClr val="tx1"/>
                          </a:solidFill>
                          <a:uFillTx/>
                          <a:latin typeface="微軟正黑體" panose="020B0604030504040204" pitchFamily="34" charset="-120"/>
                          <a:ea typeface="微軟正黑體" panose="020B0604030504040204" pitchFamily="34" charset="-120"/>
                          <a:cs typeface="+mj-cs"/>
                          <a:sym typeface="Arial"/>
                        </a:rPr>
                        <a:t>完成報價</a:t>
                      </a:r>
                      <a:r>
                        <a:rPr lang="en-US" altLang="zh-TW" sz="1600" b="0" i="0" u="none" strike="noStrike" cap="none" spc="0" baseline="0" dirty="0">
                          <a:solidFill>
                            <a:schemeClr val="tx1"/>
                          </a:solidFill>
                          <a:uFillTx/>
                          <a:latin typeface="微軟正黑體" panose="020B0604030504040204" pitchFamily="34" charset="-120"/>
                          <a:ea typeface="微軟正黑體" panose="020B0604030504040204" pitchFamily="34" charset="-120"/>
                          <a:cs typeface="+mj-cs"/>
                          <a:sym typeface="Arial"/>
                        </a:rPr>
                        <a:t>, </a:t>
                      </a:r>
                      <a:r>
                        <a:rPr lang="zh-TW" altLang="en-US" sz="1600" b="0" i="0" u="none" strike="noStrike" cap="none" spc="0" baseline="0" dirty="0">
                          <a:solidFill>
                            <a:schemeClr val="tx1"/>
                          </a:solidFill>
                          <a:uFillTx/>
                          <a:latin typeface="微軟正黑體" panose="020B0604030504040204" pitchFamily="34" charset="-120"/>
                          <a:ea typeface="微軟正黑體" panose="020B0604030504040204" pitchFamily="34" charset="-120"/>
                          <a:cs typeface="+mj-cs"/>
                          <a:sym typeface="Arial"/>
                        </a:rPr>
                        <a:t>已於</a:t>
                      </a:r>
                      <a:r>
                        <a:rPr lang="en-US" altLang="zh-TW" sz="1600" b="0" i="0" u="none" strike="noStrike" cap="none" spc="0" baseline="0" dirty="0">
                          <a:solidFill>
                            <a:schemeClr val="tx1"/>
                          </a:solidFill>
                          <a:uFillTx/>
                          <a:latin typeface="微軟正黑體" panose="020B0604030504040204" pitchFamily="34" charset="-120"/>
                          <a:ea typeface="微軟正黑體" panose="020B0604030504040204" pitchFamily="34" charset="-120"/>
                          <a:cs typeface="+mj-cs"/>
                          <a:sym typeface="Arial"/>
                        </a:rPr>
                        <a:t>5/13</a:t>
                      </a:r>
                      <a:r>
                        <a:rPr lang="zh-TW" altLang="en-US" sz="1600" b="0" i="0" u="none" strike="noStrike" cap="none" spc="0" baseline="0" dirty="0">
                          <a:solidFill>
                            <a:schemeClr val="tx1"/>
                          </a:solidFill>
                          <a:uFillTx/>
                          <a:latin typeface="微軟正黑體" panose="020B0604030504040204" pitchFamily="34" charset="-120"/>
                          <a:ea typeface="微軟正黑體" panose="020B0604030504040204" pitchFamily="34" charset="-120"/>
                          <a:cs typeface="+mj-cs"/>
                          <a:sym typeface="Arial"/>
                        </a:rPr>
                        <a:t>在產發署簡報</a:t>
                      </a:r>
                    </a:p>
                  </a:txBody>
                  <a:tcPr anchor="ctr">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589727324"/>
                  </a:ext>
                </a:extLst>
              </a:tr>
              <a:tr h="989255">
                <a:tc>
                  <a:txBody>
                    <a:bodyPr/>
                    <a:lstStyle/>
                    <a:p>
                      <a:pPr algn="ctr" rtl="0" fontAlgn="base"/>
                      <a:r>
                        <a:rPr lang="zh-TW" altLang="en-US" sz="1600" b="0" i="0" u="none" strike="noStrike" dirty="0">
                          <a:solidFill>
                            <a:srgbClr val="000000"/>
                          </a:solidFill>
                          <a:effectLst/>
                          <a:ea typeface="微軟正黑體" panose="020B0604030504040204" pitchFamily="34" charset="-120"/>
                        </a:rPr>
                        <a:t>技術合作開發</a:t>
                      </a:r>
                      <a:r>
                        <a:rPr lang="zh-TW" altLang="en-US" sz="1600" b="0" i="0" dirty="0">
                          <a:solidFill>
                            <a:srgbClr val="000000"/>
                          </a:solidFill>
                          <a:effectLst/>
                          <a:latin typeface="微軟正黑體" panose="020B0604030504040204" pitchFamily="34" charset="-120"/>
                        </a:rPr>
                        <a:t>​</a:t>
                      </a:r>
                      <a:endParaRPr lang="zh-TW" altLang="en-US" b="0" i="0" dirty="0">
                        <a:solidFill>
                          <a:srgbClr val="000000"/>
                        </a:solidFill>
                        <a:effectLst/>
                      </a:endParaRPr>
                    </a:p>
                  </a:txBody>
                  <a:tcPr anchor="ctr">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base"/>
                      <a:r>
                        <a:rPr lang="zh-TW" altLang="en-US" sz="1600" b="0" i="0" u="none" strike="noStrike">
                          <a:solidFill>
                            <a:srgbClr val="000000"/>
                          </a:solidFill>
                          <a:effectLst/>
                          <a:ea typeface="微軟正黑體" panose="020B0604030504040204" pitchFamily="34" charset="-120"/>
                        </a:rPr>
                        <a:t>日本</a:t>
                      </a:r>
                      <a:r>
                        <a:rPr lang="zh-TW" altLang="en-US" sz="1600" b="0" i="0">
                          <a:solidFill>
                            <a:srgbClr val="000000"/>
                          </a:solidFill>
                          <a:effectLst/>
                          <a:latin typeface="微軟正黑體" panose="020B0604030504040204" pitchFamily="34" charset="-120"/>
                        </a:rPr>
                        <a:t>​</a:t>
                      </a:r>
                      <a:endParaRPr lang="zh-TW" altLang="en-US" b="0" i="0">
                        <a:solidFill>
                          <a:srgbClr val="000000"/>
                        </a:solidFill>
                        <a:effectLst/>
                      </a:endParaRPr>
                    </a:p>
                    <a:p>
                      <a:pPr algn="l" rtl="0" fontAlgn="base"/>
                      <a:r>
                        <a:rPr lang="en-US" sz="1600" b="0" i="0" u="none" strike="noStrike">
                          <a:solidFill>
                            <a:srgbClr val="000000"/>
                          </a:solidFill>
                          <a:effectLst/>
                          <a:latin typeface="微軟正黑體" panose="020B0604030504040204" pitchFamily="34" charset="-120"/>
                        </a:rPr>
                        <a:t>TAPPON</a:t>
                      </a:r>
                      <a:r>
                        <a:rPr lang="en-US" sz="1600" b="0" i="0">
                          <a:solidFill>
                            <a:srgbClr val="000000"/>
                          </a:solidFill>
                          <a:effectLst/>
                          <a:latin typeface="微軟正黑體" panose="020B0604030504040204" pitchFamily="34" charset="-120"/>
                        </a:rPr>
                        <a:t>​</a:t>
                      </a:r>
                      <a:endParaRPr lang="en-US" b="0" i="0">
                        <a:solidFill>
                          <a:srgbClr val="000000"/>
                        </a:solidFill>
                        <a:effectLst/>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base"/>
                      <a:r>
                        <a:rPr lang="en-US" altLang="zh-TW" sz="1600" b="0" i="0" u="none" strike="noStrike" dirty="0">
                          <a:solidFill>
                            <a:srgbClr val="000000"/>
                          </a:solidFill>
                          <a:effectLst/>
                          <a:latin typeface="微軟正黑體" panose="020B0604030504040204" pitchFamily="34" charset="-120"/>
                        </a:rPr>
                        <a:t>300</a:t>
                      </a:r>
                      <a:r>
                        <a:rPr lang="zh-TW" altLang="en-US" sz="1600" b="0" i="0" u="none" strike="noStrike" dirty="0">
                          <a:solidFill>
                            <a:srgbClr val="000000"/>
                          </a:solidFill>
                          <a:effectLst/>
                          <a:ea typeface="微軟正黑體" panose="020B0604030504040204" pitchFamily="34" charset="-120"/>
                        </a:rPr>
                        <a:t>萬元</a:t>
                      </a:r>
                      <a:r>
                        <a:rPr lang="zh-TW" altLang="en-US" sz="1600" b="0" i="0" dirty="0">
                          <a:solidFill>
                            <a:srgbClr val="000000"/>
                          </a:solidFill>
                          <a:effectLst/>
                          <a:latin typeface="微軟正黑體" panose="020B0604030504040204" pitchFamily="34" charset="-120"/>
                        </a:rPr>
                        <a:t>​</a:t>
                      </a:r>
                      <a:endParaRPr lang="zh-TW" altLang="en-US" b="0" i="0" dirty="0">
                        <a:solidFill>
                          <a:srgbClr val="000000"/>
                        </a:solidFill>
                        <a:effectLst/>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base"/>
                      <a:r>
                        <a:rPr lang="zh-TW" altLang="en-US" sz="1600" b="0" i="0" u="none" strike="noStrike" dirty="0">
                          <a:solidFill>
                            <a:srgbClr val="000000"/>
                          </a:solidFill>
                          <a:effectLst/>
                          <a:ea typeface="微軟正黑體" panose="020B0604030504040204" pitchFamily="34" charset="-120"/>
                        </a:rPr>
                        <a:t>寵物項圈、寵物相機及物聯網穿戴裝置</a:t>
                      </a:r>
                      <a:r>
                        <a:rPr lang="zh-TW" altLang="en-US" sz="1600" b="0" i="0" dirty="0">
                          <a:solidFill>
                            <a:srgbClr val="000000"/>
                          </a:solidFill>
                          <a:effectLst/>
                          <a:latin typeface="微軟正黑體" panose="020B0604030504040204" pitchFamily="34" charset="-120"/>
                        </a:rPr>
                        <a:t>​</a:t>
                      </a:r>
                      <a:endParaRPr lang="zh-TW" altLang="en-US" b="0" i="0" dirty="0">
                        <a:solidFill>
                          <a:srgbClr val="000000"/>
                        </a:solidFill>
                        <a:effectLst/>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base"/>
                      <a:r>
                        <a:rPr lang="zh-TW" altLang="en-US" sz="1600" b="0" i="0" u="none" strike="noStrike" dirty="0">
                          <a:solidFill>
                            <a:srgbClr val="000000"/>
                          </a:solidFill>
                          <a:effectLst/>
                          <a:ea typeface="微軟正黑體" panose="020B0604030504040204" pitchFamily="34" charset="-120"/>
                        </a:rPr>
                        <a:t>由工研院日本辦事處協助進行洽談中</a:t>
                      </a:r>
                      <a:r>
                        <a:rPr lang="zh-TW" altLang="en-US" sz="1600" b="0" i="0" dirty="0">
                          <a:solidFill>
                            <a:srgbClr val="000000"/>
                          </a:solidFill>
                          <a:effectLst/>
                          <a:latin typeface="微軟正黑體" panose="020B0604030504040204" pitchFamily="34" charset="-120"/>
                        </a:rPr>
                        <a:t>​</a:t>
                      </a:r>
                      <a:endParaRPr lang="zh-TW" altLang="en-US" b="0" i="0" dirty="0">
                        <a:solidFill>
                          <a:srgbClr val="000000"/>
                        </a:solidFill>
                        <a:effectLst/>
                      </a:endParaRPr>
                    </a:p>
                    <a:p>
                      <a:pPr algn="l" rtl="0" fontAlgn="base"/>
                      <a:r>
                        <a:rPr lang="zh-TW" altLang="en-US" sz="1600" b="0" i="0" u="none" strike="noStrike" dirty="0">
                          <a:solidFill>
                            <a:srgbClr val="000000"/>
                          </a:solidFill>
                          <a:effectLst/>
                          <a:ea typeface="微軟正黑體" panose="020B0604030504040204" pitchFamily="34" charset="-120"/>
                        </a:rPr>
                        <a:t>希望申請國際合作</a:t>
                      </a:r>
                      <a:r>
                        <a:rPr lang="zh-TW" altLang="en-US" sz="1600" b="0" i="0" dirty="0">
                          <a:solidFill>
                            <a:srgbClr val="000000"/>
                          </a:solidFill>
                          <a:effectLst/>
                          <a:latin typeface="微軟正黑體" panose="020B0604030504040204" pitchFamily="34" charset="-120"/>
                        </a:rPr>
                        <a:t>​</a:t>
                      </a:r>
                      <a:endParaRPr lang="zh-TW" altLang="en-US" b="0" i="0" dirty="0">
                        <a:solidFill>
                          <a:srgbClr val="000000"/>
                        </a:solidFill>
                        <a:effectLst/>
                      </a:endParaRPr>
                    </a:p>
                  </a:txBody>
                  <a:tcPr anchor="ctr">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053455577"/>
                  </a:ext>
                </a:extLst>
              </a:tr>
            </a:tbl>
          </a:graphicData>
        </a:graphic>
      </p:graphicFrame>
      <p:sp>
        <p:nvSpPr>
          <p:cNvPr id="6" name="標題 1">
            <a:extLst>
              <a:ext uri="{FF2B5EF4-FFF2-40B4-BE49-F238E27FC236}">
                <a16:creationId xmlns:a16="http://schemas.microsoft.com/office/drawing/2014/main" id="{6A40FD9A-6B64-4CF3-8E7C-FD6FD7268181}"/>
              </a:ext>
            </a:extLst>
          </p:cNvPr>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rPr dirty="0" err="1"/>
              <a:t>重要業務推廣案件</a:t>
            </a:r>
            <a:r>
              <a:rPr dirty="0"/>
              <a:t> (</a:t>
            </a:r>
            <a:r>
              <a:rPr dirty="0" err="1"/>
              <a:t>民營</a:t>
            </a:r>
            <a:r>
              <a:rPr dirty="0"/>
              <a:t>)</a:t>
            </a:r>
          </a:p>
        </p:txBody>
      </p:sp>
      <p:sp>
        <p:nvSpPr>
          <p:cNvPr id="2" name="文字方塊 5">
            <a:extLst>
              <a:ext uri="{FF2B5EF4-FFF2-40B4-BE49-F238E27FC236}">
                <a16:creationId xmlns:a16="http://schemas.microsoft.com/office/drawing/2014/main" id="{98F8F7BD-B59F-D0C3-9FDB-B71BAFB3342D}"/>
              </a:ext>
            </a:extLst>
          </p:cNvPr>
          <p:cNvSpPr txBox="1"/>
          <p:nvPr/>
        </p:nvSpPr>
        <p:spPr>
          <a:xfrm>
            <a:off x="7469969" y="656636"/>
            <a:ext cx="4417231" cy="369328"/>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p>
            <a:pPr>
              <a:defRPr b="1">
                <a:latin typeface="微軟正黑體"/>
                <a:ea typeface="微軟正黑體"/>
                <a:cs typeface="微軟正黑體"/>
                <a:sym typeface="微軟正黑體"/>
              </a:defRPr>
            </a:pPr>
            <a:r>
              <a:rPr lang="zh-TW" altLang="en-US" dirty="0"/>
              <a:t>簽約：</a:t>
            </a:r>
            <a:r>
              <a:rPr lang="en-US" altLang="zh-TW" dirty="0"/>
              <a:t>1,128</a:t>
            </a:r>
            <a:r>
              <a:rPr lang="zh-TW" altLang="en-US" dirty="0"/>
              <a:t>萬元</a:t>
            </a:r>
            <a:r>
              <a:rPr lang="en-US" altLang="zh-TW" dirty="0"/>
              <a:t>/</a:t>
            </a:r>
            <a:r>
              <a:rPr dirty="0"/>
              <a:t>努力與洽談中</a:t>
            </a:r>
            <a:r>
              <a:rPr lang="en-US" dirty="0"/>
              <a:t>3,360</a:t>
            </a:r>
            <a:r>
              <a:rPr dirty="0"/>
              <a:t>萬元</a:t>
            </a:r>
          </a:p>
        </p:txBody>
      </p:sp>
    </p:spTree>
    <p:extLst>
      <p:ext uri="{BB962C8B-B14F-4D97-AF65-F5344CB8AC3E}">
        <p14:creationId xmlns:p14="http://schemas.microsoft.com/office/powerpoint/2010/main" val="3157052605"/>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內容版面配置區 6">
            <a:extLst>
              <a:ext uri="{FF2B5EF4-FFF2-40B4-BE49-F238E27FC236}">
                <a16:creationId xmlns:a16="http://schemas.microsoft.com/office/drawing/2014/main" id="{9B83948E-9BD6-487E-BA9F-9237FE3E702B}"/>
              </a:ext>
            </a:extLst>
          </p:cNvPr>
          <p:cNvGraphicFramePr/>
          <p:nvPr>
            <p:extLst>
              <p:ext uri="{D42A27DB-BD31-4B8C-83A1-F6EECF244321}">
                <p14:modId xmlns:p14="http://schemas.microsoft.com/office/powerpoint/2010/main" val="4066852506"/>
              </p:ext>
            </p:extLst>
          </p:nvPr>
        </p:nvGraphicFramePr>
        <p:xfrm>
          <a:off x="304799" y="1043863"/>
          <a:ext cx="11582401" cy="2489525"/>
        </p:xfrm>
        <a:graphic>
          <a:graphicData uri="http://schemas.openxmlformats.org/drawingml/2006/table">
            <a:tbl>
              <a:tblPr firstRow="1" bandRow="1">
                <a:tableStyleId>{4C3C2611-4C71-4FC5-86AE-919BDF0F9419}</a:tableStyleId>
              </a:tblPr>
              <a:tblGrid>
                <a:gridCol w="2321669">
                  <a:extLst>
                    <a:ext uri="{9D8B030D-6E8A-4147-A177-3AD203B41FA5}">
                      <a16:colId xmlns:a16="http://schemas.microsoft.com/office/drawing/2014/main" val="20000"/>
                    </a:ext>
                  </a:extLst>
                </a:gridCol>
                <a:gridCol w="1097807">
                  <a:extLst>
                    <a:ext uri="{9D8B030D-6E8A-4147-A177-3AD203B41FA5}">
                      <a16:colId xmlns:a16="http://schemas.microsoft.com/office/drawing/2014/main" val="20001"/>
                    </a:ext>
                  </a:extLst>
                </a:gridCol>
                <a:gridCol w="1344580">
                  <a:extLst>
                    <a:ext uri="{9D8B030D-6E8A-4147-A177-3AD203B41FA5}">
                      <a16:colId xmlns:a16="http://schemas.microsoft.com/office/drawing/2014/main" val="20002"/>
                    </a:ext>
                  </a:extLst>
                </a:gridCol>
                <a:gridCol w="2556653">
                  <a:extLst>
                    <a:ext uri="{9D8B030D-6E8A-4147-A177-3AD203B41FA5}">
                      <a16:colId xmlns:a16="http://schemas.microsoft.com/office/drawing/2014/main" val="20003"/>
                    </a:ext>
                  </a:extLst>
                </a:gridCol>
                <a:gridCol w="4261692">
                  <a:extLst>
                    <a:ext uri="{9D8B030D-6E8A-4147-A177-3AD203B41FA5}">
                      <a16:colId xmlns:a16="http://schemas.microsoft.com/office/drawing/2014/main" val="20004"/>
                    </a:ext>
                  </a:extLst>
                </a:gridCol>
              </a:tblGrid>
              <a:tr h="433470">
                <a:tc>
                  <a:txBody>
                    <a:bodyPr/>
                    <a:lstStyle/>
                    <a:p>
                      <a:pPr algn="ctr" defTabSz="686004">
                        <a:defRPr sz="1800" b="0"/>
                      </a:pPr>
                      <a:r>
                        <a:rPr sz="1600" b="1" dirty="0" err="1">
                          <a:solidFill>
                            <a:srgbClr val="FFFFFF"/>
                          </a:solidFill>
                          <a:latin typeface="微軟正黑體" panose="020B0604030504040204" pitchFamily="34" charset="-120"/>
                          <a:ea typeface="微軟正黑體" panose="020B0604030504040204" pitchFamily="34" charset="-120"/>
                          <a:cs typeface="微軟正黑體"/>
                          <a:sym typeface="微軟正黑體"/>
                        </a:rPr>
                        <a:t>推廣中案件</a:t>
                      </a:r>
                      <a:endParaRPr sz="1600" b="1" dirty="0">
                        <a:solidFill>
                          <a:srgbClr val="FFFFFF"/>
                        </a:solidFill>
                        <a:latin typeface="微軟正黑體" panose="020B0604030504040204" pitchFamily="34" charset="-120"/>
                        <a:ea typeface="微軟正黑體" panose="020B0604030504040204" pitchFamily="34" charset="-120"/>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a:solidFill>
                            <a:srgbClr val="FFFFFF"/>
                          </a:solidFill>
                          <a:latin typeface="微軟正黑體" panose="020B0604030504040204" pitchFamily="34" charset="-120"/>
                          <a:ea typeface="微軟正黑體" panose="020B0604030504040204" pitchFamily="34" charset="-120"/>
                          <a:cs typeface="微軟正黑體"/>
                          <a:sym typeface="微軟正黑體"/>
                        </a:rPr>
                        <a:t>標的廠商</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dirty="0" err="1">
                          <a:solidFill>
                            <a:srgbClr val="FFFFFF"/>
                          </a:solidFill>
                          <a:latin typeface="微軟正黑體" panose="020B0604030504040204" pitchFamily="34" charset="-120"/>
                          <a:ea typeface="微軟正黑體" panose="020B0604030504040204" pitchFamily="34" charset="-120"/>
                          <a:cs typeface="微軟正黑體"/>
                          <a:sym typeface="微軟正黑體"/>
                        </a:rPr>
                        <a:t>簽約規劃</a:t>
                      </a:r>
                      <a:endParaRPr sz="1600" b="1" dirty="0">
                        <a:solidFill>
                          <a:srgbClr val="FFFFFF"/>
                        </a:solidFill>
                        <a:latin typeface="微軟正黑體" panose="020B0604030504040204" pitchFamily="34" charset="-120"/>
                        <a:ea typeface="微軟正黑體" panose="020B0604030504040204" pitchFamily="34" charset="-120"/>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dirty="0" err="1">
                          <a:solidFill>
                            <a:srgbClr val="FFFFFF"/>
                          </a:solidFill>
                          <a:latin typeface="微軟正黑體" panose="020B0604030504040204" pitchFamily="34" charset="-120"/>
                          <a:ea typeface="微軟正黑體" panose="020B0604030504040204" pitchFamily="34" charset="-120"/>
                          <a:cs typeface="微軟正黑體"/>
                          <a:sym typeface="微軟正黑體"/>
                        </a:rPr>
                        <a:t>合作內容</a:t>
                      </a:r>
                      <a:endParaRPr sz="1600" b="1" dirty="0">
                        <a:solidFill>
                          <a:srgbClr val="FFFFFF"/>
                        </a:solidFill>
                        <a:latin typeface="微軟正黑體" panose="020B0604030504040204" pitchFamily="34" charset="-120"/>
                        <a:ea typeface="微軟正黑體" panose="020B0604030504040204" pitchFamily="34" charset="-120"/>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dirty="0">
                          <a:solidFill>
                            <a:srgbClr val="FFFFFF"/>
                          </a:solidFill>
                          <a:latin typeface="微軟正黑體" panose="020B0604030504040204" pitchFamily="34" charset="-120"/>
                          <a:ea typeface="微軟正黑體" panose="020B0604030504040204" pitchFamily="34" charset="-120"/>
                          <a:cs typeface="微軟正黑體"/>
                          <a:sym typeface="微軟正黑體"/>
                        </a:rPr>
                        <a:t>Status</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extLst>
                  <a:ext uri="{0D108BD9-81ED-4DB2-BD59-A6C34878D82A}">
                    <a16:rowId xmlns:a16="http://schemas.microsoft.com/office/drawing/2014/main" val="10000"/>
                  </a:ext>
                </a:extLst>
              </a:tr>
              <a:tr h="989255">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科技藝術媒合案</a:t>
                      </a:r>
                    </a:p>
                  </a:txBody>
                  <a:tcPr anchor="ctr">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indent="0" algn="ctr" defTabSz="914400" rtl="0" eaLnBrk="1" fontAlgn="base" latinLnBrk="0" hangingPunct="1">
                        <a:lnSpc>
                          <a:spcPct val="100000"/>
                        </a:lnSpc>
                        <a:spcBef>
                          <a:spcPts val="0"/>
                        </a:spcBef>
                        <a:spcAft>
                          <a:spcPts val="0"/>
                        </a:spcAft>
                        <a:buClrTx/>
                        <a:buSzTx/>
                        <a:buFontTx/>
                        <a:buNone/>
                        <a:tabLst/>
                      </a:pP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大可創意</a:t>
                      </a:r>
                      <a:r>
                        <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a:t>
                      </a:r>
                      <a:r>
                        <a:rPr lang="zh-CN"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台北市文化局</a:t>
                      </a:r>
                      <a:endParaRPr 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indent="0" algn="ctr" defTabSz="914400" rtl="0" eaLnBrk="1" fontAlgn="base" latinLnBrk="0" hangingPunct="1">
                        <a:lnSpc>
                          <a:spcPct val="100000"/>
                        </a:lnSpc>
                        <a:spcBef>
                          <a:spcPts val="0"/>
                        </a:spcBef>
                        <a:spcAft>
                          <a:spcPts val="0"/>
                        </a:spcAft>
                        <a:buClrTx/>
                        <a:buSzTx/>
                        <a:buFontTx/>
                        <a:buNone/>
                        <a:tabLst/>
                      </a:pPr>
                      <a:r>
                        <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150</a:t>
                      </a: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萬</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indent="0" algn="ctr" defTabSz="914400" rtl="0" eaLnBrk="1" fontAlgn="base" latinLnBrk="0" hangingPunct="1">
                        <a:lnSpc>
                          <a:spcPct val="100000"/>
                        </a:lnSpc>
                        <a:spcBef>
                          <a:spcPts val="0"/>
                        </a:spcBef>
                        <a:spcAft>
                          <a:spcPts val="0"/>
                        </a:spcAft>
                        <a:buClrTx/>
                        <a:buSzTx/>
                        <a:buFontTx/>
                        <a:buNone/>
                        <a:tabLst/>
                      </a:pP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藝術家進駐（三個月）台北數位藝術中心，辦理科技工作坊與科技支援及國際合作</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indent="0" algn="l" defTabSz="914400" rtl="0" eaLnBrk="1" fontAlgn="base" latinLnBrk="0" hangingPunct="1">
                        <a:lnSpc>
                          <a:spcPct val="100000"/>
                        </a:lnSpc>
                        <a:spcBef>
                          <a:spcPts val="0"/>
                        </a:spcBef>
                        <a:spcAft>
                          <a:spcPts val="0"/>
                        </a:spcAft>
                        <a:buClrTx/>
                        <a:buSzTx/>
                        <a:buFontTx/>
                        <a:buNone/>
                        <a:tabLst/>
                      </a:pPr>
                      <a:r>
                        <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5/10</a:t>
                      </a:r>
                      <a:r>
                        <a:rPr lang="zh-CN"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公告得標，</a:t>
                      </a:r>
                      <a:r>
                        <a:rPr lang="en-US" altLang="zh-CN"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5/17</a:t>
                      </a:r>
                      <a:r>
                        <a:rPr lang="zh-CN"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大可創意與台北市文化局進行議價</a:t>
                      </a:r>
                      <a:endPar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endParaRPr>
                    </a:p>
                  </a:txBody>
                  <a:tcPr anchor="ctr">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2613040408"/>
                  </a:ext>
                </a:extLst>
              </a:tr>
              <a:tr h="989255">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智慧庫房管理</a:t>
                      </a:r>
                    </a:p>
                  </a:txBody>
                  <a:tcPr anchor="ctr">
                    <a:lnL w="12700">
                      <a:solidFill>
                        <a:srgbClr val="FFFFFF"/>
                      </a:solidFill>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marL="0" marR="0" indent="0" algn="ctr" defTabSz="914400" rtl="0" eaLnBrk="1" fontAlgn="base" latinLnBrk="0" hangingPunct="1">
                        <a:lnSpc>
                          <a:spcPct val="100000"/>
                        </a:lnSpc>
                        <a:spcBef>
                          <a:spcPts val="0"/>
                        </a:spcBef>
                        <a:spcAft>
                          <a:spcPts val="0"/>
                        </a:spcAft>
                        <a:buClrTx/>
                        <a:buSzTx/>
                        <a:buFontTx/>
                        <a:buNone/>
                        <a:tabLst/>
                      </a:pP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台中市立美術館</a:t>
                      </a:r>
                      <a:endParaRPr 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150</a:t>
                      </a: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萬</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marL="0" marR="0" indent="0" algn="ctr" defTabSz="914400" rtl="0" eaLnBrk="1" fontAlgn="base" latinLnBrk="0" hangingPunct="1">
                        <a:lnSpc>
                          <a:spcPct val="100000"/>
                        </a:lnSpc>
                        <a:spcBef>
                          <a:spcPts val="0"/>
                        </a:spcBef>
                        <a:spcAft>
                          <a:spcPts val="0"/>
                        </a:spcAft>
                        <a:buClrTx/>
                        <a:buSzTx/>
                        <a:buFontTx/>
                        <a:buNone/>
                        <a:tabLst/>
                      </a:pP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智慧庫房管理系統規劃案</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marL="0" marR="0" indent="0" algn="l" defTabSz="914400" rtl="0" eaLnBrk="1" fontAlgn="base" latinLnBrk="0" hangingPunct="1">
                        <a:lnSpc>
                          <a:spcPct val="100000"/>
                        </a:lnSpc>
                        <a:spcBef>
                          <a:spcPts val="0"/>
                        </a:spcBef>
                        <a:spcAft>
                          <a:spcPts val="0"/>
                        </a:spcAft>
                        <a:buClrTx/>
                        <a:buSzTx/>
                        <a:buFontTx/>
                        <a:buNone/>
                        <a:tabLst/>
                      </a:pPr>
                      <a:r>
                        <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6/7</a:t>
                      </a: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拜訪</a:t>
                      </a:r>
                    </a:p>
                  </a:txBody>
                  <a:tcPr anchor="ctr">
                    <a:lnL w="12700" cap="flat" cmpd="sng" algn="ctr">
                      <a:solidFill>
                        <a:srgbClr val="FFFFFF"/>
                      </a:solidFill>
                      <a:prstDash val="solid"/>
                      <a:round/>
                      <a:headEnd type="none" w="med" len="med"/>
                      <a:tailEnd type="none" w="med" len="med"/>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970113112"/>
                  </a:ext>
                </a:extLst>
              </a:tr>
            </a:tbl>
          </a:graphicData>
        </a:graphic>
      </p:graphicFrame>
      <p:sp>
        <p:nvSpPr>
          <p:cNvPr id="6" name="標題 1">
            <a:extLst>
              <a:ext uri="{FF2B5EF4-FFF2-40B4-BE49-F238E27FC236}">
                <a16:creationId xmlns:a16="http://schemas.microsoft.com/office/drawing/2014/main" id="{6A40FD9A-6B64-4CF3-8E7C-FD6FD7268181}"/>
              </a:ext>
            </a:extLst>
          </p:cNvPr>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rPr dirty="0" err="1"/>
              <a:t>重要業務推廣案件</a:t>
            </a:r>
            <a:r>
              <a:rPr dirty="0"/>
              <a:t> (</a:t>
            </a:r>
            <a:r>
              <a:rPr dirty="0" err="1"/>
              <a:t>民營</a:t>
            </a:r>
            <a:r>
              <a:rPr dirty="0"/>
              <a:t>)</a:t>
            </a:r>
          </a:p>
        </p:txBody>
      </p:sp>
      <p:sp>
        <p:nvSpPr>
          <p:cNvPr id="2" name="文字方塊 5">
            <a:extLst>
              <a:ext uri="{FF2B5EF4-FFF2-40B4-BE49-F238E27FC236}">
                <a16:creationId xmlns:a16="http://schemas.microsoft.com/office/drawing/2014/main" id="{9D1D48B6-3D04-D897-D1D4-36F040A7C7DB}"/>
              </a:ext>
            </a:extLst>
          </p:cNvPr>
          <p:cNvSpPr txBox="1"/>
          <p:nvPr/>
        </p:nvSpPr>
        <p:spPr>
          <a:xfrm>
            <a:off x="7469969" y="656636"/>
            <a:ext cx="4417231" cy="369328"/>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p>
            <a:pPr>
              <a:defRPr b="1">
                <a:latin typeface="微軟正黑體"/>
                <a:ea typeface="微軟正黑體"/>
                <a:cs typeface="微軟正黑體"/>
                <a:sym typeface="微軟正黑體"/>
              </a:defRPr>
            </a:pPr>
            <a:r>
              <a:rPr lang="zh-TW" altLang="en-US" dirty="0"/>
              <a:t>簽約：</a:t>
            </a:r>
            <a:r>
              <a:rPr lang="en-US" altLang="zh-TW" dirty="0"/>
              <a:t>1,128</a:t>
            </a:r>
            <a:r>
              <a:rPr lang="zh-TW" altLang="en-US" dirty="0"/>
              <a:t>萬元</a:t>
            </a:r>
            <a:r>
              <a:rPr lang="en-US" altLang="zh-TW" dirty="0"/>
              <a:t>/</a:t>
            </a:r>
            <a:r>
              <a:rPr dirty="0"/>
              <a:t>努力與洽談中</a:t>
            </a:r>
            <a:r>
              <a:rPr lang="en-US" dirty="0"/>
              <a:t>3,360</a:t>
            </a:r>
            <a:r>
              <a:rPr dirty="0"/>
              <a:t>萬元</a:t>
            </a:r>
          </a:p>
        </p:txBody>
      </p:sp>
    </p:spTree>
    <p:extLst>
      <p:ext uri="{BB962C8B-B14F-4D97-AF65-F5344CB8AC3E}">
        <p14:creationId xmlns:p14="http://schemas.microsoft.com/office/powerpoint/2010/main" val="1976122885"/>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9" name="投影片編號版面配置區 3"/>
          <p:cNvSpPr txBox="1">
            <a:spLocks noGrp="1"/>
          </p:cNvSpPr>
          <p:nvPr>
            <p:ph type="sldNum" sz="quarter" idx="4294967295"/>
          </p:nvPr>
        </p:nvSpPr>
        <p:spPr>
          <a:xfrm>
            <a:off x="11918343" y="6604317"/>
            <a:ext cx="273652"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微軟正黑體"/>
                <a:ea typeface="微軟正黑體"/>
                <a:cs typeface="微軟正黑體"/>
                <a:sym typeface="微軟正黑體"/>
              </a:defRPr>
            </a:lvl1pPr>
          </a:lstStyle>
          <a:p>
            <a:fld id="{86CB4B4D-7CA3-9044-876B-883B54F8677D}" type="slidenum">
              <a:t>14</a:t>
            </a:fld>
            <a:endParaRPr/>
          </a:p>
        </p:txBody>
      </p:sp>
      <p:sp>
        <p:nvSpPr>
          <p:cNvPr id="1080"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重要業務推廣案件 (技轉授權)</a:t>
            </a:r>
          </a:p>
        </p:txBody>
      </p:sp>
      <p:graphicFrame>
        <p:nvGraphicFramePr>
          <p:cNvPr id="1081" name="內容版面配置區 6"/>
          <p:cNvGraphicFramePr/>
          <p:nvPr>
            <p:extLst>
              <p:ext uri="{D42A27DB-BD31-4B8C-83A1-F6EECF244321}">
                <p14:modId xmlns:p14="http://schemas.microsoft.com/office/powerpoint/2010/main" val="1322929934"/>
              </p:ext>
            </p:extLst>
          </p:nvPr>
        </p:nvGraphicFramePr>
        <p:xfrm>
          <a:off x="539823" y="1356295"/>
          <a:ext cx="11112353" cy="3371953"/>
        </p:xfrm>
        <a:graphic>
          <a:graphicData uri="http://schemas.openxmlformats.org/drawingml/2006/table">
            <a:tbl>
              <a:tblPr firstRow="1" bandRow="1">
                <a:tableStyleId>{4C3C2611-4C71-4FC5-86AE-919BDF0F9419}</a:tableStyleId>
              </a:tblPr>
              <a:tblGrid>
                <a:gridCol w="2665864">
                  <a:extLst>
                    <a:ext uri="{9D8B030D-6E8A-4147-A177-3AD203B41FA5}">
                      <a16:colId xmlns:a16="http://schemas.microsoft.com/office/drawing/2014/main" val="20000"/>
                    </a:ext>
                  </a:extLst>
                </a:gridCol>
                <a:gridCol w="97536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2733040">
                  <a:extLst>
                    <a:ext uri="{9D8B030D-6E8A-4147-A177-3AD203B41FA5}">
                      <a16:colId xmlns:a16="http://schemas.microsoft.com/office/drawing/2014/main" val="20003"/>
                    </a:ext>
                  </a:extLst>
                </a:gridCol>
                <a:gridCol w="3671289">
                  <a:extLst>
                    <a:ext uri="{9D8B030D-6E8A-4147-A177-3AD203B41FA5}">
                      <a16:colId xmlns:a16="http://schemas.microsoft.com/office/drawing/2014/main" val="20004"/>
                    </a:ext>
                  </a:extLst>
                </a:gridCol>
              </a:tblGrid>
              <a:tr h="569779">
                <a:tc>
                  <a:txBody>
                    <a:bodyPr/>
                    <a:lstStyle/>
                    <a:p>
                      <a:pPr algn="ctr" defTabSz="686004">
                        <a:defRPr sz="1800" b="0"/>
                      </a:pPr>
                      <a:r>
                        <a:rPr sz="1600" b="1" dirty="0" err="1">
                          <a:solidFill>
                            <a:srgbClr val="FFFFFF"/>
                          </a:solidFill>
                          <a:latin typeface="微軟正黑體" panose="020B0604030504040204" pitchFamily="34" charset="-120"/>
                          <a:ea typeface="微軟正黑體" panose="020B0604030504040204" pitchFamily="34" charset="-120"/>
                          <a:cs typeface="微軟正黑體"/>
                          <a:sym typeface="微軟正黑體"/>
                        </a:rPr>
                        <a:t>推廣中案件</a:t>
                      </a:r>
                      <a:endParaRPr sz="1600" b="1" dirty="0">
                        <a:solidFill>
                          <a:srgbClr val="FFFFFF"/>
                        </a:solidFill>
                        <a:latin typeface="微軟正黑體" panose="020B0604030504040204" pitchFamily="34" charset="-120"/>
                        <a:ea typeface="微軟正黑體" panose="020B0604030504040204" pitchFamily="34" charset="-120"/>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a:solidFill>
                            <a:srgbClr val="FFFFFF"/>
                          </a:solidFill>
                          <a:latin typeface="微軟正黑體" panose="020B0604030504040204" pitchFamily="34" charset="-120"/>
                          <a:ea typeface="微軟正黑體" panose="020B0604030504040204" pitchFamily="34" charset="-120"/>
                          <a:cs typeface="微軟正黑體"/>
                          <a:sym typeface="微軟正黑體"/>
                        </a:rPr>
                        <a:t>標的廠商</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a:solidFill>
                            <a:srgbClr val="FFFFFF"/>
                          </a:solidFill>
                          <a:latin typeface="微軟正黑體" panose="020B0604030504040204" pitchFamily="34" charset="-120"/>
                          <a:ea typeface="微軟正黑體" panose="020B0604030504040204" pitchFamily="34" charset="-120"/>
                          <a:cs typeface="微軟正黑體"/>
                          <a:sym typeface="微軟正黑體"/>
                        </a:rPr>
                        <a:t>簽約規劃</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a:solidFill>
                            <a:srgbClr val="FFFFFF"/>
                          </a:solidFill>
                          <a:latin typeface="微軟正黑體" panose="020B0604030504040204" pitchFamily="34" charset="-120"/>
                          <a:ea typeface="微軟正黑體" panose="020B0604030504040204" pitchFamily="34" charset="-120"/>
                          <a:cs typeface="微軟正黑體"/>
                          <a:sym typeface="微軟正黑體"/>
                        </a:rPr>
                        <a:t>合作內容</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a:solidFill>
                            <a:srgbClr val="FFFFFF"/>
                          </a:solidFill>
                          <a:latin typeface="微軟正黑體" panose="020B0604030504040204" pitchFamily="34" charset="-120"/>
                          <a:ea typeface="微軟正黑體" panose="020B0604030504040204" pitchFamily="34" charset="-120"/>
                          <a:sym typeface="Calibri"/>
                        </a:rPr>
                        <a:t>Status</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extLst>
                  <a:ext uri="{0D108BD9-81ED-4DB2-BD59-A6C34878D82A}">
                    <a16:rowId xmlns:a16="http://schemas.microsoft.com/office/drawing/2014/main" val="10000"/>
                  </a:ext>
                </a:extLst>
              </a:tr>
              <a:tr h="934058">
                <a:tc>
                  <a:txBody>
                    <a:bodyPr/>
                    <a:lstStyle/>
                    <a:p>
                      <a:pPr algn="l" defTabSz="686004">
                        <a:defRPr sz="1800"/>
                      </a:pPr>
                      <a:r>
                        <a:rPr lang="zh-TW"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技術移轉</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a:solidFill>
                        <a:srgbClr val="FFFFFF"/>
                      </a:solidFill>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ctr" defTabSz="686004">
                        <a:defRPr sz="1800"/>
                      </a:pP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云泰</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ctr" defTabSz="686004">
                        <a:defRPr sz="1600">
                          <a:sym typeface="Calibri"/>
                        </a:defRPr>
                      </a:pPr>
                      <a:r>
                        <a:rPr lang="en-US" altLang="zh-TW" sz="1600" dirty="0">
                          <a:latin typeface="微軟正黑體" panose="020B0604030504040204" pitchFamily="34" charset="-120"/>
                          <a:ea typeface="微軟正黑體" panose="020B0604030504040204" pitchFamily="34" charset="-120"/>
                          <a:cs typeface="微軟正黑體"/>
                          <a:sym typeface="微軟正黑體"/>
                        </a:rPr>
                        <a:t>150</a:t>
                      </a:r>
                      <a:r>
                        <a:rPr lang="zh-TW" altLang="en-US" sz="1600" dirty="0">
                          <a:latin typeface="微軟正黑體" panose="020B0604030504040204" pitchFamily="34" charset="-120"/>
                          <a:ea typeface="微軟正黑體" panose="020B0604030504040204" pitchFamily="34" charset="-120"/>
                          <a:cs typeface="微軟正黑體"/>
                          <a:sym typeface="微軟正黑體"/>
                        </a:rPr>
                        <a:t>萬元</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defTabSz="686004">
                        <a:defRPr sz="1800"/>
                      </a:pPr>
                      <a:r>
                        <a:rPr lang="zh-TW" altLang="en-US" sz="1600" dirty="0">
                          <a:latin typeface="微軟正黑體" panose="020B0604030504040204" pitchFamily="34" charset="-120"/>
                          <a:ea typeface="微軟正黑體" panose="020B0604030504040204" pitchFamily="34" charset="-120"/>
                          <a:cs typeface="微軟正黑體"/>
                          <a:sym typeface="微軟正黑體"/>
                        </a:rPr>
                        <a:t>動物非接觸生理感測照護應用</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defTabSz="686004">
                        <a:defRPr sz="1600">
                          <a:sym typeface="Calibri"/>
                        </a:defRPr>
                      </a:pPr>
                      <a:r>
                        <a:rPr lang="zh-TW" altLang="en-US" sz="1600" b="0" i="0" u="none" strike="noStrike" cap="none" spc="0" baseline="0" dirty="0">
                          <a:solidFill>
                            <a:schemeClr val="tx1"/>
                          </a:solidFill>
                          <a:uFillTx/>
                          <a:latin typeface="微軟正黑體" panose="020B0604030504040204" pitchFamily="34" charset="-120"/>
                          <a:ea typeface="微軟正黑體" panose="020B0604030504040204" pitchFamily="34" charset="-120"/>
                          <a:cs typeface="+mj-cs"/>
                          <a:sym typeface="Arial"/>
                        </a:rPr>
                        <a:t>用印中</a:t>
                      </a:r>
                      <a:endParaRPr sz="1600" b="0" i="0" u="none" strike="noStrike" cap="none" spc="0" baseline="0" dirty="0">
                        <a:solidFill>
                          <a:schemeClr val="tx1"/>
                        </a:solidFill>
                        <a:uFillTx/>
                        <a:latin typeface="微軟正黑體" panose="020B0604030504040204" pitchFamily="34" charset="-120"/>
                        <a:ea typeface="微軟正黑體" panose="020B0604030504040204" pitchFamily="34" charset="-120"/>
                        <a:cs typeface="+mj-cs"/>
                        <a:sym typeface="Arial"/>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2375244143"/>
                  </a:ext>
                </a:extLst>
              </a:tr>
              <a:tr h="934058">
                <a:tc>
                  <a:txBody>
                    <a:bodyPr/>
                    <a:lstStyle/>
                    <a:p>
                      <a:pPr algn="l" defTabSz="686004">
                        <a:defRPr sz="1800"/>
                      </a:pPr>
                      <a:r>
                        <a:rPr sz="1600" dirty="0" err="1">
                          <a:latin typeface="微軟正黑體" panose="020B0604030504040204" pitchFamily="34" charset="-120"/>
                          <a:ea typeface="微軟正黑體" panose="020B0604030504040204" pitchFamily="34" charset="-120"/>
                          <a:cs typeface="微軟正黑體"/>
                          <a:sym typeface="微軟正黑體"/>
                        </a:rPr>
                        <a:t>智慧睡眠感測技術授權</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defTabSz="686004">
                        <a:defRPr sz="1800"/>
                      </a:pPr>
                      <a:r>
                        <a:rPr sz="1600" dirty="0" err="1">
                          <a:latin typeface="微軟正黑體" panose="020B0604030504040204" pitchFamily="34" charset="-120"/>
                          <a:ea typeface="微軟正黑體" panose="020B0604030504040204" pitchFamily="34" charset="-120"/>
                          <a:cs typeface="微軟正黑體"/>
                          <a:sym typeface="微軟正黑體"/>
                        </a:rPr>
                        <a:t>愛菲斯</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defTabSz="686004">
                        <a:defRPr sz="1600">
                          <a:sym typeface="Calibri"/>
                        </a:defRPr>
                      </a:pPr>
                      <a:r>
                        <a:rPr sz="1600" dirty="0">
                          <a:latin typeface="微軟正黑體" panose="020B0604030504040204" pitchFamily="34" charset="-120"/>
                          <a:ea typeface="微軟正黑體" panose="020B0604030504040204" pitchFamily="34" charset="-120"/>
                        </a:rPr>
                        <a:t>300</a:t>
                      </a:r>
                      <a:r>
                        <a:rPr sz="1600" dirty="0">
                          <a:latin typeface="微軟正黑體" panose="020B0604030504040204" pitchFamily="34" charset="-120"/>
                          <a:ea typeface="微軟正黑體" panose="020B0604030504040204" pitchFamily="34" charset="-120"/>
                          <a:cs typeface="微軟正黑體"/>
                          <a:sym typeface="微軟正黑體"/>
                        </a:rPr>
                        <a:t>萬元</a:t>
                      </a:r>
                    </a:p>
                  </a:txBody>
                  <a:tcPr marL="36000" marR="36000" marT="36000" marB="36000" anchor="ctr" horzOverflow="overflow">
                    <a:lnL w="12700">
                      <a:solidFill>
                        <a:srgbClr val="FFFFFF"/>
                      </a:solidFill>
                    </a:lnL>
                    <a:lnR w="12700">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defTabSz="686004">
                        <a:defRPr sz="1800"/>
                      </a:pPr>
                      <a:r>
                        <a:rPr sz="1600" dirty="0" err="1">
                          <a:latin typeface="微軟正黑體" panose="020B0604030504040204" pitchFamily="34" charset="-120"/>
                          <a:ea typeface="微軟正黑體" panose="020B0604030504040204" pitchFamily="34" charset="-120"/>
                          <a:cs typeface="微軟正黑體"/>
                          <a:sym typeface="微軟正黑體"/>
                        </a:rPr>
                        <a:t>個人居家睡眠健康照護應用</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defTabSz="686004">
                        <a:defRPr sz="1600">
                          <a:solidFill>
                            <a:srgbClr val="000099"/>
                          </a:solidFill>
                          <a:latin typeface="微軟正黑體"/>
                          <a:ea typeface="微軟正黑體"/>
                          <a:cs typeface="微軟正黑體"/>
                          <a:sym typeface="微軟正黑體"/>
                        </a:defRPr>
                      </a:pPr>
                      <a:r>
                        <a:rPr sz="1600" dirty="0" err="1">
                          <a:solidFill>
                            <a:schemeClr val="tx1"/>
                          </a:solidFill>
                          <a:latin typeface="微軟正黑體" panose="020B0604030504040204" pitchFamily="34" charset="-120"/>
                          <a:ea typeface="微軟正黑體" panose="020B0604030504040204" pitchFamily="34" charset="-120"/>
                        </a:rPr>
                        <a:t>洽談中，議約中</a:t>
                      </a:r>
                      <a:r>
                        <a:rPr lang="zh-TW" altLang="en-US" sz="1600" dirty="0">
                          <a:solidFill>
                            <a:schemeClr val="tx1"/>
                          </a:solidFill>
                          <a:latin typeface="微軟正黑體" panose="020B0604030504040204" pitchFamily="34" charset="-120"/>
                          <a:ea typeface="微軟正黑體" panose="020B0604030504040204" pitchFamily="34" charset="-120"/>
                        </a:rPr>
                        <a:t>，</a:t>
                      </a:r>
                      <a:r>
                        <a:rPr lang="en-US" altLang="zh-TW" sz="1600" dirty="0">
                          <a:solidFill>
                            <a:schemeClr val="tx1"/>
                          </a:solidFill>
                          <a:latin typeface="微軟正黑體" panose="020B0604030504040204" pitchFamily="34" charset="-120"/>
                          <a:ea typeface="微軟正黑體" panose="020B0604030504040204" pitchFamily="34" charset="-120"/>
                        </a:rPr>
                        <a:t>5</a:t>
                      </a:r>
                      <a:r>
                        <a:rPr lang="zh-TW" altLang="en-US" sz="1600" dirty="0">
                          <a:solidFill>
                            <a:schemeClr val="tx1"/>
                          </a:solidFill>
                          <a:latin typeface="微軟正黑體" panose="020B0604030504040204" pitchFamily="34" charset="-120"/>
                          <a:ea typeface="微軟正黑體" panose="020B0604030504040204" pitchFamily="34" charset="-120"/>
                        </a:rPr>
                        <a:t>月進行會議</a:t>
                      </a:r>
                      <a:endParaRPr sz="1600" dirty="0">
                        <a:solidFill>
                          <a:schemeClr val="tx1"/>
                        </a:solidFill>
                        <a:latin typeface="微軟正黑體" panose="020B0604030504040204" pitchFamily="34" charset="-120"/>
                        <a:ea typeface="微軟正黑體" panose="020B0604030504040204" pitchFamily="34" charset="-120"/>
                      </a:endParaRPr>
                    </a:p>
                  </a:txBody>
                  <a:tcPr marL="36000" marR="36000" marT="36000" marB="36000" anchor="ctr" horzOverflow="overflow">
                    <a:lnL w="12700">
                      <a:solidFill>
                        <a:srgbClr val="FFFFFF"/>
                      </a:solidFill>
                    </a:lnL>
                    <a:lnR w="12700">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0001"/>
                  </a:ext>
                </a:extLst>
              </a:tr>
              <a:tr h="934058">
                <a:tc>
                  <a:txBody>
                    <a:bodyPr/>
                    <a:lstStyle/>
                    <a:p>
                      <a:pPr algn="l" rtl="0" fontAlgn="base"/>
                      <a:r>
                        <a:rPr lang="zh-TW" altLang="en-US" sz="1600" b="0" i="0" u="none" strike="noStrike" dirty="0">
                          <a:solidFill>
                            <a:srgbClr val="000000"/>
                          </a:solidFill>
                          <a:effectLst/>
                          <a:ea typeface="微軟正黑體" panose="020B0604030504040204" pitchFamily="34" charset="-120"/>
                        </a:rPr>
                        <a:t>技術移轉</a:t>
                      </a:r>
                      <a:r>
                        <a:rPr lang="zh-TW" altLang="en-US" sz="1600" b="0" i="0" dirty="0">
                          <a:solidFill>
                            <a:srgbClr val="000000"/>
                          </a:solidFill>
                          <a:effectLst/>
                          <a:latin typeface="微軟正黑體" panose="020B0604030504040204" pitchFamily="34" charset="-120"/>
                        </a:rPr>
                        <a:t>​</a:t>
                      </a:r>
                      <a:endParaRPr lang="zh-TW" altLang="en-US" b="0" i="0" dirty="0">
                        <a:solidFill>
                          <a:srgbClr val="000000"/>
                        </a:solidFill>
                        <a:effectLst/>
                      </a:endParaRPr>
                    </a:p>
                  </a:txBody>
                  <a:tcPr anchor="ctr">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base"/>
                      <a:r>
                        <a:rPr lang="zh-TW" altLang="en-US" sz="1600" b="0" i="0" u="none" strike="noStrike">
                          <a:solidFill>
                            <a:srgbClr val="000000"/>
                          </a:solidFill>
                          <a:effectLst/>
                          <a:ea typeface="微軟正黑體" panose="020B0604030504040204" pitchFamily="34" charset="-120"/>
                        </a:rPr>
                        <a:t>加拿大</a:t>
                      </a:r>
                      <a:r>
                        <a:rPr lang="zh-TW" altLang="en-US" sz="1600" b="0" i="0">
                          <a:solidFill>
                            <a:srgbClr val="000000"/>
                          </a:solidFill>
                          <a:effectLst/>
                          <a:latin typeface="微軟正黑體" panose="020B0604030504040204" pitchFamily="34" charset="-120"/>
                        </a:rPr>
                        <a:t>​</a:t>
                      </a:r>
                      <a:endParaRPr lang="zh-TW" altLang="en-US" b="0" i="0">
                        <a:solidFill>
                          <a:srgbClr val="000000"/>
                        </a:solidFill>
                        <a:effectLst/>
                      </a:endParaRPr>
                    </a:p>
                    <a:p>
                      <a:pPr algn="ctr" rtl="0" fontAlgn="base"/>
                      <a:r>
                        <a:rPr lang="en-US" sz="1600" b="0" i="0" u="none" strike="noStrike">
                          <a:solidFill>
                            <a:srgbClr val="000000"/>
                          </a:solidFill>
                          <a:effectLst/>
                          <a:latin typeface="微軟正黑體" panose="020B0604030504040204" pitchFamily="34" charset="-120"/>
                        </a:rPr>
                        <a:t>Queva</a:t>
                      </a:r>
                      <a:r>
                        <a:rPr lang="en-US" sz="1600" b="0" i="0">
                          <a:solidFill>
                            <a:srgbClr val="000000"/>
                          </a:solidFill>
                          <a:effectLst/>
                          <a:latin typeface="微軟正黑體" panose="020B0604030504040204" pitchFamily="34" charset="-120"/>
                        </a:rPr>
                        <a:t>​</a:t>
                      </a:r>
                      <a:endParaRPr lang="en-US" b="0" i="0">
                        <a:solidFill>
                          <a:srgbClr val="000000"/>
                        </a:solidFill>
                        <a:effectLst/>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base"/>
                      <a:r>
                        <a:rPr lang="en-US" altLang="zh-TW" sz="1600" b="0" i="0" u="none" strike="noStrike">
                          <a:solidFill>
                            <a:srgbClr val="000000"/>
                          </a:solidFill>
                          <a:effectLst/>
                          <a:latin typeface="微軟正黑體" panose="020B0604030504040204" pitchFamily="34" charset="-120"/>
                        </a:rPr>
                        <a:t>300</a:t>
                      </a:r>
                      <a:r>
                        <a:rPr lang="zh-TW" altLang="en-US" sz="1600" b="0" i="0" u="none" strike="noStrike">
                          <a:solidFill>
                            <a:srgbClr val="000000"/>
                          </a:solidFill>
                          <a:effectLst/>
                          <a:ea typeface="微軟正黑體" panose="020B0604030504040204" pitchFamily="34" charset="-120"/>
                        </a:rPr>
                        <a:t>萬元</a:t>
                      </a:r>
                      <a:r>
                        <a:rPr lang="zh-TW" altLang="en-US" sz="1600" b="0" i="0">
                          <a:solidFill>
                            <a:srgbClr val="000000"/>
                          </a:solidFill>
                          <a:effectLst/>
                          <a:latin typeface="微軟正黑體" panose="020B0604030504040204" pitchFamily="34" charset="-120"/>
                        </a:rPr>
                        <a:t>​</a:t>
                      </a:r>
                      <a:endParaRPr lang="zh-TW" altLang="en-US" b="0" i="0">
                        <a:solidFill>
                          <a:srgbClr val="000000"/>
                        </a:solidFill>
                        <a:effectLst/>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base"/>
                      <a:r>
                        <a:rPr lang="zh-TW" altLang="en-US" sz="1600" b="0" i="0" u="none" strike="noStrike">
                          <a:solidFill>
                            <a:srgbClr val="000000"/>
                          </a:solidFill>
                          <a:effectLst/>
                          <a:ea typeface="微軟正黑體" panose="020B0604030504040204" pitchFamily="34" charset="-120"/>
                        </a:rPr>
                        <a:t>寵物項圈專利</a:t>
                      </a:r>
                      <a:r>
                        <a:rPr lang="zh-TW" altLang="en-US" sz="1600" b="0" i="0">
                          <a:solidFill>
                            <a:srgbClr val="000000"/>
                          </a:solidFill>
                          <a:effectLst/>
                          <a:latin typeface="微軟正黑體" panose="020B0604030504040204" pitchFamily="34" charset="-120"/>
                        </a:rPr>
                        <a:t>​</a:t>
                      </a:r>
                      <a:endParaRPr lang="zh-TW" altLang="en-US" b="0" i="0">
                        <a:solidFill>
                          <a:srgbClr val="000000"/>
                        </a:solidFill>
                        <a:effectLst/>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zh-TW" altLang="en-US" sz="1600" b="0" i="0" u="none" strike="noStrike" cap="none" spc="0" baseline="0" dirty="0">
                          <a:solidFill>
                            <a:schemeClr val="tx1"/>
                          </a:solidFill>
                          <a:uFillTx/>
                          <a:latin typeface="微軟正黑體" panose="020B0604030504040204" pitchFamily="34" charset="-120"/>
                          <a:ea typeface="微軟正黑體" panose="020B0604030504040204" pitchFamily="34" charset="-120"/>
                          <a:sym typeface="Arial"/>
                        </a:rPr>
                        <a:t>已報價</a:t>
                      </a:r>
                      <a:r>
                        <a:rPr lang="en-US" altLang="zh-TW" sz="1600" b="0" i="0" u="none" strike="noStrike" cap="none" spc="0" baseline="0" dirty="0">
                          <a:solidFill>
                            <a:schemeClr val="tx1"/>
                          </a:solidFill>
                          <a:uFillTx/>
                          <a:latin typeface="微軟正黑體" panose="020B0604030504040204" pitchFamily="34" charset="-120"/>
                          <a:ea typeface="微軟正黑體" panose="020B0604030504040204" pitchFamily="34" charset="-120"/>
                          <a:sym typeface="Arial"/>
                        </a:rPr>
                        <a:t>12</a:t>
                      </a:r>
                      <a:r>
                        <a:rPr lang="zh-TW" altLang="en-US" sz="1600" b="0" i="0" u="none" strike="noStrike" cap="none" spc="0" baseline="0" dirty="0">
                          <a:solidFill>
                            <a:schemeClr val="tx1"/>
                          </a:solidFill>
                          <a:uFillTx/>
                          <a:latin typeface="微軟正黑體" panose="020B0604030504040204" pitchFamily="34" charset="-120"/>
                          <a:ea typeface="微軟正黑體" panose="020B0604030504040204" pitchFamily="34" charset="-120"/>
                          <a:sym typeface="Arial"/>
                        </a:rPr>
                        <a:t>萬美元，​希望申請國際合作​</a:t>
                      </a:r>
                    </a:p>
                  </a:txBody>
                  <a:tcPr anchor="ctr">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4115864711"/>
                  </a:ext>
                </a:extLst>
              </a:tr>
            </a:tbl>
          </a:graphicData>
        </a:graphic>
      </p:graphicFrame>
      <p:sp>
        <p:nvSpPr>
          <p:cNvPr id="1082" name="文字方塊 1"/>
          <p:cNvSpPr txBox="1"/>
          <p:nvPr/>
        </p:nvSpPr>
        <p:spPr>
          <a:xfrm>
            <a:off x="7860116" y="900009"/>
            <a:ext cx="3792060" cy="369328"/>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a:defRPr b="1">
                <a:latin typeface="微軟正黑體"/>
                <a:ea typeface="微軟正黑體"/>
                <a:cs typeface="微軟正黑體"/>
                <a:sym typeface="微軟正黑體"/>
              </a:defRPr>
            </a:lvl1pPr>
          </a:lstStyle>
          <a:p>
            <a:r>
              <a:rPr lang="zh-TW" altLang="en-US" dirty="0"/>
              <a:t>簽約：</a:t>
            </a:r>
            <a:r>
              <a:rPr lang="en-US" altLang="zh-TW" dirty="0"/>
              <a:t>150</a:t>
            </a:r>
            <a:r>
              <a:rPr lang="zh-TW" altLang="en-US" dirty="0"/>
              <a:t>萬</a:t>
            </a:r>
            <a:r>
              <a:rPr lang="en-US" altLang="zh-TW" dirty="0"/>
              <a:t>/</a:t>
            </a:r>
            <a:r>
              <a:rPr dirty="0"/>
              <a:t>努力與洽談中</a:t>
            </a:r>
            <a:r>
              <a:rPr lang="en-US" altLang="zh-TW" dirty="0"/>
              <a:t>60</a:t>
            </a:r>
            <a:r>
              <a:rPr dirty="0"/>
              <a:t>0萬元</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4" name="投影片編號版面配置區 3"/>
          <p:cNvSpPr txBox="1">
            <a:spLocks noGrp="1"/>
          </p:cNvSpPr>
          <p:nvPr>
            <p:ph type="sldNum" sz="quarter" idx="4294967295"/>
          </p:nvPr>
        </p:nvSpPr>
        <p:spPr>
          <a:xfrm>
            <a:off x="11929580" y="6604317"/>
            <a:ext cx="262416"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微軟正黑體"/>
                <a:ea typeface="微軟正黑體"/>
                <a:cs typeface="微軟正黑體"/>
                <a:sym typeface="微軟正黑體"/>
              </a:defRPr>
            </a:lvl1pPr>
          </a:lstStyle>
          <a:p>
            <a:fld id="{86CB4B4D-7CA3-9044-876B-883B54F8677D}" type="slidenum">
              <a:t>15</a:t>
            </a:fld>
            <a:endParaRPr/>
          </a:p>
        </p:txBody>
      </p:sp>
      <p:sp>
        <p:nvSpPr>
          <p:cNvPr id="1085" name="標題 1"/>
          <p:cNvSpPr txBox="1">
            <a:spLocks noGrp="1"/>
          </p:cNvSpPr>
          <p:nvPr>
            <p:ph type="title"/>
          </p:nvPr>
        </p:nvSpPr>
        <p:spPr>
          <a:xfrm>
            <a:off x="1991548" y="37678"/>
            <a:ext cx="8370276" cy="775374"/>
          </a:xfrm>
          <a:prstGeom prst="rect">
            <a:avLst/>
          </a:prstGeom>
        </p:spPr>
        <p:txBody>
          <a:bodyPr/>
          <a:lstStyle/>
          <a:p>
            <a:pPr algn="ctr">
              <a:defRPr b="1">
                <a:solidFill>
                  <a:srgbClr val="000099"/>
                </a:solidFill>
                <a:latin typeface="微軟正黑體"/>
                <a:ea typeface="微軟正黑體"/>
                <a:cs typeface="微軟正黑體"/>
                <a:sym typeface="微軟正黑體"/>
              </a:defRPr>
            </a:pPr>
            <a:r>
              <a:t>重要業務推廣案件 (工服)</a:t>
            </a:r>
          </a:p>
        </p:txBody>
      </p:sp>
      <p:graphicFrame>
        <p:nvGraphicFramePr>
          <p:cNvPr id="1086" name="內容版面配置區 6"/>
          <p:cNvGraphicFramePr/>
          <p:nvPr>
            <p:extLst>
              <p:ext uri="{D42A27DB-BD31-4B8C-83A1-F6EECF244321}">
                <p14:modId xmlns:p14="http://schemas.microsoft.com/office/powerpoint/2010/main" val="2470920407"/>
              </p:ext>
            </p:extLst>
          </p:nvPr>
        </p:nvGraphicFramePr>
        <p:xfrm>
          <a:off x="539823" y="1356295"/>
          <a:ext cx="11112353" cy="2437895"/>
        </p:xfrm>
        <a:graphic>
          <a:graphicData uri="http://schemas.openxmlformats.org/drawingml/2006/table">
            <a:tbl>
              <a:tblPr firstRow="1" bandRow="1">
                <a:tableStyleId>{4C3C2611-4C71-4FC5-86AE-919BDF0F9419}</a:tableStyleId>
              </a:tblPr>
              <a:tblGrid>
                <a:gridCol w="2665864">
                  <a:extLst>
                    <a:ext uri="{9D8B030D-6E8A-4147-A177-3AD203B41FA5}">
                      <a16:colId xmlns:a16="http://schemas.microsoft.com/office/drawing/2014/main" val="20000"/>
                    </a:ext>
                  </a:extLst>
                </a:gridCol>
                <a:gridCol w="97536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2733040">
                  <a:extLst>
                    <a:ext uri="{9D8B030D-6E8A-4147-A177-3AD203B41FA5}">
                      <a16:colId xmlns:a16="http://schemas.microsoft.com/office/drawing/2014/main" val="20003"/>
                    </a:ext>
                  </a:extLst>
                </a:gridCol>
                <a:gridCol w="3671289">
                  <a:extLst>
                    <a:ext uri="{9D8B030D-6E8A-4147-A177-3AD203B41FA5}">
                      <a16:colId xmlns:a16="http://schemas.microsoft.com/office/drawing/2014/main" val="20004"/>
                    </a:ext>
                  </a:extLst>
                </a:gridCol>
              </a:tblGrid>
              <a:tr h="569779">
                <a:tc>
                  <a:txBody>
                    <a:bodyPr/>
                    <a:lstStyle/>
                    <a:p>
                      <a:pPr algn="ctr" defTabSz="686004">
                        <a:defRPr sz="1800" b="0"/>
                      </a:pPr>
                      <a:r>
                        <a:rPr sz="1600" b="1" dirty="0" err="1">
                          <a:solidFill>
                            <a:srgbClr val="FFFFFF"/>
                          </a:solidFill>
                          <a:latin typeface="微軟正黑體" panose="020B0604030504040204" pitchFamily="34" charset="-120"/>
                          <a:ea typeface="微軟正黑體" panose="020B0604030504040204" pitchFamily="34" charset="-120"/>
                          <a:cs typeface="微軟正黑體"/>
                          <a:sym typeface="微軟正黑體"/>
                        </a:rPr>
                        <a:t>推廣中案件</a:t>
                      </a:r>
                      <a:endParaRPr sz="1600" b="1" dirty="0">
                        <a:solidFill>
                          <a:srgbClr val="FFFFFF"/>
                        </a:solidFill>
                        <a:latin typeface="微軟正黑體" panose="020B0604030504040204" pitchFamily="34" charset="-120"/>
                        <a:ea typeface="微軟正黑體" panose="020B0604030504040204" pitchFamily="34" charset="-120"/>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panose="020B0604030504040204" pitchFamily="34" charset="-120"/>
                          <a:ea typeface="微軟正黑體" panose="020B0604030504040204" pitchFamily="34" charset="-120"/>
                          <a:cs typeface="微軟正黑體"/>
                          <a:sym typeface="微軟正黑體"/>
                        </a:rPr>
                        <a:t>標的廠商</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panose="020B0604030504040204" pitchFamily="34" charset="-120"/>
                          <a:ea typeface="微軟正黑體" panose="020B0604030504040204" pitchFamily="34" charset="-120"/>
                          <a:cs typeface="微軟正黑體"/>
                          <a:sym typeface="微軟正黑體"/>
                        </a:rPr>
                        <a:t>簽約規劃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panose="020B0604030504040204" pitchFamily="34" charset="-120"/>
                          <a:ea typeface="微軟正黑體" panose="020B0604030504040204" pitchFamily="34" charset="-120"/>
                          <a:cs typeface="微軟正黑體"/>
                          <a:sym typeface="微軟正黑體"/>
                        </a:rPr>
                        <a:t>合作內容</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panose="020B0604030504040204" pitchFamily="34" charset="-120"/>
                          <a:ea typeface="微軟正黑體" panose="020B0604030504040204" pitchFamily="34" charset="-120"/>
                          <a:sym typeface="Calibri"/>
                        </a:rPr>
                        <a:t>Status</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extLst>
                  <a:ext uri="{0D108BD9-81ED-4DB2-BD59-A6C34878D82A}">
                    <a16:rowId xmlns:a16="http://schemas.microsoft.com/office/drawing/2014/main" val="10000"/>
                  </a:ext>
                </a:extLst>
              </a:tr>
              <a:tr h="934058">
                <a:tc>
                  <a:txBody>
                    <a:bodyPr/>
                    <a:lstStyle/>
                    <a:p>
                      <a:pPr algn="l" defTabSz="686004">
                        <a:defRPr sz="1800"/>
                      </a:pPr>
                      <a:r>
                        <a:rPr sz="1600" dirty="0" err="1">
                          <a:latin typeface="微軟正黑體" panose="020B0604030504040204" pitchFamily="34" charset="-120"/>
                          <a:ea typeface="微軟正黑體" panose="020B0604030504040204" pitchFamily="34" charset="-120"/>
                          <a:cs typeface="Arial"/>
                        </a:rPr>
                        <a:t>普羅斯工服案</a:t>
                      </a:r>
                      <a:endParaRPr sz="1600" dirty="0">
                        <a:latin typeface="微軟正黑體" panose="020B0604030504040204" pitchFamily="34" charset="-120"/>
                        <a:ea typeface="微軟正黑體" panose="020B0604030504040204" pitchFamily="34" charset="-120"/>
                        <a:cs typeface="Arial"/>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defTabSz="686004">
                        <a:defRPr sz="1800"/>
                      </a:pPr>
                      <a:r>
                        <a:rPr sz="1600" dirty="0" err="1">
                          <a:latin typeface="微軟正黑體" panose="020B0604030504040204" pitchFamily="34" charset="-120"/>
                          <a:ea typeface="微軟正黑體" panose="020B0604030504040204" pitchFamily="34" charset="-120"/>
                          <a:cs typeface="Arial"/>
                        </a:rPr>
                        <a:t>普羅斯</a:t>
                      </a:r>
                      <a:endParaRPr sz="1600" dirty="0">
                        <a:latin typeface="微軟正黑體" panose="020B0604030504040204" pitchFamily="34" charset="-120"/>
                        <a:ea typeface="微軟正黑體" panose="020B0604030504040204" pitchFamily="34" charset="-120"/>
                        <a:cs typeface="Arial"/>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ctr" defTabSz="686004">
                        <a:defRPr sz="1800"/>
                      </a:pPr>
                      <a:r>
                        <a:rPr sz="1600" dirty="0">
                          <a:latin typeface="微軟正黑體" panose="020B0604030504040204" pitchFamily="34" charset="-120"/>
                          <a:ea typeface="微軟正黑體" panose="020B0604030504040204" pitchFamily="34" charset="-120"/>
                          <a:cs typeface="微軟正黑體"/>
                          <a:sym typeface="微軟正黑體"/>
                        </a:rPr>
                        <a:t>15萬元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defTabSz="686004">
                        <a:defRPr sz="1800"/>
                      </a:pPr>
                      <a:r>
                        <a:rPr sz="1600" dirty="0" err="1">
                          <a:latin typeface="微軟正黑體" panose="020B0604030504040204" pitchFamily="34" charset="-120"/>
                          <a:ea typeface="微軟正黑體" panose="020B0604030504040204" pitchFamily="34" charset="-120"/>
                          <a:cs typeface="微軟正黑體"/>
                          <a:sym typeface="微軟正黑體"/>
                        </a:rPr>
                        <a:t>雷達感測模組設計與製作</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defTabSz="686004">
                        <a:defRPr sz="1800"/>
                      </a:pPr>
                      <a:r>
                        <a:rPr sz="1600" dirty="0" err="1">
                          <a:solidFill>
                            <a:schemeClr val="tx1"/>
                          </a:solidFill>
                          <a:latin typeface="微軟正黑體" panose="020B0604030504040204" pitchFamily="34" charset="-120"/>
                          <a:ea typeface="微軟正黑體" panose="020B0604030504040204" pitchFamily="34" charset="-120"/>
                          <a:cs typeface="微軟正黑體"/>
                          <a:sym typeface="微軟正黑體"/>
                        </a:rPr>
                        <a:t>報價中</a:t>
                      </a:r>
                      <a:endParaRPr sz="1600" dirty="0">
                        <a:solidFill>
                          <a:schemeClr val="tx1"/>
                        </a:solidFill>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0001"/>
                  </a:ext>
                </a:extLst>
              </a:tr>
              <a:tr h="934058">
                <a:tc>
                  <a:txBody>
                    <a:bodyPr/>
                    <a:lstStyle/>
                    <a:p>
                      <a:pPr algn="l" defTabSz="686004">
                        <a:defRPr sz="1800"/>
                      </a:pPr>
                      <a:r>
                        <a:rPr lang="zh-TW"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台灣櫻井</a:t>
                      </a: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工服案</a:t>
                      </a:r>
                      <a:endParaRPr sz="1600" dirty="0">
                        <a:latin typeface="微軟正黑體" panose="020B0604030504040204" pitchFamily="34" charset="-120"/>
                        <a:ea typeface="微軟正黑體" panose="020B0604030504040204" pitchFamily="34" charset="-120"/>
                        <a:cs typeface="Arial"/>
                      </a:endParaRPr>
                    </a:p>
                  </a:txBody>
                  <a:tcPr marL="36000" marR="36000" marT="36000" marB="36000" anchor="ctr" horzOverflow="overflow">
                    <a:lnL w="12700">
                      <a:solidFill>
                        <a:srgbClr val="FFFFFF"/>
                      </a:solidFill>
                    </a:lnL>
                    <a:lnR w="12700" cap="flat" cmpd="sng" algn="ctr">
                      <a:solidFill>
                        <a:srgbClr val="FFFFFF"/>
                      </a:solidFill>
                      <a:prstDash val="solid"/>
                      <a:round/>
                      <a:headEnd type="none" w="med" len="med"/>
                      <a:tailEnd type="none" w="med" len="med"/>
                    </a:lnR>
                    <a:lnT w="12700">
                      <a:solidFill>
                        <a:srgbClr val="FFFFFF"/>
                      </a:solidFill>
                    </a:lnT>
                    <a:lnB w="12700">
                      <a:solidFill>
                        <a:srgbClr val="FFFFFF"/>
                      </a:solidFill>
                    </a:lnB>
                  </a:tcPr>
                </a:tc>
                <a:tc>
                  <a:txBody>
                    <a:bodyPr/>
                    <a:lstStyle/>
                    <a:p>
                      <a:pPr algn="l" defTabSz="686004">
                        <a:defRPr sz="1800"/>
                      </a:pPr>
                      <a:r>
                        <a:rPr lang="zh-TW"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台灣</a:t>
                      </a:r>
                      <a:endPar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endParaRPr>
                    </a:p>
                    <a:p>
                      <a:pPr algn="l" defTabSz="686004">
                        <a:defRPr sz="1800"/>
                      </a:pPr>
                      <a:r>
                        <a:rPr lang="zh-TW"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櫻井</a:t>
                      </a:r>
                      <a:endParaRPr sz="1600" dirty="0">
                        <a:latin typeface="微軟正黑體" panose="020B0604030504040204" pitchFamily="34" charset="-120"/>
                        <a:ea typeface="微軟正黑體" panose="020B0604030504040204" pitchFamily="34" charset="-120"/>
                        <a:cs typeface="Arial"/>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a:solidFill>
                        <a:srgbClr val="FFFFFF"/>
                      </a:solidFill>
                    </a:lnB>
                  </a:tcPr>
                </a:tc>
                <a:tc>
                  <a:txBody>
                    <a:bodyPr/>
                    <a:lstStyle/>
                    <a:p>
                      <a:pPr algn="ctr" defTabSz="686004">
                        <a:defRPr sz="1800"/>
                      </a:pPr>
                      <a:r>
                        <a:rPr lang="en-US" altLang="zh-TW" sz="1600" dirty="0">
                          <a:latin typeface="微軟正黑體" panose="020B0604030504040204" pitchFamily="34" charset="-120"/>
                          <a:ea typeface="微軟正黑體" panose="020B0604030504040204" pitchFamily="34" charset="-120"/>
                          <a:cs typeface="微軟正黑體"/>
                          <a:sym typeface="微軟正黑體"/>
                        </a:rPr>
                        <a:t>10</a:t>
                      </a:r>
                      <a:r>
                        <a:rPr lang="zh-TW" altLang="en-US" sz="1600" dirty="0">
                          <a:latin typeface="微軟正黑體" panose="020B0604030504040204" pitchFamily="34" charset="-120"/>
                          <a:ea typeface="微軟正黑體" panose="020B0604030504040204" pitchFamily="34" charset="-120"/>
                          <a:cs typeface="微軟正黑體"/>
                          <a:sym typeface="微軟正黑體"/>
                        </a:rPr>
                        <a:t>萬元</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a:solidFill>
                        <a:srgbClr val="FFFFFF"/>
                      </a:solidFill>
                    </a:lnB>
                  </a:tcPr>
                </a:tc>
                <a:tc>
                  <a:txBody>
                    <a:bodyPr/>
                    <a:lstStyle/>
                    <a:p>
                      <a:pPr algn="l" defTabSz="686004">
                        <a:defRPr sz="1800"/>
                      </a:pPr>
                      <a:r>
                        <a:rPr lang="zh-TW"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Arial"/>
                        </a:rPr>
                        <a:t>運動護具合作進行洽談</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a:solidFill>
                        <a:srgbClr val="FFFFFF"/>
                      </a:solidFill>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b="0" i="0" u="none" strike="noStrike" cap="none" spc="0" baseline="0" dirty="0">
                          <a:solidFill>
                            <a:schemeClr val="tx1"/>
                          </a:solidFill>
                          <a:uFillTx/>
                          <a:latin typeface="微軟正黑體" panose="020B0604030504040204" pitchFamily="34" charset="-120"/>
                          <a:ea typeface="微軟正黑體" panose="020B0604030504040204" pitchFamily="34" charset="-120"/>
                          <a:cs typeface="微軟正黑體"/>
                          <a:sym typeface="微軟正黑體"/>
                        </a:rPr>
                        <a:t>報價中與</a:t>
                      </a:r>
                      <a:r>
                        <a:rPr lang="zh-TW" altLang="zh-TW" sz="1600" b="0" i="0" u="none" strike="noStrike" cap="none" spc="0" baseline="0" dirty="0">
                          <a:solidFill>
                            <a:schemeClr val="tx1"/>
                          </a:solidFill>
                          <a:uFillTx/>
                          <a:latin typeface="微軟正黑體" panose="020B0604030504040204" pitchFamily="34" charset="-120"/>
                          <a:ea typeface="微軟正黑體" panose="020B0604030504040204" pitchFamily="34" charset="-120"/>
                          <a:cs typeface="+mj-cs"/>
                          <a:sym typeface="Arial"/>
                        </a:rPr>
                        <a:t>樣品製作中</a:t>
                      </a:r>
                      <a:endParaRPr lang="en-US" altLang="zh-TW" sz="1600" b="0" i="0" u="none" strike="noStrike" cap="none" spc="0" baseline="0" dirty="0">
                        <a:solidFill>
                          <a:schemeClr val="tx1"/>
                        </a:solidFill>
                        <a:uFillTx/>
                        <a:latin typeface="微軟正黑體" panose="020B0604030504040204" pitchFamily="34" charset="-120"/>
                        <a:ea typeface="微軟正黑體" panose="020B0604030504040204" pitchFamily="34" charset="-120"/>
                        <a:cs typeface="+mj-cs"/>
                        <a:sym typeface="Arial"/>
                      </a:endParaRPr>
                    </a:p>
                    <a:p>
                      <a:pPr marL="0" marR="0" lvl="0" indent="0" algn="l" defTabSz="686004" rtl="0" eaLnBrk="1" fontAlgn="auto" latinLnBrk="0" hangingPunct="1">
                        <a:lnSpc>
                          <a:spcPct val="100000"/>
                        </a:lnSpc>
                        <a:spcBef>
                          <a:spcPts val="0"/>
                        </a:spcBef>
                        <a:spcAft>
                          <a:spcPts val="0"/>
                        </a:spcAft>
                        <a:buClrTx/>
                        <a:buSzTx/>
                        <a:buFontTx/>
                        <a:buNone/>
                        <a:tabLst/>
                        <a:defRPr sz="1800"/>
                      </a:pPr>
                      <a:endParaRPr sz="1600" dirty="0">
                        <a:solidFill>
                          <a:schemeClr val="tx1"/>
                        </a:solidFill>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2769230315"/>
                  </a:ext>
                </a:extLst>
              </a:tr>
            </a:tbl>
          </a:graphicData>
        </a:graphic>
      </p:graphicFrame>
      <p:sp>
        <p:nvSpPr>
          <p:cNvPr id="1087" name="文字方塊 1"/>
          <p:cNvSpPr txBox="1"/>
          <p:nvPr/>
        </p:nvSpPr>
        <p:spPr>
          <a:xfrm>
            <a:off x="9437471" y="986967"/>
            <a:ext cx="2214705" cy="369328"/>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p>
            <a:pPr>
              <a:defRPr b="1">
                <a:latin typeface="微軟正黑體"/>
                <a:ea typeface="微軟正黑體"/>
                <a:cs typeface="微軟正黑體"/>
                <a:sym typeface="微軟正黑體"/>
              </a:defRPr>
            </a:pPr>
            <a:r>
              <a:rPr dirty="0"/>
              <a:t>努力與洽談中</a:t>
            </a:r>
            <a:r>
              <a:rPr lang="en-US" altLang="zh-TW" dirty="0"/>
              <a:t>2</a:t>
            </a:r>
            <a:r>
              <a:rPr dirty="0"/>
              <a:t>5萬元</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9" name="投影片編號版面配置區 3"/>
          <p:cNvSpPr txBox="1">
            <a:spLocks noGrp="1"/>
          </p:cNvSpPr>
          <p:nvPr>
            <p:ph type="sldNum" sz="quarter" idx="4294967295"/>
          </p:nvPr>
        </p:nvSpPr>
        <p:spPr>
          <a:xfrm>
            <a:off x="11918343" y="6604317"/>
            <a:ext cx="273652"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微軟正黑體"/>
                <a:ea typeface="微軟正黑體"/>
                <a:cs typeface="微軟正黑體"/>
                <a:sym typeface="微軟正黑體"/>
              </a:defRPr>
            </a:lvl1pPr>
          </a:lstStyle>
          <a:p>
            <a:fld id="{86CB4B4D-7CA3-9044-876B-883B54F8677D}" type="slidenum">
              <a:t>16</a:t>
            </a:fld>
            <a:endParaRPr/>
          </a:p>
        </p:txBody>
      </p:sp>
      <p:sp>
        <p:nvSpPr>
          <p:cNvPr id="1090" name="標題 1"/>
          <p:cNvSpPr txBox="1">
            <a:spLocks noGrp="1"/>
          </p:cNvSpPr>
          <p:nvPr>
            <p:ph type="title"/>
          </p:nvPr>
        </p:nvSpPr>
        <p:spPr>
          <a:xfrm>
            <a:off x="1991548" y="37678"/>
            <a:ext cx="8370276" cy="775374"/>
          </a:xfrm>
          <a:prstGeom prst="rect">
            <a:avLst/>
          </a:prstGeom>
        </p:spPr>
        <p:txBody>
          <a:bodyPr/>
          <a:lstStyle/>
          <a:p>
            <a:pPr algn="ctr">
              <a:defRPr b="1">
                <a:solidFill>
                  <a:srgbClr val="000099"/>
                </a:solidFill>
                <a:latin typeface="微軟正黑體"/>
                <a:ea typeface="微軟正黑體"/>
                <a:cs typeface="微軟正黑體"/>
                <a:sym typeface="微軟正黑體"/>
              </a:defRPr>
            </a:pPr>
            <a:r>
              <a:rPr dirty="0" err="1"/>
              <a:t>重大效益</a:t>
            </a:r>
            <a:r>
              <a:rPr dirty="0"/>
              <a:t>/</a:t>
            </a:r>
            <a:r>
              <a:rPr dirty="0" err="1"/>
              <a:t>重要任務規劃事項</a:t>
            </a:r>
            <a:endParaRPr dirty="0"/>
          </a:p>
        </p:txBody>
      </p:sp>
      <p:graphicFrame>
        <p:nvGraphicFramePr>
          <p:cNvPr id="1091" name="表格 1"/>
          <p:cNvGraphicFramePr/>
          <p:nvPr>
            <p:extLst>
              <p:ext uri="{D42A27DB-BD31-4B8C-83A1-F6EECF244321}">
                <p14:modId xmlns:p14="http://schemas.microsoft.com/office/powerpoint/2010/main" val="364888589"/>
              </p:ext>
            </p:extLst>
          </p:nvPr>
        </p:nvGraphicFramePr>
        <p:xfrm>
          <a:off x="256898" y="688306"/>
          <a:ext cx="11839576" cy="6692493"/>
        </p:xfrm>
        <a:graphic>
          <a:graphicData uri="http://schemas.openxmlformats.org/drawingml/2006/table">
            <a:tbl>
              <a:tblPr>
                <a:tableStyleId>{4C3C2611-4C71-4FC5-86AE-919BDF0F9419}</a:tableStyleId>
              </a:tblPr>
              <a:tblGrid>
                <a:gridCol w="2423790">
                  <a:extLst>
                    <a:ext uri="{9D8B030D-6E8A-4147-A177-3AD203B41FA5}">
                      <a16:colId xmlns:a16="http://schemas.microsoft.com/office/drawing/2014/main" val="20000"/>
                    </a:ext>
                  </a:extLst>
                </a:gridCol>
                <a:gridCol w="2933164">
                  <a:extLst>
                    <a:ext uri="{9D8B030D-6E8A-4147-A177-3AD203B41FA5}">
                      <a16:colId xmlns:a16="http://schemas.microsoft.com/office/drawing/2014/main" val="20001"/>
                    </a:ext>
                  </a:extLst>
                </a:gridCol>
                <a:gridCol w="1158146">
                  <a:extLst>
                    <a:ext uri="{9D8B030D-6E8A-4147-A177-3AD203B41FA5}">
                      <a16:colId xmlns:a16="http://schemas.microsoft.com/office/drawing/2014/main" val="20002"/>
                    </a:ext>
                  </a:extLst>
                </a:gridCol>
                <a:gridCol w="2581275">
                  <a:extLst>
                    <a:ext uri="{9D8B030D-6E8A-4147-A177-3AD203B41FA5}">
                      <a16:colId xmlns:a16="http://schemas.microsoft.com/office/drawing/2014/main" val="20003"/>
                    </a:ext>
                  </a:extLst>
                </a:gridCol>
                <a:gridCol w="1228725">
                  <a:extLst>
                    <a:ext uri="{9D8B030D-6E8A-4147-A177-3AD203B41FA5}">
                      <a16:colId xmlns:a16="http://schemas.microsoft.com/office/drawing/2014/main" val="20004"/>
                    </a:ext>
                  </a:extLst>
                </a:gridCol>
                <a:gridCol w="1514476">
                  <a:extLst>
                    <a:ext uri="{9D8B030D-6E8A-4147-A177-3AD203B41FA5}">
                      <a16:colId xmlns:a16="http://schemas.microsoft.com/office/drawing/2014/main" val="20005"/>
                    </a:ext>
                  </a:extLst>
                </a:gridCol>
              </a:tblGrid>
              <a:tr h="287922">
                <a:tc rowSpan="2">
                  <a:txBody>
                    <a:bodyPr/>
                    <a:lstStyle/>
                    <a:p>
                      <a:pPr algn="ctr">
                        <a:defRPr sz="1600">
                          <a:latin typeface="微軟正黑體"/>
                          <a:ea typeface="微軟正黑體"/>
                          <a:cs typeface="微軟正黑體"/>
                          <a:sym typeface="微軟正黑體"/>
                        </a:defRPr>
                      </a:pPr>
                      <a:r>
                        <a:t>重大效益/</a:t>
                      </a:r>
                    </a:p>
                    <a:p>
                      <a:pPr algn="ctr">
                        <a:defRPr sz="1600">
                          <a:latin typeface="微軟正黑體"/>
                          <a:ea typeface="微軟正黑體"/>
                          <a:cs typeface="微軟正黑體"/>
                          <a:sym typeface="微軟正黑體"/>
                        </a:defRPr>
                      </a:pPr>
                      <a:r>
                        <a:t>重要任務事項</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gridSpan="2">
                  <a:txBody>
                    <a:bodyPr/>
                    <a:lstStyle/>
                    <a:p>
                      <a:pPr marR="323850" algn="ctr">
                        <a:defRPr sz="1600">
                          <a:latin typeface="+mn-lt"/>
                          <a:ea typeface="+mn-ea"/>
                          <a:cs typeface="+mn-cs"/>
                          <a:sym typeface="Helvetica"/>
                        </a:defRPr>
                      </a:pPr>
                      <a:r>
                        <a:t>   年度進度規劃</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hMerge="1">
                  <a:txBody>
                    <a:bodyPr/>
                    <a:lstStyle/>
                    <a:p>
                      <a:endParaRPr lang="zh-TW"/>
                    </a:p>
                  </a:txBody>
                  <a:tcPr/>
                </a:tc>
                <a:tc gridSpan="2">
                  <a:txBody>
                    <a:bodyPr/>
                    <a:lstStyle/>
                    <a:p>
                      <a:pPr algn="ctr">
                        <a:defRPr sz="1800"/>
                      </a:pPr>
                      <a:r>
                        <a:rPr sz="1600">
                          <a:latin typeface="+mn-lt"/>
                          <a:ea typeface="+mn-ea"/>
                          <a:cs typeface="+mn-cs"/>
                          <a:sym typeface="Helvetica"/>
                        </a:rPr>
                        <a:t>期中查核點</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hMerge="1">
                  <a:txBody>
                    <a:bodyPr/>
                    <a:lstStyle/>
                    <a:p>
                      <a:endParaRPr lang="zh-TW"/>
                    </a:p>
                  </a:txBody>
                  <a:tcPr/>
                </a:tc>
                <a:tc rowSpan="2">
                  <a:txBody>
                    <a:bodyPr/>
                    <a:lstStyle/>
                    <a:p>
                      <a:pPr algn="ctr">
                        <a:defRPr sz="1800"/>
                      </a:pPr>
                      <a:r>
                        <a:rPr sz="1600">
                          <a:latin typeface="微軟正黑體"/>
                          <a:ea typeface="微軟正黑體"/>
                          <a:cs typeface="微軟正黑體"/>
                          <a:sym typeface="微軟正黑體"/>
                        </a:rPr>
                        <a:t>備註</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0"/>
                  </a:ext>
                </a:extLst>
              </a:tr>
              <a:tr h="575843">
                <a:tc vMerge="1">
                  <a:txBody>
                    <a:bodyPr/>
                    <a:lstStyle/>
                    <a:p>
                      <a:endParaRPr lang="zh-TW"/>
                    </a:p>
                  </a:txBody>
                  <a:tcPr/>
                </a:tc>
                <a:tc>
                  <a:txBody>
                    <a:bodyPr/>
                    <a:lstStyle/>
                    <a:p>
                      <a:pPr algn="ctr">
                        <a:defRPr sz="1800"/>
                      </a:pPr>
                      <a:r>
                        <a:rPr sz="1600">
                          <a:latin typeface="微軟正黑體"/>
                          <a:ea typeface="微軟正黑體"/>
                          <a:cs typeface="微軟正黑體"/>
                          <a:sym typeface="微軟正黑體"/>
                        </a:rPr>
                        <a:t>達成之
具體情境說明</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sz="1600">
                          <a:latin typeface="微軟正黑體"/>
                          <a:ea typeface="微軟正黑體"/>
                          <a:cs typeface="微軟正黑體"/>
                          <a:sym typeface="微軟正黑體"/>
                        </a:rPr>
                        <a:t>預計
完成時間</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sz="1600">
                          <a:latin typeface="微軟正黑體"/>
                          <a:ea typeface="微軟正黑體"/>
                          <a:cs typeface="微軟正黑體"/>
                          <a:sym typeface="微軟正黑體"/>
                        </a:rPr>
                        <a:t>重要進展
指標說明</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sz="1600">
                          <a:latin typeface="微軟正黑體"/>
                          <a:ea typeface="微軟正黑體"/>
                          <a:cs typeface="微軟正黑體"/>
                          <a:sym typeface="微軟正黑體"/>
                        </a:rPr>
                        <a:t>預訂
查核時間</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vMerge="1">
                  <a:txBody>
                    <a:bodyPr/>
                    <a:lstStyle/>
                    <a:p>
                      <a:endParaRPr lang="zh-TW"/>
                    </a:p>
                  </a:txBody>
                  <a:tcPr/>
                </a:tc>
                <a:extLst>
                  <a:ext uri="{0D108BD9-81ED-4DB2-BD59-A6C34878D82A}">
                    <a16:rowId xmlns:a16="http://schemas.microsoft.com/office/drawing/2014/main" val="10001"/>
                  </a:ext>
                </a:extLst>
              </a:tr>
              <a:tr h="1439608">
                <a:tc>
                  <a:txBody>
                    <a:bodyPr/>
                    <a:lstStyle/>
                    <a:p>
                      <a:pPr algn="just">
                        <a:lnSpc>
                          <a:spcPts val="2000"/>
                        </a:lnSpc>
                        <a:defRPr sz="1600">
                          <a:latin typeface="微軟正黑體"/>
                          <a:ea typeface="微軟正黑體"/>
                          <a:cs typeface="微軟正黑體"/>
                          <a:sym typeface="微軟正黑體"/>
                        </a:defRPr>
                      </a:pPr>
                      <a:r>
                        <a:t>推動跨業整合智慧環景顯示與AI感知新興運動科技服務應用系統平台解決方案</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just">
                        <a:buSzPts val="1600"/>
                        <a:buFont typeface="Symbol"/>
                        <a:buChar char="-"/>
                        <a:defRPr sz="1600">
                          <a:latin typeface="微軟正黑體"/>
                          <a:ea typeface="微軟正黑體"/>
                          <a:cs typeface="微軟正黑體"/>
                          <a:sym typeface="微軟正黑體"/>
                        </a:defRPr>
                      </a:pPr>
                      <a:r>
                        <a:t>與1家國內投影顯示設備大廠共創發展創新智慧互動應用投影一體機系統提供場館/居家服務應用</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lnSpc>
                          <a:spcPts val="2000"/>
                        </a:lnSpc>
                        <a:defRPr sz="1800"/>
                      </a:pPr>
                      <a:r>
                        <a:rPr sz="1600">
                          <a:latin typeface="微軟正黑體"/>
                          <a:ea typeface="微軟正黑體"/>
                          <a:cs typeface="微軟正黑體"/>
                          <a:sym typeface="微軟正黑體"/>
                        </a:rPr>
                        <a:t>113.12.31</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just">
                        <a:buSzPts val="1600"/>
                        <a:buFont typeface="Symbol"/>
                        <a:buChar char="-"/>
                        <a:defRPr sz="1600">
                          <a:latin typeface="微軟正黑體"/>
                          <a:ea typeface="微軟正黑體"/>
                          <a:cs typeface="微軟正黑體"/>
                          <a:sym typeface="微軟正黑體"/>
                        </a:defRPr>
                      </a:pPr>
                      <a:r>
                        <a:t>智慧沈浸式AI互動感知投影系統關鍵技術整合</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lnSpc>
                          <a:spcPts val="2000"/>
                        </a:lnSpc>
                        <a:defRPr sz="1800"/>
                      </a:pPr>
                      <a:r>
                        <a:rPr sz="1600">
                          <a:latin typeface="微軟正黑體"/>
                          <a:ea typeface="微軟正黑體"/>
                          <a:cs typeface="微軟正黑體"/>
                          <a:sym typeface="微軟正黑體"/>
                        </a:rPr>
                        <a:t>113.6.30</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600">
                          <a:latin typeface="微軟正黑體"/>
                          <a:ea typeface="微軟正黑體"/>
                          <a:cs typeface="微軟正黑體"/>
                          <a:sym typeface="微軟正黑體"/>
                        </a:defRPr>
                      </a:pPr>
                      <a:r>
                        <a:rPr lang="en-US" altLang="zh-TW" dirty="0">
                          <a:solidFill>
                            <a:schemeClr val="tx1"/>
                          </a:solidFill>
                          <a:latin typeface="微軟正黑體" panose="020B0604030504040204" pitchFamily="34" charset="-120"/>
                          <a:ea typeface="微軟正黑體" panose="020B0604030504040204" pitchFamily="34" charset="-120"/>
                        </a:rPr>
                        <a:t>5/9</a:t>
                      </a:r>
                      <a:r>
                        <a:rPr lang="zh-TW" altLang="en-US" dirty="0">
                          <a:solidFill>
                            <a:schemeClr val="tx1"/>
                          </a:solidFill>
                          <a:latin typeface="微軟正黑體" panose="020B0604030504040204" pitchFamily="34" charset="-120"/>
                          <a:ea typeface="微軟正黑體" panose="020B0604030504040204" pitchFamily="34" charset="-120"/>
                        </a:rPr>
                        <a:t>送件，簡報審核中</a:t>
                      </a:r>
                    </a:p>
                    <a:p>
                      <a:pPr algn="l" defTabSz="686004">
                        <a:defRPr sz="1600">
                          <a:latin typeface="微軟正黑體"/>
                          <a:ea typeface="微軟正黑體"/>
                          <a:cs typeface="微軟正黑體"/>
                          <a:sym typeface="微軟正黑體"/>
                        </a:defRPr>
                      </a:pPr>
                      <a:endParaRPr sz="1600" dirty="0">
                        <a:solidFill>
                          <a:schemeClr val="tx1"/>
                        </a:solidFill>
                        <a:latin typeface="微軟正黑體"/>
                        <a:ea typeface="微軟正黑體"/>
                        <a:cs typeface="微軟正黑體"/>
                        <a:sym typeface="微軟正黑體"/>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2"/>
                  </a:ext>
                </a:extLst>
              </a:tr>
              <a:tr h="2303372">
                <a:tc>
                  <a:txBody>
                    <a:bodyPr/>
                    <a:lstStyle/>
                    <a:p>
                      <a:pPr algn="just">
                        <a:lnSpc>
                          <a:spcPts val="2000"/>
                        </a:lnSpc>
                        <a:defRPr sz="1800"/>
                      </a:pPr>
                      <a:r>
                        <a:rPr sz="1600">
                          <a:latin typeface="微軟正黑體"/>
                          <a:ea typeface="微軟正黑體"/>
                          <a:cs typeface="微軟正黑體"/>
                          <a:sym typeface="微軟正黑體"/>
                        </a:rPr>
                        <a:t>以新展演與新音樂打造新興文化影視音產業解決方案與服務</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just">
                        <a:buSzPts val="1600"/>
                        <a:buFont typeface="Symbol"/>
                        <a:buChar char="-"/>
                        <a:defRPr sz="1600">
                          <a:latin typeface="微軟正黑體"/>
                          <a:ea typeface="微軟正黑體"/>
                          <a:cs typeface="微軟正黑體"/>
                          <a:sym typeface="微軟正黑體"/>
                        </a:defRPr>
                      </a:pPr>
                      <a:r>
                        <a:rPr lang="zh-TW" altLang="en-US" dirty="0"/>
                        <a:t>與策展領頭業者，如</a:t>
                      </a:r>
                      <a:r>
                        <a:rPr lang="en-US" altLang="zh-TW" dirty="0"/>
                        <a:t>:</a:t>
                      </a:r>
                      <a:r>
                        <a:rPr lang="zh-TW" altLang="en-US" dirty="0"/>
                        <a:t>國內領頭內容產製（夢想創造、甲尚娛樂）與展演</a:t>
                      </a:r>
                      <a:r>
                        <a:rPr lang="en-US" altLang="zh-TW" dirty="0"/>
                        <a:t>(</a:t>
                      </a:r>
                      <a:r>
                        <a:rPr lang="zh-TW" altLang="en-US" dirty="0"/>
                        <a:t>必應</a:t>
                      </a:r>
                      <a:r>
                        <a:rPr lang="en-US" altLang="zh-TW" dirty="0"/>
                        <a:t>)</a:t>
                      </a:r>
                      <a:r>
                        <a:rPr lang="zh-TW" altLang="en-US" dirty="0"/>
                        <a:t>並結合終端裝置，打造虛實互動新展演與新音樂方案</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lnSpc>
                          <a:spcPts val="2000"/>
                        </a:lnSpc>
                        <a:defRPr sz="1800"/>
                      </a:pPr>
                      <a:r>
                        <a:rPr sz="1600">
                          <a:latin typeface="微軟正黑體"/>
                          <a:ea typeface="微軟正黑體"/>
                          <a:cs typeface="微軟正黑體"/>
                          <a:sym typeface="微軟正黑體"/>
                        </a:rPr>
                        <a:t>113.12.31</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marR="0" lvl="0" indent="-342900" algn="just" defTabSz="914400" rtl="0" eaLnBrk="1" fontAlgn="auto" latinLnBrk="0" hangingPunct="1">
                        <a:lnSpc>
                          <a:spcPct val="100000"/>
                        </a:lnSpc>
                        <a:spcBef>
                          <a:spcPts val="0"/>
                        </a:spcBef>
                        <a:spcAft>
                          <a:spcPts val="0"/>
                        </a:spcAft>
                        <a:buClrTx/>
                        <a:buSzPts val="1600"/>
                        <a:buFont typeface="Symbol"/>
                        <a:buChar char="-"/>
                        <a:tabLst/>
                        <a:defRPr sz="1600">
                          <a:latin typeface="微軟正黑體"/>
                          <a:ea typeface="微軟正黑體"/>
                          <a:cs typeface="微軟正黑體"/>
                          <a:sym typeface="微軟正黑體"/>
                        </a:defRPr>
                      </a:pPr>
                      <a:r>
                        <a:rPr lang="zh-TW" altLang="en-US" sz="1600" b="0" i="0" u="none" strike="noStrike" cap="none" spc="0" baseline="0" noProof="0" dirty="0">
                          <a:solidFill>
                            <a:srgbClr val="000000"/>
                          </a:solidFill>
                          <a:uFillTx/>
                          <a:latin typeface="微軟正黑體"/>
                          <a:ea typeface="微軟正黑體"/>
                          <a:cs typeface="+mj-cs"/>
                          <a:sym typeface="Arial"/>
                        </a:rPr>
                        <a:t>虛實風格化互動影音生成式</a:t>
                      </a:r>
                      <a:r>
                        <a:rPr lang="en-US" altLang="zh-TW" sz="1600" b="0" i="0" u="none" strike="noStrike" cap="none" spc="0" baseline="0" noProof="0" dirty="0">
                          <a:solidFill>
                            <a:srgbClr val="000000"/>
                          </a:solidFill>
                          <a:uFillTx/>
                          <a:latin typeface="微軟正黑體"/>
                          <a:ea typeface="微軟正黑體"/>
                          <a:cs typeface="+mj-cs"/>
                          <a:sym typeface="Arial"/>
                        </a:rPr>
                        <a:t>AI</a:t>
                      </a:r>
                      <a:r>
                        <a:rPr lang="zh-TW" altLang="en-US" sz="1600" b="0" i="0" u="none" strike="noStrike" cap="none" spc="0" baseline="0" noProof="0" dirty="0">
                          <a:solidFill>
                            <a:srgbClr val="000000"/>
                          </a:solidFill>
                          <a:uFillTx/>
                          <a:latin typeface="微軟正黑體"/>
                          <a:ea typeface="微軟正黑體"/>
                          <a:cs typeface="+mj-cs"/>
                          <a:sym typeface="Arial"/>
                        </a:rPr>
                        <a:t>偶像</a:t>
                      </a:r>
                      <a:r>
                        <a:rPr lang="en-US" altLang="zh-TW" sz="1600" b="0" i="0" u="none" strike="noStrike" cap="none" spc="0" baseline="0" noProof="0" dirty="0">
                          <a:solidFill>
                            <a:srgbClr val="000000"/>
                          </a:solidFill>
                          <a:uFillTx/>
                          <a:latin typeface="微軟正黑體"/>
                          <a:ea typeface="微軟正黑體"/>
                          <a:cs typeface="+mj-cs"/>
                          <a:sym typeface="Arial"/>
                        </a:rPr>
                        <a:t> x TTXC</a:t>
                      </a:r>
                      <a:r>
                        <a:rPr lang="zh-TW" altLang="en-US" sz="1600" b="0" i="0" u="none" strike="noStrike" cap="none" spc="0" baseline="0" noProof="0" dirty="0">
                          <a:solidFill>
                            <a:srgbClr val="000000"/>
                          </a:solidFill>
                          <a:uFillTx/>
                          <a:latin typeface="微軟正黑體"/>
                          <a:ea typeface="微軟正黑體"/>
                          <a:cs typeface="+mj-cs"/>
                          <a:sym typeface="Arial"/>
                        </a:rPr>
                        <a:t>多邊合作展演：</a:t>
                      </a:r>
                      <a:r>
                        <a:rPr lang="zh-CN" altLang="en-US" sz="1600" b="0" i="0" u="none" strike="noStrike" cap="none" spc="0" baseline="0" noProof="0" dirty="0">
                          <a:solidFill>
                            <a:srgbClr val="000000"/>
                          </a:solidFill>
                          <a:uFillTx/>
                          <a:latin typeface="微軟正黑體"/>
                          <a:ea typeface="微軟正黑體"/>
                          <a:cs typeface="+mj-cs"/>
                          <a:sym typeface="Arial"/>
                        </a:rPr>
                        <a:t>促成與高流打狗祭演唱會</a:t>
                      </a:r>
                      <a:r>
                        <a:rPr lang="en" altLang="zh-CN" sz="1600" b="0" i="0" u="none" strike="noStrike" cap="none" spc="0" baseline="0" noProof="0" dirty="0">
                          <a:solidFill>
                            <a:srgbClr val="000000"/>
                          </a:solidFill>
                          <a:uFillTx/>
                          <a:latin typeface="微軟正黑體"/>
                          <a:ea typeface="微軟正黑體"/>
                          <a:cs typeface="+mj-cs"/>
                          <a:sym typeface="Arial"/>
                        </a:rPr>
                        <a:t>IP</a:t>
                      </a:r>
                      <a:r>
                        <a:rPr lang="zh-CN" altLang="en-US" sz="1600" b="0" i="0" u="none" strike="noStrike" cap="none" spc="0" baseline="0" noProof="0" dirty="0">
                          <a:solidFill>
                            <a:srgbClr val="000000"/>
                          </a:solidFill>
                          <a:uFillTx/>
                          <a:latin typeface="微軟正黑體"/>
                          <a:ea typeface="微軟正黑體"/>
                          <a:cs typeface="+mj-cs"/>
                          <a:sym typeface="Arial"/>
                        </a:rPr>
                        <a:t>虛實共演、駁二藝術特區</a:t>
                      </a:r>
                      <a:r>
                        <a:rPr lang="en-US" altLang="zh-CN" sz="1600" b="0" i="0" u="none" strike="noStrike" cap="none" spc="0" baseline="0" noProof="0" dirty="0">
                          <a:solidFill>
                            <a:srgbClr val="000000"/>
                          </a:solidFill>
                          <a:uFillTx/>
                          <a:latin typeface="微軟正黑體"/>
                          <a:ea typeface="微軟正黑體"/>
                          <a:cs typeface="+mj-cs"/>
                          <a:sym typeface="Arial"/>
                        </a:rPr>
                        <a:t>XR</a:t>
                      </a:r>
                      <a:r>
                        <a:rPr lang="zh-CN" altLang="en-US" sz="1600" b="0" i="0" u="none" strike="noStrike" cap="none" spc="0" baseline="0" noProof="0" dirty="0">
                          <a:solidFill>
                            <a:srgbClr val="000000"/>
                          </a:solidFill>
                          <a:uFillTx/>
                          <a:latin typeface="微軟正黑體"/>
                          <a:ea typeface="微軟正黑體"/>
                          <a:cs typeface="+mj-cs"/>
                          <a:sym typeface="Arial"/>
                        </a:rPr>
                        <a:t>展演應用、沈浸劇場多方共演；</a:t>
                      </a:r>
                      <a:r>
                        <a:rPr lang="zh-TW" altLang="zh-TW" sz="1600" b="0" i="0" u="none" strike="noStrike" cap="none" spc="0" baseline="0" dirty="0">
                          <a:solidFill>
                            <a:srgbClr val="000000"/>
                          </a:solidFill>
                          <a:uFillTx/>
                          <a:latin typeface="微軟正黑體"/>
                          <a:ea typeface="微軟正黑體"/>
                          <a:cs typeface="+mj-cs"/>
                          <a:sym typeface="Microsoft JhengHei"/>
                        </a:rPr>
                        <a:t>高擬真影音生成與展演</a:t>
                      </a:r>
                      <a:r>
                        <a:rPr lang="zh-TW" altLang="en-US" sz="1600" b="0" i="0" u="none" strike="noStrike" cap="none" spc="0" baseline="0" dirty="0">
                          <a:solidFill>
                            <a:srgbClr val="000000"/>
                          </a:solidFill>
                          <a:uFillTx/>
                          <a:latin typeface="微軟正黑體"/>
                          <a:ea typeface="微軟正黑體"/>
                          <a:cs typeface="+mj-cs"/>
                          <a:sym typeface="Microsoft JhengHei"/>
                        </a:rPr>
                        <a:t>映</a:t>
                      </a:r>
                      <a:r>
                        <a:rPr lang="zh-TW" altLang="zh-TW" sz="1600" b="0" i="0" u="none" strike="noStrike" cap="none" spc="0" baseline="0" dirty="0">
                          <a:solidFill>
                            <a:srgbClr val="000000"/>
                          </a:solidFill>
                          <a:uFillTx/>
                          <a:latin typeface="微軟正黑體"/>
                          <a:ea typeface="微軟正黑體"/>
                          <a:cs typeface="+mj-cs"/>
                          <a:sym typeface="Microsoft JhengHei"/>
                        </a:rPr>
                        <a:t>應用服務系統</a:t>
                      </a:r>
                      <a:r>
                        <a:rPr lang="en-US" altLang="zh-TW" sz="1600" b="0" i="0" u="none" strike="noStrike" cap="none" spc="0" baseline="0" dirty="0">
                          <a:solidFill>
                            <a:srgbClr val="000000"/>
                          </a:solidFill>
                          <a:uFillTx/>
                          <a:latin typeface="微軟正黑體"/>
                          <a:ea typeface="微軟正黑體"/>
                          <a:cs typeface="+mj-cs"/>
                          <a:sym typeface="Microsoft JhengHei"/>
                        </a:rPr>
                        <a:t>-</a:t>
                      </a:r>
                      <a:r>
                        <a:rPr lang="zh-CN" altLang="en-US" sz="1600" b="0" i="0" u="none" strike="noStrike" cap="none" spc="0" baseline="0" dirty="0">
                          <a:solidFill>
                            <a:srgbClr val="000000"/>
                          </a:solidFill>
                          <a:uFillTx/>
                          <a:latin typeface="微軟正黑體"/>
                          <a:ea typeface="微軟正黑體"/>
                          <a:cs typeface="+mj-cs"/>
                          <a:sym typeface="Microsoft JhengHei"/>
                        </a:rPr>
                        <a:t>對焦</a:t>
                      </a:r>
                      <a:r>
                        <a:rPr lang="zh-TW" altLang="en-US" sz="1600" b="0" i="0" u="none" strike="noStrike" cap="none" spc="0" baseline="0" dirty="0">
                          <a:solidFill>
                            <a:srgbClr val="000000"/>
                          </a:solidFill>
                          <a:uFillTx/>
                          <a:latin typeface="微軟正黑體"/>
                          <a:ea typeface="微軟正黑體"/>
                          <a:cs typeface="+mj-cs"/>
                          <a:sym typeface="Arial"/>
                        </a:rPr>
                        <a:t>產業佈局</a:t>
                      </a:r>
                      <a:endParaRPr lang="en-US" altLang="zh-TW" sz="1200" b="0" i="0" u="none" strike="noStrike" cap="none" spc="0" baseline="0" dirty="0">
                        <a:solidFill>
                          <a:srgbClr val="000000"/>
                        </a:solidFill>
                        <a:effectLst/>
                        <a:uFillTx/>
                        <a:latin typeface="+mj-lt"/>
                        <a:ea typeface="+mj-ea"/>
                        <a:cs typeface="+mj-cs"/>
                        <a:sym typeface="Arial"/>
                      </a:endParaRPr>
                    </a:p>
                    <a:p>
                      <a:pPr marL="342900" marR="0" lvl="4" indent="-342900" algn="just" defTabSz="914400" rtl="0" eaLnBrk="1" fontAlgn="auto" latinLnBrk="0" hangingPunct="1">
                        <a:lnSpc>
                          <a:spcPct val="100000"/>
                        </a:lnSpc>
                        <a:spcBef>
                          <a:spcPts val="0"/>
                        </a:spcBef>
                        <a:spcAft>
                          <a:spcPts val="0"/>
                        </a:spcAft>
                        <a:buClrTx/>
                        <a:buSzPts val="1600"/>
                        <a:buFont typeface="Symbol"/>
                        <a:buChar char="-"/>
                        <a:tabLst/>
                        <a:defRPr sz="1600">
                          <a:latin typeface="微軟正黑體"/>
                          <a:ea typeface="微軟正黑體"/>
                          <a:cs typeface="微軟正黑體"/>
                          <a:sym typeface="微軟正黑體"/>
                        </a:defRPr>
                      </a:pPr>
                      <a:r>
                        <a:rPr lang="zh-TW" altLang="en-US" sz="1400" b="0" i="0" u="none" strike="noStrike" cap="none" spc="0" baseline="0" dirty="0">
                          <a:solidFill>
                            <a:srgbClr val="000000"/>
                          </a:solidFill>
                          <a:effectLst/>
                          <a:uFillTx/>
                          <a:latin typeface="+mj-lt"/>
                          <a:ea typeface="+mj-ea"/>
                          <a:cs typeface="+mj-cs"/>
                          <a:sym typeface="Arial"/>
                        </a:rPr>
                        <a:t>文化局回覆科技帶來亮點、演唱會經濟數位轉型，亞灣產業（動畫影視音）導入。</a:t>
                      </a:r>
                      <a:endParaRPr lang="en-US" altLang="zh-TW" sz="1400" b="0" i="0" u="none" strike="noStrike" cap="none" spc="0" baseline="0" dirty="0">
                        <a:solidFill>
                          <a:srgbClr val="000000"/>
                        </a:solidFill>
                        <a:effectLst/>
                        <a:uFillTx/>
                        <a:latin typeface="+mj-lt"/>
                        <a:ea typeface="+mj-ea"/>
                        <a:cs typeface="+mj-cs"/>
                        <a:sym typeface="Arial"/>
                      </a:endParaRPr>
                    </a:p>
                    <a:p>
                      <a:pPr marL="342900" marR="0" lvl="4" indent="-342900" algn="just" defTabSz="914400" rtl="0" eaLnBrk="1" fontAlgn="auto" latinLnBrk="0" hangingPunct="1">
                        <a:lnSpc>
                          <a:spcPct val="100000"/>
                        </a:lnSpc>
                        <a:spcBef>
                          <a:spcPts val="0"/>
                        </a:spcBef>
                        <a:spcAft>
                          <a:spcPts val="0"/>
                        </a:spcAft>
                        <a:buClrTx/>
                        <a:buSzPts val="1600"/>
                        <a:buFont typeface="Symbol"/>
                        <a:buChar char="-"/>
                        <a:tabLst/>
                        <a:defRPr sz="1600">
                          <a:latin typeface="微軟正黑體"/>
                          <a:ea typeface="微軟正黑體"/>
                          <a:cs typeface="微軟正黑體"/>
                          <a:sym typeface="微軟正黑體"/>
                        </a:defRPr>
                      </a:pPr>
                      <a:r>
                        <a:rPr lang="zh-TW" altLang="en-US" sz="1400" b="0" i="0" u="none" strike="noStrike" cap="none" spc="0" baseline="0" dirty="0">
                          <a:solidFill>
                            <a:srgbClr val="000000"/>
                          </a:solidFill>
                          <a:effectLst/>
                          <a:uFillTx/>
                          <a:latin typeface="+mj-lt"/>
                          <a:ea typeface="+mj-ea"/>
                          <a:cs typeface="+mj-cs"/>
                          <a:sym typeface="Arial"/>
                        </a:rPr>
                        <a:t>線上虛擬型的</a:t>
                      </a:r>
                      <a:r>
                        <a:rPr lang="en" altLang="zh-TW" sz="1400" b="0" i="0" u="none" strike="noStrike" cap="none" spc="0" baseline="0" dirty="0">
                          <a:solidFill>
                            <a:srgbClr val="000000"/>
                          </a:solidFill>
                          <a:effectLst/>
                          <a:uFillTx/>
                          <a:latin typeface="+mj-lt"/>
                          <a:ea typeface="+mj-ea"/>
                          <a:cs typeface="+mj-cs"/>
                          <a:sym typeface="Arial"/>
                        </a:rPr>
                        <a:t>IP</a:t>
                      </a:r>
                      <a:r>
                        <a:rPr lang="zh-TW" altLang="en-US" sz="1400" b="0" i="0" u="none" strike="noStrike" cap="none" spc="0" baseline="0" dirty="0">
                          <a:solidFill>
                            <a:srgbClr val="000000"/>
                          </a:solidFill>
                          <a:effectLst/>
                          <a:uFillTx/>
                          <a:latin typeface="+mj-lt"/>
                          <a:ea typeface="+mj-ea"/>
                          <a:cs typeface="+mj-cs"/>
                          <a:sym typeface="Arial"/>
                        </a:rPr>
                        <a:t>；工研院可以先製作部分</a:t>
                      </a:r>
                      <a:r>
                        <a:rPr lang="en" altLang="zh-TW" sz="1400" b="0" i="0" u="none" strike="noStrike" cap="none" spc="0" baseline="0" dirty="0">
                          <a:solidFill>
                            <a:srgbClr val="000000"/>
                          </a:solidFill>
                          <a:effectLst/>
                          <a:uFillTx/>
                          <a:latin typeface="+mj-lt"/>
                          <a:ea typeface="+mj-ea"/>
                          <a:cs typeface="+mj-cs"/>
                          <a:sym typeface="Arial"/>
                        </a:rPr>
                        <a:t>IP</a:t>
                      </a:r>
                      <a:r>
                        <a:rPr lang="zh-TW" altLang="en-US" sz="1400" b="0" i="0" u="none" strike="noStrike" cap="none" spc="0" baseline="0" dirty="0">
                          <a:solidFill>
                            <a:srgbClr val="000000"/>
                          </a:solidFill>
                          <a:effectLst/>
                          <a:uFillTx/>
                          <a:latin typeface="+mj-lt"/>
                          <a:ea typeface="+mj-ea"/>
                          <a:cs typeface="+mj-cs"/>
                          <a:sym typeface="Arial"/>
                        </a:rPr>
                        <a:t>，六月前試煉。</a:t>
                      </a:r>
                      <a:endParaRPr lang="en-US" altLang="zh-TW" sz="1400" b="0" i="0" u="none" strike="noStrike" cap="none" spc="0" baseline="0" dirty="0">
                        <a:solidFill>
                          <a:srgbClr val="000000"/>
                        </a:solidFill>
                        <a:effectLst/>
                        <a:uFillTx/>
                        <a:latin typeface="+mj-lt"/>
                        <a:ea typeface="+mj-ea"/>
                        <a:cs typeface="+mj-cs"/>
                        <a:sym typeface="Arial"/>
                      </a:endParaRPr>
                    </a:p>
                    <a:p>
                      <a:pPr marL="342900" marR="0" lvl="4" indent="-342900" algn="just" defTabSz="914400" rtl="0" eaLnBrk="1" fontAlgn="auto" latinLnBrk="0" hangingPunct="1">
                        <a:lnSpc>
                          <a:spcPct val="100000"/>
                        </a:lnSpc>
                        <a:spcBef>
                          <a:spcPts val="0"/>
                        </a:spcBef>
                        <a:spcAft>
                          <a:spcPts val="0"/>
                        </a:spcAft>
                        <a:buClrTx/>
                        <a:buSzPts val="1600"/>
                        <a:buFont typeface="Symbol"/>
                        <a:buChar char="-"/>
                        <a:tabLst/>
                        <a:defRPr sz="1600">
                          <a:latin typeface="微軟正黑體"/>
                          <a:ea typeface="微軟正黑體"/>
                          <a:cs typeface="微軟正黑體"/>
                          <a:sym typeface="微軟正黑體"/>
                        </a:defRPr>
                      </a:pPr>
                      <a:r>
                        <a:rPr lang="zh-TW" altLang="en-US" sz="1400" b="0" i="0" u="none" strike="noStrike" cap="none" spc="0" baseline="0" dirty="0">
                          <a:solidFill>
                            <a:srgbClr val="000000"/>
                          </a:solidFill>
                          <a:effectLst/>
                          <a:uFillTx/>
                          <a:latin typeface="+mj-lt"/>
                          <a:ea typeface="+mj-ea"/>
                          <a:cs typeface="+mj-cs"/>
                          <a:sym typeface="Arial"/>
                        </a:rPr>
                        <a:t>彙整「藝術家進駐工研院」的內容＠駁二科技駐村</a:t>
                      </a:r>
                    </a:p>
                    <a:p>
                      <a:pPr marL="342900" marR="0" lvl="0" indent="-342900" algn="just" defTabSz="914400" rtl="0" eaLnBrk="1" fontAlgn="auto" latinLnBrk="0" hangingPunct="1">
                        <a:lnSpc>
                          <a:spcPct val="100000"/>
                        </a:lnSpc>
                        <a:spcBef>
                          <a:spcPts val="0"/>
                        </a:spcBef>
                        <a:spcAft>
                          <a:spcPts val="0"/>
                        </a:spcAft>
                        <a:buClrTx/>
                        <a:buSzPts val="1600"/>
                        <a:buFont typeface="Symbol"/>
                        <a:buChar char="-"/>
                        <a:tabLst/>
                        <a:defRPr sz="1600">
                          <a:latin typeface="微軟正黑體"/>
                          <a:ea typeface="微軟正黑體"/>
                          <a:cs typeface="微軟正黑體"/>
                          <a:sym typeface="微軟正黑體"/>
                        </a:defRPr>
                      </a:pPr>
                      <a:endParaRPr lang="zh-TW" altLang="en-US" sz="1600" b="0" i="0" u="none" strike="noStrike" cap="none" spc="0" baseline="0" dirty="0">
                        <a:solidFill>
                          <a:srgbClr val="000000"/>
                        </a:solidFill>
                        <a:uFillTx/>
                        <a:latin typeface="微軟正黑體"/>
                        <a:ea typeface="微軟正黑體"/>
                        <a:cs typeface="+mj-cs"/>
                        <a:sym typeface="Arial"/>
                      </a:endParaRPr>
                    </a:p>
                    <a:p>
                      <a:pPr marL="342900" marR="0" lvl="0" indent="-342900" algn="just" defTabSz="914400" rtl="0" eaLnBrk="1" fontAlgn="auto" latinLnBrk="0" hangingPunct="1">
                        <a:lnSpc>
                          <a:spcPct val="100000"/>
                        </a:lnSpc>
                        <a:spcBef>
                          <a:spcPts val="0"/>
                        </a:spcBef>
                        <a:spcAft>
                          <a:spcPts val="0"/>
                        </a:spcAft>
                        <a:buClrTx/>
                        <a:buSzPts val="1600"/>
                        <a:buFont typeface="Symbol"/>
                        <a:buChar char="-"/>
                        <a:tabLst/>
                        <a:defRPr sz="1600">
                          <a:latin typeface="微軟正黑體"/>
                          <a:ea typeface="微軟正黑體"/>
                          <a:cs typeface="微軟正黑體"/>
                          <a:sym typeface="微軟正黑體"/>
                        </a:defRPr>
                      </a:pPr>
                      <a:endParaRPr lang="zh-TW" altLang="en-US" sz="1600" b="0" i="0" u="none" strike="noStrike" cap="none" spc="0" baseline="0" noProof="0" dirty="0">
                        <a:solidFill>
                          <a:srgbClr val="000000"/>
                        </a:solidFill>
                        <a:uFillTx/>
                        <a:latin typeface="微軟正黑體"/>
                        <a:ea typeface="微軟正黑體"/>
                        <a:cs typeface="+mj-cs"/>
                        <a:sym typeface="Arial"/>
                      </a:endParaRPr>
                    </a:p>
                    <a:p>
                      <a:pPr marL="342900" marR="0" lvl="0" indent="-342900" algn="just" defTabSz="914400" rtl="0" eaLnBrk="1" fontAlgn="auto" latinLnBrk="0" hangingPunct="1">
                        <a:lnSpc>
                          <a:spcPct val="100000"/>
                        </a:lnSpc>
                        <a:spcBef>
                          <a:spcPts val="0"/>
                        </a:spcBef>
                        <a:spcAft>
                          <a:spcPts val="0"/>
                        </a:spcAft>
                        <a:buClrTx/>
                        <a:buSzPts val="1600"/>
                        <a:buFont typeface="Symbol"/>
                        <a:buChar char="-"/>
                        <a:tabLst/>
                        <a:defRPr sz="1600">
                          <a:latin typeface="微軟正黑體"/>
                          <a:ea typeface="微軟正黑體"/>
                          <a:cs typeface="微軟正黑體"/>
                          <a:sym typeface="微軟正黑體"/>
                        </a:defRPr>
                      </a:pPr>
                      <a:endParaRPr lang="zh-TW" altLang="en-US" sz="1600" b="0" i="0" u="none" strike="noStrike" cap="none" spc="0" baseline="0" dirty="0">
                        <a:solidFill>
                          <a:srgbClr val="000000"/>
                        </a:solidFill>
                        <a:uFillTx/>
                        <a:latin typeface="微軟正黑體"/>
                        <a:ea typeface="微軟正黑體"/>
                        <a:cs typeface="+mj-cs"/>
                        <a:sym typeface="Arial"/>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lnSpc>
                          <a:spcPts val="2000"/>
                        </a:lnSpc>
                        <a:defRPr sz="1800"/>
                      </a:pPr>
                      <a:r>
                        <a:rPr sz="1600" b="0" i="0" u="none" strike="noStrike" cap="none" spc="0" baseline="0" dirty="0">
                          <a:solidFill>
                            <a:srgbClr val="000000"/>
                          </a:solidFill>
                          <a:uFillTx/>
                          <a:latin typeface="微軟正黑體"/>
                          <a:ea typeface="微軟正黑體"/>
                          <a:cs typeface="+mj-cs"/>
                          <a:sym typeface="微軟正黑體"/>
                        </a:rPr>
                        <a:t>113.0</a:t>
                      </a:r>
                      <a:r>
                        <a:rPr lang="en-US" altLang="zh-TW" sz="1600" b="0" i="0" u="none" strike="noStrike" cap="none" spc="0" baseline="0" dirty="0">
                          <a:solidFill>
                            <a:srgbClr val="000000"/>
                          </a:solidFill>
                          <a:uFillTx/>
                          <a:latin typeface="微軟正黑體"/>
                          <a:ea typeface="微軟正黑體"/>
                          <a:cs typeface="+mj-cs"/>
                          <a:sym typeface="微軟正黑體"/>
                        </a:rPr>
                        <a:t>8</a:t>
                      </a:r>
                      <a:r>
                        <a:rPr sz="1600" b="0" i="0" u="none" strike="noStrike" cap="none" spc="0" baseline="0" dirty="0">
                          <a:solidFill>
                            <a:srgbClr val="000000"/>
                          </a:solidFill>
                          <a:uFillTx/>
                          <a:latin typeface="微軟正黑體"/>
                          <a:ea typeface="微軟正黑體"/>
                          <a:cs typeface="+mj-cs"/>
                          <a:sym typeface="微軟正黑體"/>
                        </a:rPr>
                        <a:t>.30</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R="323850" algn="just">
                        <a:lnSpc>
                          <a:spcPts val="2000"/>
                        </a:lnSpc>
                        <a:defRPr sz="1800"/>
                      </a:pPr>
                      <a:r>
                        <a:rPr lang="en-US" altLang="zh-TW" sz="1600" dirty="0">
                          <a:latin typeface="微軟正黑體"/>
                          <a:ea typeface="微軟正黑體"/>
                          <a:cs typeface="微軟正黑體"/>
                          <a:sym typeface="微軟正黑體"/>
                        </a:rPr>
                        <a:t>5/2</a:t>
                      </a:r>
                      <a:r>
                        <a:rPr lang="zh-TW" altLang="en-US" sz="1600" dirty="0">
                          <a:latin typeface="微軟正黑體"/>
                          <a:ea typeface="微軟正黑體"/>
                          <a:cs typeface="微軟正黑體"/>
                          <a:sym typeface="微軟正黑體"/>
                        </a:rPr>
                        <a:t>拜訪高雄文化局副局長及高流執行長</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3"/>
                  </a:ext>
                </a:extLst>
              </a:tr>
            </a:tbl>
          </a:graphicData>
        </a:graphic>
      </p:graphicFrame>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9" name="投影片編號版面配置區 3"/>
          <p:cNvSpPr txBox="1">
            <a:spLocks noGrp="1"/>
          </p:cNvSpPr>
          <p:nvPr>
            <p:ph type="sldNum" sz="quarter" idx="4294967295"/>
          </p:nvPr>
        </p:nvSpPr>
        <p:spPr>
          <a:xfrm>
            <a:off x="11918343" y="6604317"/>
            <a:ext cx="273652"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微軟正黑體"/>
                <a:ea typeface="微軟正黑體"/>
                <a:cs typeface="微軟正黑體"/>
                <a:sym typeface="微軟正黑體"/>
              </a:defRPr>
            </a:lvl1pPr>
          </a:lstStyle>
          <a:p>
            <a:fld id="{86CB4B4D-7CA3-9044-876B-883B54F8677D}" type="slidenum">
              <a:t>17</a:t>
            </a:fld>
            <a:endParaRPr/>
          </a:p>
        </p:txBody>
      </p:sp>
      <p:sp>
        <p:nvSpPr>
          <p:cNvPr id="1090" name="標題 1"/>
          <p:cNvSpPr txBox="1">
            <a:spLocks noGrp="1"/>
          </p:cNvSpPr>
          <p:nvPr>
            <p:ph type="title"/>
          </p:nvPr>
        </p:nvSpPr>
        <p:spPr>
          <a:xfrm>
            <a:off x="1991548" y="37678"/>
            <a:ext cx="8370276" cy="775374"/>
          </a:xfrm>
          <a:prstGeom prst="rect">
            <a:avLst/>
          </a:prstGeom>
        </p:spPr>
        <p:txBody>
          <a:bodyPr/>
          <a:lstStyle/>
          <a:p>
            <a:pPr algn="ctr">
              <a:defRPr b="1">
                <a:solidFill>
                  <a:srgbClr val="000099"/>
                </a:solidFill>
                <a:latin typeface="微軟正黑體"/>
                <a:ea typeface="微軟正黑體"/>
                <a:cs typeface="微軟正黑體"/>
                <a:sym typeface="微軟正黑體"/>
              </a:defRPr>
            </a:pPr>
            <a:r>
              <a:rPr dirty="0" err="1"/>
              <a:t>重大效益</a:t>
            </a:r>
            <a:r>
              <a:rPr dirty="0"/>
              <a:t>/</a:t>
            </a:r>
            <a:r>
              <a:rPr dirty="0" err="1"/>
              <a:t>重要任務規劃事項</a:t>
            </a:r>
            <a:endParaRPr dirty="0"/>
          </a:p>
        </p:txBody>
      </p:sp>
      <p:graphicFrame>
        <p:nvGraphicFramePr>
          <p:cNvPr id="1091" name="表格 1"/>
          <p:cNvGraphicFramePr/>
          <p:nvPr>
            <p:extLst>
              <p:ext uri="{D42A27DB-BD31-4B8C-83A1-F6EECF244321}">
                <p14:modId xmlns:p14="http://schemas.microsoft.com/office/powerpoint/2010/main" val="626864694"/>
              </p:ext>
            </p:extLst>
          </p:nvPr>
        </p:nvGraphicFramePr>
        <p:xfrm>
          <a:off x="145039" y="634638"/>
          <a:ext cx="11901921" cy="6194132"/>
        </p:xfrm>
        <a:graphic>
          <a:graphicData uri="http://schemas.openxmlformats.org/drawingml/2006/table">
            <a:tbl>
              <a:tblPr>
                <a:tableStyleId>{4C3C2611-4C71-4FC5-86AE-919BDF0F9419}</a:tableStyleId>
              </a:tblPr>
              <a:tblGrid>
                <a:gridCol w="1882725">
                  <a:extLst>
                    <a:ext uri="{9D8B030D-6E8A-4147-A177-3AD203B41FA5}">
                      <a16:colId xmlns:a16="http://schemas.microsoft.com/office/drawing/2014/main" val="20000"/>
                    </a:ext>
                  </a:extLst>
                </a:gridCol>
                <a:gridCol w="3299610">
                  <a:extLst>
                    <a:ext uri="{9D8B030D-6E8A-4147-A177-3AD203B41FA5}">
                      <a16:colId xmlns:a16="http://schemas.microsoft.com/office/drawing/2014/main" val="20001"/>
                    </a:ext>
                  </a:extLst>
                </a:gridCol>
                <a:gridCol w="954156">
                  <a:extLst>
                    <a:ext uri="{9D8B030D-6E8A-4147-A177-3AD203B41FA5}">
                      <a16:colId xmlns:a16="http://schemas.microsoft.com/office/drawing/2014/main" val="20002"/>
                    </a:ext>
                  </a:extLst>
                </a:gridCol>
                <a:gridCol w="3022229">
                  <a:extLst>
                    <a:ext uri="{9D8B030D-6E8A-4147-A177-3AD203B41FA5}">
                      <a16:colId xmlns:a16="http://schemas.microsoft.com/office/drawing/2014/main" val="20003"/>
                    </a:ext>
                  </a:extLst>
                </a:gridCol>
                <a:gridCol w="1228725">
                  <a:extLst>
                    <a:ext uri="{9D8B030D-6E8A-4147-A177-3AD203B41FA5}">
                      <a16:colId xmlns:a16="http://schemas.microsoft.com/office/drawing/2014/main" val="20004"/>
                    </a:ext>
                  </a:extLst>
                </a:gridCol>
                <a:gridCol w="1514476">
                  <a:extLst>
                    <a:ext uri="{9D8B030D-6E8A-4147-A177-3AD203B41FA5}">
                      <a16:colId xmlns:a16="http://schemas.microsoft.com/office/drawing/2014/main" val="20005"/>
                    </a:ext>
                  </a:extLst>
                </a:gridCol>
              </a:tblGrid>
              <a:tr h="0">
                <a:tc rowSpan="2">
                  <a:txBody>
                    <a:bodyPr/>
                    <a:lstStyle/>
                    <a:p>
                      <a:pPr algn="ctr">
                        <a:defRPr sz="1600">
                          <a:latin typeface="微軟正黑體"/>
                          <a:ea typeface="微軟正黑體"/>
                          <a:cs typeface="微軟正黑體"/>
                          <a:sym typeface="微軟正黑體"/>
                        </a:defRPr>
                      </a:pPr>
                      <a:r>
                        <a:t>重大效益/</a:t>
                      </a:r>
                    </a:p>
                    <a:p>
                      <a:pPr algn="ctr">
                        <a:defRPr sz="1600">
                          <a:latin typeface="微軟正黑體"/>
                          <a:ea typeface="微軟正黑體"/>
                          <a:cs typeface="微軟正黑體"/>
                          <a:sym typeface="微軟正黑體"/>
                        </a:defRPr>
                      </a:pPr>
                      <a:r>
                        <a:t>重要任務事項</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gridSpan="2">
                  <a:txBody>
                    <a:bodyPr/>
                    <a:lstStyle/>
                    <a:p>
                      <a:pPr marR="323850" algn="ctr">
                        <a:defRPr sz="1600">
                          <a:latin typeface="+mn-lt"/>
                          <a:ea typeface="+mn-ea"/>
                          <a:cs typeface="+mn-cs"/>
                          <a:sym typeface="Helvetica"/>
                        </a:defRPr>
                      </a:pPr>
                      <a:r>
                        <a:t>   年度進度規劃</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hMerge="1">
                  <a:txBody>
                    <a:bodyPr/>
                    <a:lstStyle/>
                    <a:p>
                      <a:endParaRPr lang="zh-TW"/>
                    </a:p>
                  </a:txBody>
                  <a:tcPr/>
                </a:tc>
                <a:tc gridSpan="2">
                  <a:txBody>
                    <a:bodyPr/>
                    <a:lstStyle/>
                    <a:p>
                      <a:pPr algn="ctr">
                        <a:defRPr sz="1800"/>
                      </a:pPr>
                      <a:r>
                        <a:rPr sz="1600">
                          <a:latin typeface="+mn-lt"/>
                          <a:ea typeface="+mn-ea"/>
                          <a:cs typeface="+mn-cs"/>
                          <a:sym typeface="Helvetica"/>
                        </a:rPr>
                        <a:t>期中查核點</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hMerge="1">
                  <a:txBody>
                    <a:bodyPr/>
                    <a:lstStyle/>
                    <a:p>
                      <a:endParaRPr lang="zh-TW"/>
                    </a:p>
                  </a:txBody>
                  <a:tcPr/>
                </a:tc>
                <a:tc rowSpan="2">
                  <a:txBody>
                    <a:bodyPr/>
                    <a:lstStyle/>
                    <a:p>
                      <a:pPr algn="ctr">
                        <a:defRPr sz="1800"/>
                      </a:pPr>
                      <a:r>
                        <a:rPr sz="1600">
                          <a:latin typeface="微軟正黑體"/>
                          <a:ea typeface="微軟正黑體"/>
                          <a:cs typeface="微軟正黑體"/>
                          <a:sym typeface="微軟正黑體"/>
                        </a:rPr>
                        <a:t>備註</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0"/>
                  </a:ext>
                </a:extLst>
              </a:tr>
              <a:tr h="510013">
                <a:tc vMerge="1">
                  <a:txBody>
                    <a:bodyPr/>
                    <a:lstStyle/>
                    <a:p>
                      <a:endParaRPr lang="zh-TW"/>
                    </a:p>
                  </a:txBody>
                  <a:tcPr/>
                </a:tc>
                <a:tc>
                  <a:txBody>
                    <a:bodyPr/>
                    <a:lstStyle/>
                    <a:p>
                      <a:pPr algn="ctr">
                        <a:defRPr sz="1800"/>
                      </a:pPr>
                      <a:r>
                        <a:rPr sz="1600">
                          <a:latin typeface="微軟正黑體"/>
                          <a:ea typeface="微軟正黑體"/>
                          <a:cs typeface="微軟正黑體"/>
                          <a:sym typeface="微軟正黑體"/>
                        </a:rPr>
                        <a:t>達成之
具體情境說明</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sz="1600">
                          <a:latin typeface="微軟正黑體"/>
                          <a:ea typeface="微軟正黑體"/>
                          <a:cs typeface="微軟正黑體"/>
                          <a:sym typeface="微軟正黑體"/>
                        </a:rPr>
                        <a:t>預計
完成時間</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sz="1600">
                          <a:latin typeface="微軟正黑體"/>
                          <a:ea typeface="微軟正黑體"/>
                          <a:cs typeface="微軟正黑體"/>
                          <a:sym typeface="微軟正黑體"/>
                        </a:rPr>
                        <a:t>重要進展
指標說明</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sz="1600">
                          <a:latin typeface="微軟正黑體"/>
                          <a:ea typeface="微軟正黑體"/>
                          <a:cs typeface="微軟正黑體"/>
                          <a:sym typeface="微軟正黑體"/>
                        </a:rPr>
                        <a:t>預訂
查核時間</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vMerge="1">
                  <a:txBody>
                    <a:bodyPr/>
                    <a:lstStyle/>
                    <a:p>
                      <a:endParaRPr lang="zh-TW"/>
                    </a:p>
                  </a:txBody>
                  <a:tcPr/>
                </a:tc>
                <a:extLst>
                  <a:ext uri="{0D108BD9-81ED-4DB2-BD59-A6C34878D82A}">
                    <a16:rowId xmlns:a16="http://schemas.microsoft.com/office/drawing/2014/main" val="10001"/>
                  </a:ext>
                </a:extLst>
              </a:tr>
              <a:tr h="2313344">
                <a:tc>
                  <a:txBody>
                    <a:bodyPr/>
                    <a:lstStyle/>
                    <a:p>
                      <a:pPr marL="0" marR="0" lvl="0" indent="0" algn="just" defTabSz="914400" rtl="0" eaLnBrk="1" fontAlgn="auto" latinLnBrk="0" hangingPunct="1">
                        <a:lnSpc>
                          <a:spcPts val="2000"/>
                        </a:lnSpc>
                        <a:spcBef>
                          <a:spcPts val="0"/>
                        </a:spcBef>
                        <a:spcAft>
                          <a:spcPts val="0"/>
                        </a:spcAft>
                        <a:buClrTx/>
                        <a:buSzTx/>
                        <a:buFontTx/>
                        <a:buNone/>
                        <a:tabLst/>
                        <a:defRPr sz="1600">
                          <a:latin typeface="微軟正黑體"/>
                          <a:ea typeface="微軟正黑體"/>
                          <a:cs typeface="微軟正黑體"/>
                          <a:sym typeface="微軟正黑體"/>
                        </a:defRPr>
                      </a:pPr>
                      <a:r>
                        <a:rPr lang="zh-CN" altLang="en-US" dirty="0"/>
                        <a:t>淬煉策展展示示範計畫：</a:t>
                      </a:r>
                      <a:r>
                        <a:rPr lang="zh-TW" altLang="en-US" dirty="0"/>
                        <a:t>生成超身體繹境（</a:t>
                      </a:r>
                      <a:r>
                        <a:rPr lang="en" altLang="zh-TW" dirty="0"/>
                        <a:t>Generative of Future, A Journey.</a:t>
                      </a:r>
                    </a:p>
                    <a:p>
                      <a:pPr algn="just">
                        <a:lnSpc>
                          <a:spcPts val="2000"/>
                        </a:lnSpc>
                        <a:defRPr sz="1600">
                          <a:latin typeface="微軟正黑體"/>
                          <a:ea typeface="微軟正黑體"/>
                          <a:cs typeface="微軟正黑體"/>
                          <a:sym typeface="微軟正黑體"/>
                        </a:defRPr>
                      </a:pPr>
                      <a:endParaRPr dirty="0"/>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marR="0" lvl="0" indent="-342900" algn="l" defTabSz="914400" rtl="0" eaLnBrk="1" fontAlgn="auto" latinLnBrk="0" hangingPunct="1">
                        <a:lnSpc>
                          <a:spcPct val="100000"/>
                        </a:lnSpc>
                        <a:spcBef>
                          <a:spcPts val="0"/>
                        </a:spcBef>
                        <a:spcAft>
                          <a:spcPts val="0"/>
                        </a:spcAft>
                        <a:buClrTx/>
                        <a:buSzPts val="1600"/>
                        <a:buFont typeface="Symbol"/>
                        <a:buChar char="-"/>
                        <a:tabLst/>
                        <a:defRPr sz="1600">
                          <a:latin typeface="微軟正黑體"/>
                          <a:ea typeface="微軟正黑體"/>
                          <a:cs typeface="微軟正黑體"/>
                          <a:sym typeface="微軟正黑體"/>
                        </a:defRPr>
                      </a:pPr>
                      <a:r>
                        <a:rPr lang="zh-CN" altLang="en-US" dirty="0"/>
                        <a:t>透過實體策展製作整合電光、資通、材化、服科等所技術，邀請文化部等跨部會單位及館所參訪體驗</a:t>
                      </a:r>
                      <a:endParaRPr lang="en-US" altLang="zh-CN" dirty="0"/>
                    </a:p>
                    <a:p>
                      <a:pPr marL="342900" marR="0" lvl="0" indent="-342900" algn="l" defTabSz="914400" rtl="0" eaLnBrk="1" fontAlgn="auto" latinLnBrk="0" hangingPunct="1">
                        <a:lnSpc>
                          <a:spcPct val="100000"/>
                        </a:lnSpc>
                        <a:spcBef>
                          <a:spcPts val="0"/>
                        </a:spcBef>
                        <a:spcAft>
                          <a:spcPts val="0"/>
                        </a:spcAft>
                        <a:buClrTx/>
                        <a:buSzPts val="1600"/>
                        <a:buFont typeface="Symbol"/>
                        <a:buChar char="-"/>
                        <a:tabLst/>
                        <a:defRPr sz="1600">
                          <a:latin typeface="微軟正黑體"/>
                          <a:ea typeface="微軟正黑體"/>
                          <a:cs typeface="微軟正黑體"/>
                          <a:sym typeface="微軟正黑體"/>
                        </a:defRPr>
                      </a:pPr>
                      <a:r>
                        <a:rPr lang="en-US" altLang="zh-TW" sz="1400" dirty="0"/>
                        <a:t>1.</a:t>
                      </a:r>
                      <a:r>
                        <a:rPr lang="zh-TW" altLang="en-US" sz="1400" dirty="0"/>
                        <a:t>超越身體的存在：</a:t>
                      </a:r>
                      <a:r>
                        <a:rPr lang="en" altLang="zh-TW" sz="1400" dirty="0"/>
                        <a:t>#GAI</a:t>
                      </a:r>
                      <a:r>
                        <a:rPr lang="zh-TW" altLang="en-US" sz="1400" dirty="0"/>
                        <a:t>虛擬快速建模技術</a:t>
                      </a:r>
                      <a:r>
                        <a:rPr lang="en" altLang="zh-TW" sz="1400" dirty="0"/>
                        <a:t>3D</a:t>
                      </a:r>
                      <a:r>
                        <a:rPr lang="zh-TW" altLang="en-US" sz="1400" dirty="0"/>
                        <a:t>，虛擬人登場</a:t>
                      </a:r>
                      <a:r>
                        <a:rPr lang="en-US" altLang="zh-TW" sz="1400" dirty="0"/>
                        <a:t>(</a:t>
                      </a:r>
                      <a:r>
                        <a:rPr lang="zh-TW" altLang="en-US" sz="1400" dirty="0"/>
                        <a:t>自我形象體</a:t>
                      </a:r>
                      <a:r>
                        <a:rPr lang="en-US" altLang="zh-TW" sz="1400" dirty="0"/>
                        <a:t>)</a:t>
                      </a:r>
                      <a:r>
                        <a:rPr lang="zh-TW" altLang="en-US" sz="1400" dirty="0"/>
                        <a:t>並說出展覽引言；</a:t>
                      </a:r>
                      <a:r>
                        <a:rPr lang="en-US" altLang="zh-TW" sz="1400" dirty="0"/>
                        <a:t>3</a:t>
                      </a:r>
                      <a:r>
                        <a:rPr lang="en" altLang="zh-TW" sz="1400" dirty="0"/>
                        <a:t>D</a:t>
                      </a:r>
                      <a:r>
                        <a:rPr lang="zh-TW" altLang="en-US" sz="1400" dirty="0"/>
                        <a:t>虛擬人</a:t>
                      </a:r>
                      <a:r>
                        <a:rPr lang="en-US" altLang="zh-TW" sz="1400" dirty="0"/>
                        <a:t>+</a:t>
                      </a:r>
                      <a:r>
                        <a:rPr lang="en" altLang="zh-TW" sz="1400" dirty="0"/>
                        <a:t>AR</a:t>
                      </a:r>
                      <a:r>
                        <a:rPr lang="zh-TW" altLang="en-US" sz="1400" dirty="0"/>
                        <a:t>面具</a:t>
                      </a:r>
                      <a:r>
                        <a:rPr lang="en-US" altLang="zh-TW" sz="1400" dirty="0"/>
                        <a:t>#</a:t>
                      </a:r>
                      <a:r>
                        <a:rPr lang="zh-TW" altLang="en-US" sz="1400" dirty="0"/>
                        <a:t>語音嘴型即時處理、數位之礦 生成設定</a:t>
                      </a:r>
                      <a:endParaRPr lang="en-US" altLang="zh-TW" sz="1400" dirty="0"/>
                    </a:p>
                    <a:p>
                      <a:pPr marL="342900" marR="0" lvl="0" indent="-342900" algn="l" defTabSz="914400" rtl="0" eaLnBrk="1" fontAlgn="auto" latinLnBrk="0" hangingPunct="1">
                        <a:lnSpc>
                          <a:spcPct val="100000"/>
                        </a:lnSpc>
                        <a:spcBef>
                          <a:spcPts val="0"/>
                        </a:spcBef>
                        <a:spcAft>
                          <a:spcPts val="0"/>
                        </a:spcAft>
                        <a:buClrTx/>
                        <a:buSzPts val="1600"/>
                        <a:buFont typeface="Symbol"/>
                        <a:buChar char="-"/>
                        <a:tabLst/>
                        <a:defRPr sz="1600">
                          <a:latin typeface="微軟正黑體"/>
                          <a:ea typeface="微軟正黑體"/>
                          <a:cs typeface="微軟正黑體"/>
                          <a:sym typeface="微軟正黑體"/>
                        </a:defRPr>
                      </a:pPr>
                      <a:r>
                        <a:rPr lang="en-US" altLang="zh-TW" sz="1400" dirty="0"/>
                        <a:t>2.</a:t>
                      </a:r>
                      <a:r>
                        <a:rPr lang="zh-TW" altLang="en-US" sz="1400" dirty="0"/>
                        <a:t>時間流境長廊（</a:t>
                      </a:r>
                      <a:r>
                        <a:rPr lang="en-US" altLang="zh-TW" sz="1400" dirty="0"/>
                        <a:t>7</a:t>
                      </a:r>
                      <a:r>
                        <a:rPr lang="zh-CN" altLang="en-US" sz="1400" dirty="0"/>
                        <a:t>米</a:t>
                      </a:r>
                      <a:r>
                        <a:rPr lang="zh-TW" altLang="en-US" sz="1400" dirty="0"/>
                        <a:t>）透明顯示、毫米波技術</a:t>
                      </a:r>
                      <a:endParaRPr lang="en-US" altLang="zh-TW" sz="1400" dirty="0"/>
                    </a:p>
                    <a:p>
                      <a:pPr marL="342900" marR="0" lvl="0" indent="-342900" algn="l" defTabSz="914400" rtl="0" eaLnBrk="1" fontAlgn="auto" latinLnBrk="0" hangingPunct="1">
                        <a:lnSpc>
                          <a:spcPct val="100000"/>
                        </a:lnSpc>
                        <a:spcBef>
                          <a:spcPts val="0"/>
                        </a:spcBef>
                        <a:spcAft>
                          <a:spcPts val="0"/>
                        </a:spcAft>
                        <a:buClrTx/>
                        <a:buSzPts val="1600"/>
                        <a:buFont typeface="Symbol"/>
                        <a:buChar char="-"/>
                        <a:tabLst/>
                        <a:defRPr sz="1600">
                          <a:latin typeface="微軟正黑體"/>
                          <a:ea typeface="微軟正黑體"/>
                          <a:cs typeface="微軟正黑體"/>
                          <a:sym typeface="微軟正黑體"/>
                        </a:defRPr>
                      </a:pPr>
                      <a:r>
                        <a:rPr lang="en-US" altLang="zh-TW" sz="1400" dirty="0"/>
                        <a:t>3.</a:t>
                      </a:r>
                      <a:r>
                        <a:rPr lang="zh-TW" altLang="en-US" sz="1400" dirty="0"/>
                        <a:t>旅站：存取自我、觀看這個旅程；</a:t>
                      </a:r>
                      <a:r>
                        <a:rPr lang="en-US" altLang="zh-TW" sz="1400" dirty="0"/>
                        <a:t>#</a:t>
                      </a:r>
                      <a:r>
                        <a:rPr lang="zh-TW" altLang="en-US" sz="1400" dirty="0"/>
                        <a:t>智慧透顯技術 </a:t>
                      </a:r>
                      <a:r>
                        <a:rPr lang="en-US" altLang="zh-TW" sz="1400" dirty="0"/>
                        <a:t>#</a:t>
                      </a:r>
                      <a:r>
                        <a:rPr lang="en" altLang="zh-TW" sz="1400" dirty="0"/>
                        <a:t>GAI</a:t>
                      </a:r>
                      <a:r>
                        <a:rPr lang="zh-TW" altLang="en-US" sz="1400" dirty="0"/>
                        <a:t>虛擬快速建模辨識</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lnSpc>
                          <a:spcPts val="2000"/>
                        </a:lnSpc>
                        <a:defRPr sz="1800"/>
                      </a:pPr>
                      <a:r>
                        <a:rPr sz="1600" dirty="0">
                          <a:latin typeface="微軟正黑體"/>
                          <a:ea typeface="微軟正黑體"/>
                          <a:cs typeface="微軟正黑體"/>
                          <a:sym typeface="微軟正黑體"/>
                        </a:rPr>
                        <a:t>113.</a:t>
                      </a:r>
                      <a:r>
                        <a:rPr lang="en-US" altLang="zh-TW" sz="1600" dirty="0">
                          <a:latin typeface="微軟正黑體"/>
                          <a:ea typeface="微軟正黑體"/>
                          <a:cs typeface="微軟正黑體"/>
                          <a:sym typeface="微軟正黑體"/>
                        </a:rPr>
                        <a:t>10</a:t>
                      </a:r>
                      <a:r>
                        <a:rPr sz="1600" dirty="0">
                          <a:latin typeface="微軟正黑體"/>
                          <a:ea typeface="微軟正黑體"/>
                          <a:cs typeface="微軟正黑體"/>
                          <a:sym typeface="微軟正黑體"/>
                        </a:rPr>
                        <a:t>.31</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marR="0" lvl="0" indent="-342900" algn="l" defTabSz="914400" rtl="0" eaLnBrk="1" fontAlgn="auto" latinLnBrk="0" hangingPunct="1">
                        <a:lnSpc>
                          <a:spcPct val="100000"/>
                        </a:lnSpc>
                        <a:spcBef>
                          <a:spcPts val="0"/>
                        </a:spcBef>
                        <a:spcAft>
                          <a:spcPts val="0"/>
                        </a:spcAft>
                        <a:buClrTx/>
                        <a:buSzPts val="1600"/>
                        <a:buFont typeface="Symbol"/>
                        <a:buChar char="-"/>
                        <a:tabLst/>
                        <a:defRPr sz="1600">
                          <a:latin typeface="微軟正黑體"/>
                          <a:ea typeface="微軟正黑體"/>
                          <a:cs typeface="微軟正黑體"/>
                          <a:sym typeface="微軟正黑體"/>
                        </a:defRPr>
                      </a:pPr>
                      <a:r>
                        <a:rPr lang="zh-CN" altLang="en-US" dirty="0"/>
                        <a:t>策展流程與動畫確認</a:t>
                      </a:r>
                      <a:endParaRPr lang="en-US" altLang="zh-CN" dirty="0"/>
                    </a:p>
                    <a:p>
                      <a:pPr marL="342900" indent="-342900" algn="l">
                        <a:buSzPts val="1600"/>
                        <a:buFont typeface="Symbol"/>
                        <a:buChar char="-"/>
                        <a:defRPr sz="1600">
                          <a:latin typeface="微軟正黑體"/>
                          <a:ea typeface="微軟正黑體"/>
                          <a:cs typeface="微軟正黑體"/>
                          <a:sym typeface="微軟正黑體"/>
                        </a:defRPr>
                      </a:pPr>
                      <a:r>
                        <a:rPr lang="zh-TW" altLang="en-US" dirty="0"/>
                        <a:t>透過完整性的策展內容設計，</a:t>
                      </a:r>
                      <a:r>
                        <a:rPr lang="en-US" altLang="zh-TW" dirty="0"/>
                        <a:t>3D</a:t>
                      </a:r>
                      <a:r>
                        <a:rPr lang="zh-CN" altLang="en-US" dirty="0"/>
                        <a:t>模型與視覺確認</a:t>
                      </a:r>
                      <a:endParaRPr lang="en-US" altLang="zh-CN" dirty="0"/>
                    </a:p>
                    <a:p>
                      <a:pPr marL="342900" indent="-342900" algn="l">
                        <a:buSzPts val="1600"/>
                        <a:buFont typeface="Symbol"/>
                        <a:buChar char="-"/>
                        <a:defRPr sz="1600">
                          <a:latin typeface="微軟正黑體"/>
                          <a:ea typeface="微軟正黑體"/>
                          <a:cs typeface="微軟正黑體"/>
                          <a:sym typeface="微軟正黑體"/>
                        </a:defRPr>
                      </a:pPr>
                      <a:r>
                        <a:rPr lang="zh-CN" altLang="en-US" dirty="0"/>
                        <a:t>場域建置申請與細部施工設計</a:t>
                      </a:r>
                      <a:endParaRPr lang="en-US" altLang="zh-CN" dirty="0"/>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lnSpc>
                          <a:spcPts val="2000"/>
                        </a:lnSpc>
                        <a:defRPr sz="1800"/>
                      </a:pPr>
                      <a:r>
                        <a:rPr sz="1600" dirty="0">
                          <a:latin typeface="微軟正黑體"/>
                          <a:ea typeface="微軟正黑體"/>
                          <a:cs typeface="微軟正黑體"/>
                          <a:sym typeface="微軟正黑體"/>
                        </a:rPr>
                        <a:t>113.6.</a:t>
                      </a:r>
                      <a:r>
                        <a:rPr lang="en-US" altLang="zh-TW" sz="1600" dirty="0">
                          <a:latin typeface="微軟正黑體"/>
                          <a:ea typeface="微軟正黑體"/>
                          <a:cs typeface="微軟正黑體"/>
                          <a:sym typeface="微軟正黑體"/>
                        </a:rPr>
                        <a:t>25</a:t>
                      </a:r>
                      <a:r>
                        <a:rPr lang="zh-CN" altLang="en-US" sz="1600" dirty="0">
                          <a:latin typeface="微軟正黑體"/>
                          <a:ea typeface="微軟正黑體"/>
                          <a:cs typeface="微軟正黑體"/>
                          <a:sym typeface="微軟正黑體"/>
                        </a:rPr>
                        <a:t>開展</a:t>
                      </a:r>
                      <a:endParaRPr lang="en-US" altLang="zh-CN" sz="1600" dirty="0">
                        <a:latin typeface="微軟正黑體"/>
                        <a:ea typeface="微軟正黑體"/>
                        <a:cs typeface="微軟正黑體"/>
                        <a:sym typeface="微軟正黑體"/>
                      </a:endParaRPr>
                    </a:p>
                    <a:p>
                      <a:pPr algn="just">
                        <a:lnSpc>
                          <a:spcPts val="2000"/>
                        </a:lnSpc>
                        <a:defRPr sz="1800"/>
                      </a:pPr>
                      <a:r>
                        <a:rPr lang="en-US" altLang="zh-TW" sz="1600" dirty="0">
                          <a:latin typeface="微軟正黑體"/>
                          <a:ea typeface="微軟正黑體"/>
                          <a:cs typeface="微軟正黑體"/>
                          <a:sym typeface="微軟正黑體"/>
                        </a:rPr>
                        <a:t>113.6.15</a:t>
                      </a:r>
                      <a:r>
                        <a:rPr lang="zh-CN" altLang="en-US" sz="1600" dirty="0">
                          <a:latin typeface="微軟正黑體"/>
                          <a:ea typeface="微軟正黑體"/>
                          <a:cs typeface="微軟正黑體"/>
                          <a:sym typeface="微軟正黑體"/>
                        </a:rPr>
                        <a:t>完成展覽建置，進行一週測試及修復</a:t>
                      </a:r>
                      <a:endParaRPr lang="en-US" altLang="zh-CN" sz="1600" dirty="0">
                        <a:latin typeface="微軟正黑體"/>
                        <a:ea typeface="微軟正黑體"/>
                        <a:cs typeface="微軟正黑體"/>
                        <a:sym typeface="微軟正黑體"/>
                      </a:endParaRPr>
                    </a:p>
                    <a:p>
                      <a:pPr algn="just">
                        <a:lnSpc>
                          <a:spcPts val="2000"/>
                        </a:lnSpc>
                        <a:defRPr sz="1800"/>
                      </a:pPr>
                      <a:r>
                        <a:rPr lang="zh-CN" altLang="en-US" sz="1600" dirty="0">
                          <a:latin typeface="微軟正黑體"/>
                          <a:ea typeface="微軟正黑體"/>
                          <a:cs typeface="微軟正黑體"/>
                          <a:sym typeface="微軟正黑體"/>
                        </a:rPr>
                        <a:t>已請企研安排協理情境</a:t>
                      </a:r>
                      <a:r>
                        <a:rPr lang="en-US" altLang="zh-CN" sz="1600" dirty="0">
                          <a:latin typeface="微軟正黑體"/>
                          <a:ea typeface="微軟正黑體"/>
                          <a:cs typeface="微軟正黑體"/>
                          <a:sym typeface="微軟正黑體"/>
                        </a:rPr>
                        <a:t>review</a:t>
                      </a:r>
                      <a:endParaRPr sz="1600" dirty="0">
                        <a:latin typeface="微軟正黑體"/>
                        <a:ea typeface="微軟正黑體"/>
                        <a:cs typeface="微軟正黑體"/>
                        <a:sym typeface="微軟正黑體"/>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l">
                        <a:buSzPts val="1600"/>
                        <a:buFont typeface="Symbol"/>
                        <a:buChar char="-"/>
                        <a:defRPr sz="1600">
                          <a:latin typeface="微軟正黑體"/>
                          <a:ea typeface="微軟正黑體"/>
                          <a:cs typeface="微軟正黑體"/>
                          <a:sym typeface="微軟正黑體"/>
                        </a:defRPr>
                      </a:pPr>
                      <a:r>
                        <a:rPr lang="zh-TW" altLang="en-US" dirty="0"/>
                        <a:t>展期</a:t>
                      </a:r>
                      <a:r>
                        <a:rPr lang="en-US" altLang="zh-TW" sz="1600" dirty="0">
                          <a:latin typeface="微軟正黑體"/>
                          <a:ea typeface="微軟正黑體"/>
                          <a:cs typeface="微軟正黑體"/>
                          <a:sym typeface="微軟正黑體"/>
                        </a:rPr>
                        <a:t>113.6.25-8/1</a:t>
                      </a:r>
                      <a:endParaRPr lang="en-US" altLang="zh-TW" dirty="0"/>
                    </a:p>
                    <a:p>
                      <a:pPr marL="342900" indent="-342900" algn="l">
                        <a:buSzPts val="1600"/>
                        <a:buFont typeface="Symbol"/>
                        <a:buChar char="-"/>
                        <a:defRPr sz="1600">
                          <a:latin typeface="微軟正黑體"/>
                          <a:ea typeface="微軟正黑體"/>
                          <a:cs typeface="微軟正黑體"/>
                          <a:sym typeface="微軟正黑體"/>
                        </a:defRPr>
                      </a:pPr>
                      <a:r>
                        <a:rPr lang="zh-TW" altLang="en-US" dirty="0"/>
                        <a:t>展出場域 工研院</a:t>
                      </a:r>
                      <a:r>
                        <a:rPr lang="en-US" altLang="zh-TW" dirty="0"/>
                        <a:t>51</a:t>
                      </a:r>
                      <a:r>
                        <a:rPr lang="zh-TW" altLang="en-US" dirty="0"/>
                        <a:t>館</a:t>
                      </a:r>
                      <a:r>
                        <a:rPr lang="en-US" altLang="zh-TW" dirty="0"/>
                        <a:t>2</a:t>
                      </a:r>
                      <a:r>
                        <a:rPr lang="zh-TW" altLang="en-US" dirty="0"/>
                        <a:t>樓大廳</a:t>
                      </a:r>
                      <a:endParaRPr lang="en-US" altLang="zh-TW" dirty="0"/>
                    </a:p>
                    <a:p>
                      <a:pPr algn="l" defTabSz="686004">
                        <a:defRPr sz="1600">
                          <a:solidFill>
                            <a:srgbClr val="000099"/>
                          </a:solidFill>
                          <a:latin typeface="微軟正黑體"/>
                          <a:ea typeface="微軟正黑體"/>
                          <a:cs typeface="微軟正黑體"/>
                          <a:sym typeface="微軟正黑體"/>
                        </a:defRPr>
                      </a:pPr>
                      <a:endParaRPr sz="1600" dirty="0">
                        <a:solidFill>
                          <a:schemeClr val="tx1"/>
                        </a:solidFill>
                        <a:latin typeface="微軟正黑體"/>
                        <a:ea typeface="微軟正黑體"/>
                        <a:cs typeface="微軟正黑體"/>
                        <a:sym typeface="微軟正黑體"/>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2"/>
                  </a:ext>
                </a:extLst>
              </a:tr>
              <a:tr h="2544679">
                <a:tc>
                  <a:txBody>
                    <a:bodyPr/>
                    <a:lstStyle/>
                    <a:p>
                      <a:pPr algn="just">
                        <a:lnSpc>
                          <a:spcPts val="2000"/>
                        </a:lnSpc>
                        <a:defRPr sz="1800"/>
                      </a:pPr>
                      <a:r>
                        <a:rPr lang="en-US" altLang="zh-TW" sz="1800" b="0" i="0" u="none" strike="noStrike" cap="none" spc="0" baseline="0" dirty="0">
                          <a:solidFill>
                            <a:srgbClr val="000000"/>
                          </a:solidFill>
                          <a:effectLst/>
                          <a:uFillTx/>
                          <a:latin typeface="+mj-lt"/>
                          <a:ea typeface="+mj-ea"/>
                          <a:cs typeface="+mj-cs"/>
                          <a:sym typeface="Arial"/>
                        </a:rPr>
                        <a:t>GAI</a:t>
                      </a:r>
                      <a:r>
                        <a:rPr lang="zh-TW" altLang="en-US" sz="1800" b="0" i="0" u="none" strike="noStrike" cap="none" spc="0" baseline="0" dirty="0">
                          <a:solidFill>
                            <a:srgbClr val="000000"/>
                          </a:solidFill>
                          <a:effectLst/>
                          <a:uFillTx/>
                          <a:latin typeface="+mj-lt"/>
                          <a:ea typeface="+mj-ea"/>
                          <a:cs typeface="+mj-cs"/>
                          <a:sym typeface="Arial"/>
                        </a:rPr>
                        <a:t>演奏擴增演繹國際示範 </a:t>
                      </a:r>
                      <a:r>
                        <a:rPr lang="en-US" altLang="zh-TW" sz="1800" b="0" i="0" u="none" strike="noStrike" cap="none" spc="0" baseline="0" dirty="0">
                          <a:solidFill>
                            <a:srgbClr val="000000"/>
                          </a:solidFill>
                          <a:effectLst/>
                          <a:uFillTx/>
                          <a:latin typeface="+mj-lt"/>
                          <a:ea typeface="+mj-ea"/>
                          <a:cs typeface="+mj-cs"/>
                          <a:sym typeface="Arial"/>
                        </a:rPr>
                        <a:t>2.0</a:t>
                      </a:r>
                      <a:r>
                        <a:rPr lang="zh-TW" altLang="en-US" sz="1800" b="0" i="0" u="none" strike="noStrike" cap="none" spc="0" baseline="0" dirty="0">
                          <a:solidFill>
                            <a:srgbClr val="000000"/>
                          </a:solidFill>
                          <a:effectLst/>
                          <a:uFillTx/>
                          <a:latin typeface="+mj-lt"/>
                          <a:ea typeface="+mj-ea"/>
                          <a:cs typeface="+mj-cs"/>
                          <a:sym typeface="Arial"/>
                        </a:rPr>
                        <a:t>​</a:t>
                      </a:r>
                      <a:endParaRPr sz="1600" b="0" dirty="0">
                        <a:latin typeface="微軟正黑體"/>
                        <a:ea typeface="微軟正黑體"/>
                        <a:cs typeface="微軟正黑體"/>
                        <a:sym typeface="微軟正黑體"/>
                      </a:endParaRP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marR="0" indent="-342900" algn="just" defTabSz="914400" rtl="0" latinLnBrk="0">
                        <a:lnSpc>
                          <a:spcPct val="100000"/>
                        </a:lnSpc>
                        <a:spcBef>
                          <a:spcPts val="0"/>
                        </a:spcBef>
                        <a:spcAft>
                          <a:spcPts val="0"/>
                        </a:spcAft>
                        <a:buClrTx/>
                        <a:buSzPts val="1600"/>
                        <a:buFont typeface="Symbol"/>
                        <a:buChar char="-"/>
                        <a:tabLst/>
                        <a:defRPr sz="1600">
                          <a:latin typeface="微軟正黑體"/>
                          <a:ea typeface="微軟正黑體"/>
                          <a:cs typeface="微軟正黑體"/>
                          <a:sym typeface="微軟正黑體"/>
                        </a:defRPr>
                      </a:pPr>
                      <a:r>
                        <a:rPr lang="zh-TW" altLang="zh-TW" sz="1600" b="0" i="0" u="none" strike="noStrike" cap="none" spc="0" baseline="0" dirty="0">
                          <a:solidFill>
                            <a:srgbClr val="000000"/>
                          </a:solidFill>
                          <a:effectLst/>
                          <a:uFillTx/>
                          <a:latin typeface="+mj-lt"/>
                          <a:ea typeface="+mj-ea"/>
                          <a:cs typeface="+mj-cs"/>
                          <a:sym typeface="微軟正黑體"/>
                        </a:rPr>
                        <a:t>延續 </a:t>
                      </a:r>
                      <a:r>
                        <a:rPr lang="en-US" altLang="zh-TW" sz="1600" b="0" i="0" u="none" strike="noStrike" cap="none" spc="0" baseline="0" dirty="0">
                          <a:solidFill>
                            <a:srgbClr val="000000"/>
                          </a:solidFill>
                          <a:effectLst/>
                          <a:uFillTx/>
                          <a:latin typeface="+mj-lt"/>
                          <a:ea typeface="+mj-ea"/>
                          <a:cs typeface="+mj-cs"/>
                          <a:sym typeface="微軟正黑體"/>
                        </a:rPr>
                        <a:t>2023</a:t>
                      </a:r>
                      <a:r>
                        <a:rPr lang="zh-TW" altLang="zh-TW" sz="1600" b="0" i="0" u="none" strike="noStrike" cap="none" spc="0" baseline="0" dirty="0">
                          <a:solidFill>
                            <a:srgbClr val="000000"/>
                          </a:solidFill>
                          <a:effectLst/>
                          <a:uFillTx/>
                          <a:latin typeface="+mj-lt"/>
                          <a:ea typeface="+mj-ea"/>
                          <a:cs typeface="+mj-cs"/>
                          <a:sym typeface="微軟正黑體"/>
                        </a:rPr>
                        <a:t>年 </a:t>
                      </a:r>
                      <a:r>
                        <a:rPr lang="en-US" altLang="zh-TW" sz="1600" b="0" i="0" u="none" strike="noStrike" cap="none" spc="0" baseline="0" dirty="0">
                          <a:solidFill>
                            <a:srgbClr val="000000"/>
                          </a:solidFill>
                          <a:effectLst/>
                          <a:uFillTx/>
                          <a:latin typeface="+mj-lt"/>
                          <a:ea typeface="+mj-ea"/>
                          <a:cs typeface="+mj-cs"/>
                          <a:sym typeface="微軟正黑體"/>
                        </a:rPr>
                        <a:t>GAI x </a:t>
                      </a:r>
                      <a:r>
                        <a:rPr lang="zh-TW" altLang="zh-TW" sz="1600" b="0" i="0" u="none" strike="noStrike" cap="none" spc="0" baseline="0" dirty="0">
                          <a:solidFill>
                            <a:srgbClr val="000000"/>
                          </a:solidFill>
                          <a:effectLst/>
                          <a:uFillTx/>
                          <a:latin typeface="+mj-lt"/>
                          <a:ea typeface="+mj-ea"/>
                          <a:cs typeface="+mj-cs"/>
                          <a:sym typeface="微軟正黑體"/>
                        </a:rPr>
                        <a:t>古典音樂</a:t>
                      </a:r>
                      <a:r>
                        <a:rPr lang="en-US" altLang="zh-TW" sz="1600" b="0" i="0" u="none" strike="noStrike" cap="none" spc="0" baseline="0" dirty="0">
                          <a:solidFill>
                            <a:srgbClr val="000000"/>
                          </a:solidFill>
                          <a:effectLst/>
                          <a:uFillTx/>
                          <a:latin typeface="+mj-lt"/>
                          <a:ea typeface="+mj-ea"/>
                          <a:cs typeface="+mj-cs"/>
                          <a:sym typeface="微軟正黑體"/>
                        </a:rPr>
                        <a:t>@</a:t>
                      </a:r>
                      <a:r>
                        <a:rPr lang="zh-TW" altLang="zh-TW" sz="1600" b="0" i="0" u="none" strike="noStrike" cap="none" spc="0" baseline="0" dirty="0">
                          <a:solidFill>
                            <a:srgbClr val="000000"/>
                          </a:solidFill>
                          <a:effectLst/>
                          <a:uFillTx/>
                          <a:latin typeface="+mj-lt"/>
                          <a:ea typeface="+mj-ea"/>
                          <a:cs typeface="+mj-cs"/>
                          <a:sym typeface="微軟正黑體"/>
                        </a:rPr>
                        <a:t>衛武營國家音樂廳展演模式，切入</a:t>
                      </a:r>
                      <a:r>
                        <a:rPr lang="en-US" altLang="zh-TW" sz="1600" b="0" i="0" u="none" strike="noStrike" cap="none" spc="0" baseline="0" dirty="0">
                          <a:solidFill>
                            <a:srgbClr val="000000"/>
                          </a:solidFill>
                          <a:effectLst/>
                          <a:uFillTx/>
                          <a:latin typeface="+mj-lt"/>
                          <a:ea typeface="+mj-ea"/>
                          <a:cs typeface="+mj-cs"/>
                          <a:sym typeface="微軟正黑體"/>
                        </a:rPr>
                        <a:t>GAI</a:t>
                      </a:r>
                      <a:r>
                        <a:rPr lang="zh-TW" altLang="zh-TW" sz="1600" b="0" i="0" u="none" strike="noStrike" cap="none" spc="0" baseline="0" dirty="0">
                          <a:solidFill>
                            <a:srgbClr val="000000"/>
                          </a:solidFill>
                          <a:effectLst/>
                          <a:uFillTx/>
                          <a:latin typeface="+mj-lt"/>
                          <a:ea typeface="+mj-ea"/>
                          <a:cs typeface="+mj-cs"/>
                          <a:sym typeface="微軟正黑體"/>
                        </a:rPr>
                        <a:t>技術應用較罕見的古典音樂領域</a:t>
                      </a:r>
                      <a:endParaRPr lang="en-US" altLang="zh-TW" sz="1600" b="0" i="0" u="none" strike="noStrike" cap="none" spc="0" baseline="0" dirty="0">
                        <a:solidFill>
                          <a:srgbClr val="000000"/>
                        </a:solidFill>
                        <a:effectLst/>
                        <a:uFillTx/>
                        <a:latin typeface="+mj-lt"/>
                        <a:ea typeface="+mj-ea"/>
                        <a:cs typeface="+mj-cs"/>
                        <a:sym typeface="微軟正黑體"/>
                      </a:endParaRPr>
                    </a:p>
                    <a:p>
                      <a:pPr marL="342900" marR="0" indent="-342900" algn="just" defTabSz="914400" rtl="0" latinLnBrk="0">
                        <a:lnSpc>
                          <a:spcPct val="100000"/>
                        </a:lnSpc>
                        <a:spcBef>
                          <a:spcPts val="0"/>
                        </a:spcBef>
                        <a:spcAft>
                          <a:spcPts val="0"/>
                        </a:spcAft>
                        <a:buClrTx/>
                        <a:buSzPts val="1600"/>
                        <a:buFont typeface="Symbol"/>
                        <a:buChar char="-"/>
                        <a:tabLst/>
                        <a:defRPr sz="1600">
                          <a:latin typeface="微軟正黑體"/>
                          <a:ea typeface="微軟正黑體"/>
                          <a:cs typeface="微軟正黑體"/>
                          <a:sym typeface="微軟正黑體"/>
                        </a:defRPr>
                      </a:pPr>
                      <a:r>
                        <a:rPr lang="zh-TW" altLang="zh-TW" sz="1400" b="0" i="0" u="none" strike="noStrike" cap="none" spc="0" baseline="0" dirty="0">
                          <a:solidFill>
                            <a:srgbClr val="000000"/>
                          </a:solidFill>
                          <a:effectLst/>
                          <a:uFillTx/>
                          <a:latin typeface="+mj-lt"/>
                          <a:ea typeface="+mj-ea"/>
                          <a:cs typeface="+mj-cs"/>
                          <a:sym typeface="微軟正黑體"/>
                        </a:rPr>
                        <a:t>以「</a:t>
                      </a:r>
                      <a:r>
                        <a:rPr lang="zh-TW" altLang="zh-TW" sz="1400" b="1" i="0" u="none" strike="noStrike" cap="none" spc="0" baseline="0" dirty="0">
                          <a:solidFill>
                            <a:srgbClr val="000000"/>
                          </a:solidFill>
                          <a:effectLst/>
                          <a:uFillTx/>
                          <a:latin typeface="+mj-lt"/>
                          <a:ea typeface="+mj-ea"/>
                          <a:cs typeface="+mj-cs"/>
                          <a:sym typeface="微軟正黑體"/>
                        </a:rPr>
                        <a:t>科技．網脈．示範</a:t>
                      </a:r>
                      <a:r>
                        <a:rPr lang="zh-TW" altLang="zh-TW" sz="1400" b="0" i="0" u="none" strike="noStrike" cap="none" spc="0" baseline="0" dirty="0">
                          <a:solidFill>
                            <a:srgbClr val="000000"/>
                          </a:solidFill>
                          <a:effectLst/>
                          <a:uFillTx/>
                          <a:latin typeface="+mj-lt"/>
                          <a:ea typeface="+mj-ea"/>
                          <a:cs typeface="+mj-cs"/>
                          <a:sym typeface="微軟正黑體"/>
                        </a:rPr>
                        <a:t>」模式，邀請對國外市場有影響力的國內外關鍵貴賓，親眼見證</a:t>
                      </a:r>
                      <a:r>
                        <a:rPr lang="en-US" altLang="zh-TW" sz="1400" b="0" i="0" u="none" strike="noStrike" cap="none" spc="0" baseline="0" dirty="0">
                          <a:solidFill>
                            <a:srgbClr val="000000"/>
                          </a:solidFill>
                          <a:effectLst/>
                          <a:uFillTx/>
                          <a:latin typeface="+mj-lt"/>
                          <a:ea typeface="+mj-ea"/>
                          <a:cs typeface="+mj-cs"/>
                          <a:sym typeface="微軟正黑體"/>
                        </a:rPr>
                        <a:t>GAI</a:t>
                      </a:r>
                      <a:r>
                        <a:rPr lang="zh-TW" altLang="zh-TW" sz="1400" b="0" i="0" u="none" strike="noStrike" cap="none" spc="0" baseline="0" dirty="0">
                          <a:solidFill>
                            <a:srgbClr val="000000"/>
                          </a:solidFill>
                          <a:effectLst/>
                          <a:uFillTx/>
                          <a:latin typeface="+mj-lt"/>
                          <a:ea typeface="+mj-ea"/>
                          <a:cs typeface="+mj-cs"/>
                          <a:sym typeface="微軟正黑體"/>
                        </a:rPr>
                        <a:t>技術應用於音樂會的市場價值；並透過社群經營與虛擬體驗，影響國外關鍵貴賓</a:t>
                      </a:r>
                      <a:r>
                        <a:rPr lang="zh-TW" altLang="zh-TW" sz="1400" b="0" i="0" u="none" strike="noStrike" cap="none" spc="0" baseline="0" dirty="0">
                          <a:solidFill>
                            <a:srgbClr val="000000"/>
                          </a:solidFill>
                          <a:effectLst/>
                          <a:uFillTx/>
                          <a:latin typeface="+mj-lt"/>
                          <a:ea typeface="+mj-ea"/>
                          <a:cs typeface="+mj-cs"/>
                          <a:sym typeface="Arial"/>
                        </a:rPr>
                        <a:t>建網脈</a:t>
                      </a:r>
                      <a:r>
                        <a:rPr lang="en-US" altLang="zh-TW" sz="1400" b="0" i="0" u="none" strike="noStrike" cap="none" spc="0" baseline="0" dirty="0">
                          <a:solidFill>
                            <a:srgbClr val="000000"/>
                          </a:solidFill>
                          <a:effectLst/>
                          <a:uFillTx/>
                          <a:latin typeface="+mj-lt"/>
                          <a:ea typeface="+mj-ea"/>
                          <a:cs typeface="+mj-cs"/>
                          <a:sym typeface="Arial"/>
                        </a:rPr>
                        <a:t>-</a:t>
                      </a:r>
                      <a:r>
                        <a:rPr lang="zh-TW" altLang="zh-TW" sz="1400" b="0" i="0" u="none" strike="noStrike" cap="none" spc="0" baseline="0" dirty="0">
                          <a:solidFill>
                            <a:srgbClr val="000000"/>
                          </a:solidFill>
                          <a:effectLst/>
                          <a:uFillTx/>
                          <a:latin typeface="+mj-lt"/>
                          <a:ea typeface="+mj-ea"/>
                          <a:cs typeface="+mj-cs"/>
                          <a:sym typeface="Arial"/>
                        </a:rPr>
                        <a:t>用科技</a:t>
                      </a:r>
                      <a:r>
                        <a:rPr lang="en-US" altLang="zh-TW" sz="1400" b="0" i="0" u="none" strike="noStrike" cap="none" spc="0" baseline="0" dirty="0">
                          <a:solidFill>
                            <a:srgbClr val="000000"/>
                          </a:solidFill>
                          <a:effectLst/>
                          <a:uFillTx/>
                          <a:latin typeface="+mj-lt"/>
                          <a:ea typeface="+mj-ea"/>
                          <a:cs typeface="+mj-cs"/>
                          <a:sym typeface="Arial"/>
                        </a:rPr>
                        <a:t>-</a:t>
                      </a:r>
                      <a:r>
                        <a:rPr lang="zh-TW" altLang="zh-TW" sz="1400" b="0" i="0" u="none" strike="noStrike" cap="none" spc="0" baseline="0" dirty="0">
                          <a:solidFill>
                            <a:srgbClr val="000000"/>
                          </a:solidFill>
                          <a:effectLst/>
                          <a:uFillTx/>
                          <a:latin typeface="+mj-lt"/>
                          <a:ea typeface="+mj-ea"/>
                          <a:cs typeface="+mj-cs"/>
                          <a:sym typeface="Arial"/>
                        </a:rPr>
                        <a:t>展內容</a:t>
                      </a:r>
                      <a:r>
                        <a:rPr lang="en-US" altLang="zh-TW" sz="1600" b="0" i="0" u="none" strike="noStrike" cap="none" spc="0" baseline="0" dirty="0">
                          <a:solidFill>
                            <a:srgbClr val="000000"/>
                          </a:solidFill>
                          <a:effectLst/>
                          <a:uFillTx/>
                          <a:latin typeface="+mj-lt"/>
                          <a:ea typeface="+mj-ea"/>
                          <a:cs typeface="+mj-cs"/>
                          <a:sym typeface="Arial"/>
                        </a:rPr>
                        <a:t>​​</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lnSpc>
                          <a:spcPts val="2000"/>
                        </a:lnSpc>
                        <a:defRPr sz="1800"/>
                      </a:pPr>
                      <a:r>
                        <a:rPr sz="1600" dirty="0">
                          <a:latin typeface="微軟正黑體"/>
                          <a:ea typeface="微軟正黑體"/>
                          <a:cs typeface="微軟正黑體"/>
                          <a:sym typeface="微軟正黑體"/>
                        </a:rPr>
                        <a:t>113.12.31</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marR="0" indent="-342900" algn="l" defTabSz="914400" rtl="0" fontAlgn="base" latinLnBrk="0">
                        <a:lnSpc>
                          <a:spcPct val="100000"/>
                        </a:lnSpc>
                        <a:spcBef>
                          <a:spcPts val="0"/>
                        </a:spcBef>
                        <a:spcAft>
                          <a:spcPts val="0"/>
                        </a:spcAft>
                        <a:buClrTx/>
                        <a:buSzPts val="1600"/>
                        <a:buFont typeface="Symbol"/>
                        <a:buChar char="-"/>
                        <a:tabLst/>
                        <a:defRPr sz="1600">
                          <a:latin typeface="微軟正黑體"/>
                          <a:ea typeface="微軟正黑體"/>
                          <a:cs typeface="微軟正黑體"/>
                          <a:sym typeface="微軟正黑體"/>
                        </a:defRPr>
                      </a:pPr>
                      <a:r>
                        <a:rPr lang="zh-TW" altLang="en-US" sz="1600" b="0" i="0" u="none" strike="noStrike" cap="none" spc="0" baseline="0" dirty="0">
                          <a:solidFill>
                            <a:srgbClr val="000000"/>
                          </a:solidFill>
                          <a:uFillTx/>
                          <a:latin typeface="微軟正黑體"/>
                          <a:ea typeface="微軟正黑體"/>
                          <a:cs typeface="+mj-cs"/>
                          <a:sym typeface="Arial"/>
                        </a:rPr>
                        <a:t>藝術家</a:t>
                      </a:r>
                      <a:r>
                        <a:rPr lang="en-US" altLang="zh-TW" sz="1600" b="0" i="0" u="none" strike="noStrike" cap="none" spc="0" baseline="0" dirty="0">
                          <a:solidFill>
                            <a:srgbClr val="000000"/>
                          </a:solidFill>
                          <a:uFillTx/>
                          <a:latin typeface="微軟正黑體"/>
                          <a:ea typeface="微軟正黑體"/>
                          <a:cs typeface="+mj-cs"/>
                          <a:sym typeface="Arial"/>
                        </a:rPr>
                        <a:t>A.I.</a:t>
                      </a:r>
                      <a:r>
                        <a:rPr lang="zh-TW" altLang="en-US" sz="1600" b="0" i="0" u="none" strike="noStrike" cap="none" spc="0" baseline="0" dirty="0">
                          <a:solidFill>
                            <a:srgbClr val="000000"/>
                          </a:solidFill>
                          <a:uFillTx/>
                          <a:latin typeface="微軟正黑體"/>
                          <a:ea typeface="微軟正黑體"/>
                          <a:cs typeface="+mj-cs"/>
                          <a:sym typeface="Arial"/>
                        </a:rPr>
                        <a:t>虛擬人：提供藝術家建置</a:t>
                      </a:r>
                      <a:r>
                        <a:rPr lang="en-US" altLang="zh-TW" sz="1600" b="0" i="0" u="none" strike="noStrike" cap="none" spc="0" baseline="0" dirty="0">
                          <a:solidFill>
                            <a:srgbClr val="000000"/>
                          </a:solidFill>
                          <a:uFillTx/>
                          <a:latin typeface="微軟正黑體"/>
                          <a:ea typeface="微軟正黑體"/>
                          <a:cs typeface="+mj-cs"/>
                          <a:sym typeface="Arial"/>
                        </a:rPr>
                        <a:t>AI</a:t>
                      </a:r>
                      <a:r>
                        <a:rPr lang="zh-TW" altLang="en-US" sz="1600" b="0" i="0" u="none" strike="noStrike" cap="none" spc="0" baseline="0" dirty="0">
                          <a:solidFill>
                            <a:srgbClr val="000000"/>
                          </a:solidFill>
                          <a:uFillTx/>
                          <a:latin typeface="微軟正黑體"/>
                          <a:ea typeface="微軟正黑體"/>
                          <a:cs typeface="+mj-cs"/>
                          <a:sym typeface="Arial"/>
                        </a:rPr>
                        <a:t>訓練自動化</a:t>
                      </a:r>
                      <a:r>
                        <a:rPr lang="en-US" altLang="zh-TW" sz="1600" b="0" i="0" u="none" strike="noStrike" cap="none" spc="0" baseline="0" dirty="0">
                          <a:solidFill>
                            <a:srgbClr val="000000"/>
                          </a:solidFill>
                          <a:uFillTx/>
                          <a:latin typeface="微軟正黑體"/>
                          <a:ea typeface="微軟正黑體"/>
                          <a:cs typeface="+mj-cs"/>
                          <a:sym typeface="Arial"/>
                        </a:rPr>
                        <a:t>PaaS</a:t>
                      </a:r>
                      <a:r>
                        <a:rPr lang="zh-TW" altLang="en-US" sz="1600" b="0" i="0" u="none" strike="noStrike" cap="none" spc="0" baseline="0" dirty="0">
                          <a:solidFill>
                            <a:srgbClr val="000000"/>
                          </a:solidFill>
                          <a:uFillTx/>
                          <a:latin typeface="微軟正黑體"/>
                          <a:ea typeface="微軟正黑體"/>
                          <a:cs typeface="+mj-cs"/>
                          <a:sym typeface="Arial"/>
                        </a:rPr>
                        <a:t>服務。協助藝術家及策展單位，建立多維擬真，快速導入展演賞析詮釋</a:t>
                      </a:r>
                      <a:endParaRPr lang="en-US" altLang="zh-TW" sz="1600" b="0" i="0" u="none" strike="noStrike" cap="none" spc="0" baseline="0" dirty="0">
                        <a:solidFill>
                          <a:srgbClr val="000000"/>
                        </a:solidFill>
                        <a:uFillTx/>
                        <a:latin typeface="微軟正黑體"/>
                        <a:ea typeface="微軟正黑體"/>
                        <a:cs typeface="+mj-cs"/>
                        <a:sym typeface="Arial"/>
                      </a:endParaRPr>
                    </a:p>
                    <a:p>
                      <a:pPr marL="342900" marR="0" indent="-342900" algn="l" defTabSz="914400" rtl="0" fontAlgn="base" latinLnBrk="0">
                        <a:lnSpc>
                          <a:spcPct val="100000"/>
                        </a:lnSpc>
                        <a:spcBef>
                          <a:spcPts val="0"/>
                        </a:spcBef>
                        <a:spcAft>
                          <a:spcPts val="0"/>
                        </a:spcAft>
                        <a:buClrTx/>
                        <a:buSzPts val="1600"/>
                        <a:buFont typeface="Symbol"/>
                        <a:buChar char="-"/>
                        <a:tabLst/>
                        <a:defRPr sz="1600">
                          <a:latin typeface="微軟正黑體"/>
                          <a:ea typeface="微軟正黑體"/>
                          <a:cs typeface="微軟正黑體"/>
                          <a:sym typeface="微軟正黑體"/>
                        </a:defRPr>
                      </a:pPr>
                      <a:r>
                        <a:rPr lang="zh-TW" altLang="en-US" sz="1600" b="0" i="0" u="none" strike="noStrike" cap="none" spc="0" baseline="0" dirty="0">
                          <a:solidFill>
                            <a:srgbClr val="000000"/>
                          </a:solidFill>
                          <a:uFillTx/>
                          <a:latin typeface="微軟正黑體"/>
                          <a:ea typeface="微軟正黑體"/>
                          <a:cs typeface="+mj-cs"/>
                          <a:sym typeface="Arial"/>
                        </a:rPr>
                        <a:t>演奏視覺擴增體驗：以</a:t>
                      </a:r>
                      <a:r>
                        <a:rPr lang="en-US" altLang="zh-TW" sz="1600" b="0" i="0" u="none" strike="noStrike" cap="none" spc="0" baseline="0" dirty="0">
                          <a:solidFill>
                            <a:srgbClr val="000000"/>
                          </a:solidFill>
                          <a:uFillTx/>
                          <a:latin typeface="微軟正黑體"/>
                          <a:ea typeface="微軟正黑體"/>
                          <a:cs typeface="+mj-cs"/>
                          <a:sym typeface="Arial"/>
                        </a:rPr>
                        <a:t>PaaS</a:t>
                      </a:r>
                      <a:r>
                        <a:rPr lang="zh-TW" altLang="en-US" sz="1600" b="0" i="0" u="none" strike="noStrike" cap="none" spc="0" baseline="0" dirty="0">
                          <a:solidFill>
                            <a:srgbClr val="000000"/>
                          </a:solidFill>
                          <a:uFillTx/>
                          <a:latin typeface="微軟正黑體"/>
                          <a:ea typeface="微軟正黑體"/>
                          <a:cs typeface="+mj-cs"/>
                          <a:sym typeface="Arial"/>
                        </a:rPr>
                        <a:t>服務，協助音樂家、影音創作者及策展單位，建立音樂會現場所需的特效體驗擴增內容</a:t>
                      </a:r>
                      <a:endParaRPr lang="en-US" altLang="zh-TW" sz="1600" b="0" i="0" u="none" strike="noStrike" cap="none" spc="0" baseline="0" dirty="0">
                        <a:solidFill>
                          <a:srgbClr val="000000"/>
                        </a:solidFill>
                        <a:uFillTx/>
                        <a:latin typeface="微軟正黑體"/>
                        <a:ea typeface="微軟正黑體"/>
                        <a:cs typeface="+mj-cs"/>
                        <a:sym typeface="Arial"/>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marR="0" indent="-342900" algn="l" defTabSz="914400" rtl="0" fontAlgn="base" latinLnBrk="0">
                        <a:lnSpc>
                          <a:spcPct val="100000"/>
                        </a:lnSpc>
                        <a:spcBef>
                          <a:spcPts val="0"/>
                        </a:spcBef>
                        <a:spcAft>
                          <a:spcPts val="0"/>
                        </a:spcAft>
                        <a:buClrTx/>
                        <a:buSzPts val="1600"/>
                        <a:buFont typeface="Symbol"/>
                        <a:buChar char="-"/>
                        <a:tabLst/>
                        <a:defRPr sz="1600">
                          <a:latin typeface="微軟正黑體"/>
                          <a:ea typeface="微軟正黑體"/>
                          <a:cs typeface="微軟正黑體"/>
                          <a:sym typeface="微軟正黑體"/>
                        </a:defRPr>
                      </a:pPr>
                      <a:r>
                        <a:rPr sz="1600" b="0" i="0" u="none" strike="noStrike" cap="none" spc="0" baseline="0" dirty="0">
                          <a:solidFill>
                            <a:srgbClr val="000000"/>
                          </a:solidFill>
                          <a:uFillTx/>
                          <a:latin typeface="微軟正黑體"/>
                          <a:ea typeface="微軟正黑體"/>
                          <a:cs typeface="+mj-cs"/>
                          <a:sym typeface="微軟正黑體"/>
                        </a:rPr>
                        <a:t>113.0</a:t>
                      </a:r>
                      <a:r>
                        <a:rPr lang="en-US" altLang="zh-TW" sz="1600" b="0" i="0" u="none" strike="noStrike" cap="none" spc="0" baseline="0" dirty="0">
                          <a:solidFill>
                            <a:srgbClr val="000000"/>
                          </a:solidFill>
                          <a:uFillTx/>
                          <a:latin typeface="微軟正黑體"/>
                          <a:ea typeface="微軟正黑體"/>
                          <a:cs typeface="+mj-cs"/>
                          <a:sym typeface="微軟正黑體"/>
                        </a:rPr>
                        <a:t>8</a:t>
                      </a:r>
                      <a:r>
                        <a:rPr sz="1600" b="0" i="0" u="none" strike="noStrike" cap="none" spc="0" baseline="0" dirty="0">
                          <a:solidFill>
                            <a:srgbClr val="000000"/>
                          </a:solidFill>
                          <a:uFillTx/>
                          <a:latin typeface="微軟正黑體"/>
                          <a:ea typeface="微軟正黑體"/>
                          <a:cs typeface="+mj-cs"/>
                          <a:sym typeface="微軟正黑體"/>
                        </a:rPr>
                        <a:t>.</a:t>
                      </a:r>
                      <a:r>
                        <a:rPr lang="en-US" altLang="zh-TW" sz="1600" b="0" i="0" u="none" strike="noStrike" cap="none" spc="0" baseline="0" dirty="0">
                          <a:solidFill>
                            <a:srgbClr val="000000"/>
                          </a:solidFill>
                          <a:uFillTx/>
                          <a:latin typeface="微軟正黑體"/>
                          <a:ea typeface="微軟正黑體"/>
                          <a:cs typeface="+mj-cs"/>
                          <a:sym typeface="微軟正黑體"/>
                        </a:rPr>
                        <a:t>9</a:t>
                      </a:r>
                      <a:r>
                        <a:rPr lang="zh-CN" altLang="en-US" sz="1600" b="0" i="0" u="none" strike="noStrike" cap="none" spc="0" baseline="0" dirty="0">
                          <a:solidFill>
                            <a:srgbClr val="000000"/>
                          </a:solidFill>
                          <a:uFillTx/>
                          <a:latin typeface="微軟正黑體"/>
                          <a:ea typeface="微軟正黑體"/>
                          <a:cs typeface="+mj-cs"/>
                          <a:sym typeface="微軟正黑體"/>
                        </a:rPr>
                        <a:t>兩廳院演出</a:t>
                      </a:r>
                      <a:endParaRPr lang="en-US" altLang="zh-TW" sz="1600" b="0" i="0" u="none" strike="noStrike" cap="none" spc="0" baseline="0" dirty="0">
                        <a:solidFill>
                          <a:srgbClr val="000000"/>
                        </a:solidFill>
                        <a:uFillTx/>
                        <a:latin typeface="微軟正黑體"/>
                        <a:ea typeface="微軟正黑體"/>
                        <a:cs typeface="+mj-cs"/>
                        <a:sym typeface="微軟正黑體"/>
                      </a:endParaRPr>
                    </a:p>
                    <a:p>
                      <a:pPr marL="342900" marR="0" indent="-342900" algn="l" defTabSz="914400" rtl="0" fontAlgn="base" latinLnBrk="0">
                        <a:lnSpc>
                          <a:spcPct val="100000"/>
                        </a:lnSpc>
                        <a:spcBef>
                          <a:spcPts val="0"/>
                        </a:spcBef>
                        <a:spcAft>
                          <a:spcPts val="0"/>
                        </a:spcAft>
                        <a:buClrTx/>
                        <a:buSzPts val="1600"/>
                        <a:buFont typeface="Symbol"/>
                        <a:buChar char="-"/>
                        <a:tabLst/>
                        <a:defRPr sz="1600">
                          <a:latin typeface="微軟正黑體"/>
                          <a:ea typeface="微軟正黑體"/>
                          <a:cs typeface="微軟正黑體"/>
                          <a:sym typeface="微軟正黑體"/>
                        </a:defRPr>
                      </a:pPr>
                      <a:r>
                        <a:rPr lang="zh-CN" altLang="en-US" sz="1600" b="0" i="0" u="none" strike="noStrike" cap="none" spc="0" baseline="0" dirty="0">
                          <a:solidFill>
                            <a:srgbClr val="000000"/>
                          </a:solidFill>
                          <a:uFillTx/>
                          <a:latin typeface="微軟正黑體"/>
                          <a:ea typeface="微軟正黑體"/>
                          <a:cs typeface="+mj-cs"/>
                          <a:sym typeface="微軟正黑體"/>
                        </a:rPr>
                        <a:t>國際論壇</a:t>
                      </a:r>
                      <a:r>
                        <a:rPr lang="en-US" altLang="zh-CN" sz="1600" b="0" i="0" u="none" strike="noStrike" cap="none" spc="0" baseline="0" dirty="0">
                          <a:solidFill>
                            <a:srgbClr val="000000"/>
                          </a:solidFill>
                          <a:uFillTx/>
                          <a:latin typeface="微軟正黑體"/>
                          <a:ea typeface="微軟正黑體"/>
                          <a:cs typeface="+mj-cs"/>
                          <a:sym typeface="微軟正黑體"/>
                        </a:rPr>
                        <a:t>113.11</a:t>
                      </a:r>
                      <a:endParaRPr sz="1600" b="0" i="0" u="none" strike="noStrike" cap="none" spc="0" baseline="0" dirty="0">
                        <a:solidFill>
                          <a:srgbClr val="000000"/>
                        </a:solidFill>
                        <a:uFillTx/>
                        <a:latin typeface="微軟正黑體"/>
                        <a:ea typeface="微軟正黑體"/>
                        <a:cs typeface="+mj-cs"/>
                        <a:sym typeface="微軟正黑體"/>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R="323850" algn="l">
                        <a:lnSpc>
                          <a:spcPts val="2000"/>
                        </a:lnSpc>
                        <a:defRPr sz="1800"/>
                      </a:pPr>
                      <a:r>
                        <a:rPr lang="en-US" altLang="zh-TW" sz="1600" dirty="0">
                          <a:latin typeface="微軟正黑體"/>
                          <a:ea typeface="微軟正黑體"/>
                          <a:cs typeface="微軟正黑體"/>
                          <a:sym typeface="微軟正黑體"/>
                        </a:rPr>
                        <a:t>5/9</a:t>
                      </a:r>
                      <a:r>
                        <a:rPr lang="zh-CN" altLang="en-US" sz="1600" dirty="0">
                          <a:latin typeface="微軟正黑體"/>
                          <a:ea typeface="微軟正黑體"/>
                          <a:cs typeface="微軟正黑體"/>
                          <a:sym typeface="微軟正黑體"/>
                        </a:rPr>
                        <a:t>與產科國際討論商業模式，</a:t>
                      </a:r>
                      <a:r>
                        <a:rPr lang="en-US" altLang="zh-CN" sz="1600" dirty="0">
                          <a:latin typeface="微軟正黑體"/>
                          <a:ea typeface="微軟正黑體"/>
                          <a:cs typeface="微軟正黑體"/>
                          <a:sym typeface="微軟正黑體"/>
                        </a:rPr>
                        <a:t>5/14</a:t>
                      </a:r>
                      <a:r>
                        <a:rPr lang="zh-CN" altLang="en-US" sz="1600" dirty="0">
                          <a:latin typeface="微軟正黑體"/>
                          <a:ea typeface="微軟正黑體"/>
                          <a:cs typeface="微軟正黑體"/>
                          <a:sym typeface="微軟正黑體"/>
                        </a:rPr>
                        <a:t>中心討論並調整，</a:t>
                      </a:r>
                      <a:r>
                        <a:rPr lang="en-US" altLang="zh-CN" sz="1600" dirty="0">
                          <a:latin typeface="微軟正黑體"/>
                          <a:ea typeface="微軟正黑體"/>
                          <a:cs typeface="微軟正黑體"/>
                          <a:sym typeface="微軟正黑體"/>
                        </a:rPr>
                        <a:t>5/16</a:t>
                      </a:r>
                      <a:r>
                        <a:rPr lang="zh-CN" altLang="en-US" sz="1600" dirty="0">
                          <a:latin typeface="微軟正黑體"/>
                          <a:ea typeface="微軟正黑體"/>
                          <a:cs typeface="微軟正黑體"/>
                          <a:sym typeface="微軟正黑體"/>
                        </a:rPr>
                        <a:t>提供中心長官參閱與指導後安排蘇協理會議</a:t>
                      </a:r>
                      <a:endParaRPr lang="en-US" altLang="zh-CN" sz="1600" dirty="0">
                        <a:latin typeface="微軟正黑體"/>
                        <a:ea typeface="微軟正黑體"/>
                        <a:cs typeface="微軟正黑體"/>
                        <a:sym typeface="微軟正黑體"/>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989638780"/>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93" name="Picture 2" descr="Picture 2">
            <a:hlinkClick r:id="rId2"/>
          </p:cNvPr>
          <p:cNvPicPr>
            <a:picLocks noChangeAspect="1"/>
          </p:cNvPicPr>
          <p:nvPr/>
        </p:nvPicPr>
        <p:blipFill>
          <a:blip r:embed="rId3"/>
          <a:stretch>
            <a:fillRect/>
          </a:stretch>
        </p:blipFill>
        <p:spPr>
          <a:xfrm>
            <a:off x="4010431" y="2295211"/>
            <a:ext cx="4171139" cy="2041197"/>
          </a:xfrm>
          <a:prstGeom prst="rect">
            <a:avLst/>
          </a:prstGeom>
          <a:ln w="12700">
            <a:miter lim="400000"/>
          </a:ln>
        </p:spPr>
      </p:pic>
      <p:sp>
        <p:nvSpPr>
          <p:cNvPr id="1094" name="投影片編號版面配置區 3"/>
          <p:cNvSpPr txBox="1">
            <a:spLocks noGrp="1"/>
          </p:cNvSpPr>
          <p:nvPr>
            <p:ph type="sldNum" sz="quarter" idx="4294967295"/>
          </p:nvPr>
        </p:nvSpPr>
        <p:spPr>
          <a:xfrm>
            <a:off x="11918346" y="6606812"/>
            <a:ext cx="273653" cy="26425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18</a:t>
            </a:fld>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8" name="標題 4"/>
          <p:cNvSpPr txBox="1">
            <a:spLocks noGrp="1"/>
          </p:cNvSpPr>
          <p:nvPr>
            <p:ph type="title"/>
          </p:nvPr>
        </p:nvSpPr>
        <p:spPr>
          <a:xfrm>
            <a:off x="601133" y="316991"/>
            <a:ext cx="11159067" cy="889509"/>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綱   要</a:t>
            </a:r>
          </a:p>
        </p:txBody>
      </p:sp>
      <p:sp>
        <p:nvSpPr>
          <p:cNvPr id="1039" name="投影片編號版面配置區 1"/>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微軟正黑體"/>
                <a:ea typeface="微軟正黑體"/>
                <a:cs typeface="微軟正黑體"/>
                <a:sym typeface="微軟正黑體"/>
              </a:defRPr>
            </a:lvl1pPr>
          </a:lstStyle>
          <a:p>
            <a:fld id="{86CB4B4D-7CA3-9044-876B-883B54F8677D}" type="slidenum">
              <a:t>2</a:t>
            </a:fld>
            <a:endParaRPr/>
          </a:p>
        </p:txBody>
      </p:sp>
      <p:sp>
        <p:nvSpPr>
          <p:cNvPr id="1040" name="內容版面配置區 4"/>
          <p:cNvSpPr txBox="1">
            <a:spLocks noGrp="1"/>
          </p:cNvSpPr>
          <p:nvPr>
            <p:ph type="body" sz="half" idx="1"/>
          </p:nvPr>
        </p:nvSpPr>
        <p:spPr>
          <a:xfrm>
            <a:off x="1475655" y="1844823"/>
            <a:ext cx="6696744" cy="3024341"/>
          </a:xfrm>
          <a:prstGeom prst="rect">
            <a:avLst/>
          </a:prstGeom>
        </p:spPr>
        <p:txBody>
          <a:bodyPr/>
          <a:lstStyle/>
          <a:p>
            <a:pPr>
              <a:lnSpc>
                <a:spcPct val="120000"/>
              </a:lnSpc>
              <a:buFont typeface="Helvetica"/>
              <a:buChar char="➢"/>
              <a:defRPr sz="3600" b="1">
                <a:solidFill>
                  <a:srgbClr val="000099"/>
                </a:solidFill>
                <a:latin typeface="微軟正黑體"/>
                <a:ea typeface="微軟正黑體"/>
                <a:cs typeface="微軟正黑體"/>
                <a:sym typeface="微軟正黑體"/>
              </a:defRPr>
            </a:pPr>
            <a:r>
              <a:t>組業務能見度</a:t>
            </a:r>
          </a:p>
          <a:p>
            <a:pPr>
              <a:lnSpc>
                <a:spcPct val="120000"/>
              </a:lnSpc>
              <a:buFont typeface="Helvetica"/>
              <a:buChar char="➢"/>
              <a:defRPr>
                <a:solidFill>
                  <a:srgbClr val="87CEFA"/>
                </a:solidFill>
                <a:latin typeface="微軟正黑體"/>
                <a:ea typeface="微軟正黑體"/>
                <a:cs typeface="微軟正黑體"/>
                <a:sym typeface="微軟正黑體"/>
              </a:defRPr>
            </a:pPr>
            <a:r>
              <a:t>重要業務推廣案件</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2" name="投影片編號版面配置區 3"/>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微軟正黑體"/>
                <a:ea typeface="微軟正黑體"/>
                <a:cs typeface="微軟正黑體"/>
                <a:sym typeface="微軟正黑體"/>
              </a:defRPr>
            </a:lvl1pPr>
          </a:lstStyle>
          <a:p>
            <a:fld id="{86CB4B4D-7CA3-9044-876B-883B54F8677D}" type="slidenum">
              <a:t>3</a:t>
            </a:fld>
            <a:endParaRPr/>
          </a:p>
        </p:txBody>
      </p:sp>
      <p:sp>
        <p:nvSpPr>
          <p:cNvPr id="1043" name="標題 2"/>
          <p:cNvSpPr txBox="1"/>
          <p:nvPr/>
        </p:nvSpPr>
        <p:spPr>
          <a:xfrm>
            <a:off x="562183" y="124753"/>
            <a:ext cx="11067631" cy="7264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lgn="ctr">
              <a:defRPr sz="3600" b="1">
                <a:solidFill>
                  <a:srgbClr val="000099"/>
                </a:solidFill>
                <a:latin typeface="微軟正黑體"/>
                <a:ea typeface="微軟正黑體"/>
                <a:cs typeface="微軟正黑體"/>
                <a:sym typeface="微軟正黑體"/>
              </a:defRPr>
            </a:lvl1pPr>
          </a:lstStyle>
          <a:p>
            <a:r>
              <a:t>S 組核心業務營收目標/餘絀達成</a:t>
            </a:r>
          </a:p>
        </p:txBody>
      </p:sp>
      <p:sp>
        <p:nvSpPr>
          <p:cNvPr id="1044" name="文字方塊 10"/>
          <p:cNvSpPr txBox="1"/>
          <p:nvPr/>
        </p:nvSpPr>
        <p:spPr>
          <a:xfrm>
            <a:off x="9724789" y="503510"/>
            <a:ext cx="866137" cy="3073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a:defRPr sz="1200">
                <a:latin typeface="微軟正黑體"/>
                <a:ea typeface="微軟正黑體"/>
                <a:cs typeface="微軟正黑體"/>
                <a:sym typeface="微軟正黑體"/>
              </a:defRPr>
            </a:lvl1pPr>
          </a:lstStyle>
          <a:p>
            <a:r>
              <a:t>單位：千元</a:t>
            </a:r>
          </a:p>
        </p:txBody>
      </p:sp>
      <p:graphicFrame>
        <p:nvGraphicFramePr>
          <p:cNvPr id="3" name="表格 2">
            <a:extLst>
              <a:ext uri="{FF2B5EF4-FFF2-40B4-BE49-F238E27FC236}">
                <a16:creationId xmlns:a16="http://schemas.microsoft.com/office/drawing/2014/main" id="{F2CDA42B-5148-0118-BB68-B2055EAF325B}"/>
              </a:ext>
            </a:extLst>
          </p:cNvPr>
          <p:cNvGraphicFramePr>
            <a:graphicFrameLocks noGrp="1"/>
          </p:cNvGraphicFramePr>
          <p:nvPr>
            <p:extLst>
              <p:ext uri="{D42A27DB-BD31-4B8C-83A1-F6EECF244321}">
                <p14:modId xmlns:p14="http://schemas.microsoft.com/office/powerpoint/2010/main" val="1467300148"/>
              </p:ext>
            </p:extLst>
          </p:nvPr>
        </p:nvGraphicFramePr>
        <p:xfrm>
          <a:off x="1034938" y="810847"/>
          <a:ext cx="10122124" cy="5637329"/>
        </p:xfrm>
        <a:graphic>
          <a:graphicData uri="http://schemas.openxmlformats.org/drawingml/2006/table">
            <a:tbl>
              <a:tblPr/>
              <a:tblGrid>
                <a:gridCol w="2099769">
                  <a:extLst>
                    <a:ext uri="{9D8B030D-6E8A-4147-A177-3AD203B41FA5}">
                      <a16:colId xmlns:a16="http://schemas.microsoft.com/office/drawing/2014/main" val="2346986436"/>
                    </a:ext>
                  </a:extLst>
                </a:gridCol>
                <a:gridCol w="1072359">
                  <a:extLst>
                    <a:ext uri="{9D8B030D-6E8A-4147-A177-3AD203B41FA5}">
                      <a16:colId xmlns:a16="http://schemas.microsoft.com/office/drawing/2014/main" val="1726839973"/>
                    </a:ext>
                  </a:extLst>
                </a:gridCol>
                <a:gridCol w="866877">
                  <a:extLst>
                    <a:ext uri="{9D8B030D-6E8A-4147-A177-3AD203B41FA5}">
                      <a16:colId xmlns:a16="http://schemas.microsoft.com/office/drawing/2014/main" val="3103218493"/>
                    </a:ext>
                  </a:extLst>
                </a:gridCol>
                <a:gridCol w="1027410">
                  <a:extLst>
                    <a:ext uri="{9D8B030D-6E8A-4147-A177-3AD203B41FA5}">
                      <a16:colId xmlns:a16="http://schemas.microsoft.com/office/drawing/2014/main" val="4194511197"/>
                    </a:ext>
                  </a:extLst>
                </a:gridCol>
                <a:gridCol w="610024">
                  <a:extLst>
                    <a:ext uri="{9D8B030D-6E8A-4147-A177-3AD203B41FA5}">
                      <a16:colId xmlns:a16="http://schemas.microsoft.com/office/drawing/2014/main" val="1231127934"/>
                    </a:ext>
                  </a:extLst>
                </a:gridCol>
                <a:gridCol w="764136">
                  <a:extLst>
                    <a:ext uri="{9D8B030D-6E8A-4147-A177-3AD203B41FA5}">
                      <a16:colId xmlns:a16="http://schemas.microsoft.com/office/drawing/2014/main" val="460279040"/>
                    </a:ext>
                  </a:extLst>
                </a:gridCol>
                <a:gridCol w="727749">
                  <a:extLst>
                    <a:ext uri="{9D8B030D-6E8A-4147-A177-3AD203B41FA5}">
                      <a16:colId xmlns:a16="http://schemas.microsoft.com/office/drawing/2014/main" val="291216466"/>
                    </a:ext>
                  </a:extLst>
                </a:gridCol>
                <a:gridCol w="984600">
                  <a:extLst>
                    <a:ext uri="{9D8B030D-6E8A-4147-A177-3AD203B41FA5}">
                      <a16:colId xmlns:a16="http://schemas.microsoft.com/office/drawing/2014/main" val="2411113665"/>
                    </a:ext>
                  </a:extLst>
                </a:gridCol>
                <a:gridCol w="984600">
                  <a:extLst>
                    <a:ext uri="{9D8B030D-6E8A-4147-A177-3AD203B41FA5}">
                      <a16:colId xmlns:a16="http://schemas.microsoft.com/office/drawing/2014/main" val="3473437909"/>
                    </a:ext>
                  </a:extLst>
                </a:gridCol>
                <a:gridCol w="984600">
                  <a:extLst>
                    <a:ext uri="{9D8B030D-6E8A-4147-A177-3AD203B41FA5}">
                      <a16:colId xmlns:a16="http://schemas.microsoft.com/office/drawing/2014/main" val="2439836647"/>
                    </a:ext>
                  </a:extLst>
                </a:gridCol>
              </a:tblGrid>
              <a:tr h="455578">
                <a:tc>
                  <a:txBody>
                    <a:bodyPr/>
                    <a:lstStyle/>
                    <a:p>
                      <a:pPr algn="ctr" fontAlgn="ctr"/>
                      <a:r>
                        <a:rPr lang="zh-TW" altLang="en-US" sz="800" b="1" i="0" u="none" strike="noStrike">
                          <a:effectLst/>
                          <a:latin typeface="微軟正黑體" panose="020B0604030504040204" pitchFamily="34" charset="-120"/>
                          <a:ea typeface="微軟正黑體" panose="020B0604030504040204" pitchFamily="34" charset="-120"/>
                        </a:rPr>
                        <a:t>項    目</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gridSpan="2">
                  <a:txBody>
                    <a:bodyPr/>
                    <a:lstStyle/>
                    <a:p>
                      <a:pPr algn="ctr" fontAlgn="ctr"/>
                      <a:r>
                        <a:rPr lang="zh-TW" altLang="en-US" sz="800" b="1" i="0" u="none" strike="noStrike">
                          <a:effectLst/>
                          <a:latin typeface="微軟正黑體" panose="020B0604030504040204" pitchFamily="34" charset="-120"/>
                          <a:ea typeface="微軟正黑體" panose="020B0604030504040204" pitchFamily="34" charset="-120"/>
                        </a:rPr>
                        <a:t>預算目標</a:t>
                      </a:r>
                      <a:br>
                        <a:rPr lang="zh-TW" altLang="en-US" sz="800" b="1" i="0" u="none" strike="noStrike">
                          <a:effectLst/>
                          <a:latin typeface="微軟正黑體" panose="020B0604030504040204" pitchFamily="34" charset="-120"/>
                          <a:ea typeface="微軟正黑體" panose="020B0604030504040204" pitchFamily="34" charset="-120"/>
                        </a:rPr>
                      </a:br>
                      <a:r>
                        <a:rPr lang="en-US" sz="800" b="1" i="0" u="none" strike="noStrike">
                          <a:effectLst/>
                          <a:latin typeface="微軟正黑體" panose="020B0604030504040204" pitchFamily="34" charset="-120"/>
                          <a:ea typeface="微軟正黑體" panose="020B0604030504040204" pitchFamily="34" charset="-120"/>
                        </a:rPr>
                        <a: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lang="zh-TW" altLang="en-US"/>
                    </a:p>
                  </a:txBody>
                  <a:tcPr/>
                </a:tc>
                <a:tc gridSpan="2">
                  <a:txBody>
                    <a:bodyPr/>
                    <a:lstStyle/>
                    <a:p>
                      <a:pPr algn="ctr" fontAlgn="ctr"/>
                      <a:r>
                        <a:rPr lang="zh-TW" altLang="en-US" sz="800" b="1" i="0" u="none" strike="noStrike">
                          <a:effectLst/>
                          <a:latin typeface="微軟正黑體" panose="020B0604030504040204" pitchFamily="34" charset="-120"/>
                          <a:ea typeface="微軟正黑體" panose="020B0604030504040204" pitchFamily="34" charset="-120"/>
                        </a:rPr>
                        <a:t>已簽約預計執行</a:t>
                      </a:r>
                      <a:br>
                        <a:rPr lang="zh-TW" altLang="en-US" sz="800" b="1" i="0" u="none" strike="noStrike">
                          <a:effectLst/>
                          <a:latin typeface="微軟正黑體" panose="020B0604030504040204" pitchFamily="34" charset="-120"/>
                          <a:ea typeface="微軟正黑體" panose="020B0604030504040204" pitchFamily="34" charset="-120"/>
                        </a:rPr>
                      </a:br>
                      <a:r>
                        <a:rPr lang="en-US" sz="800" b="1" i="0" u="none" strike="noStrike">
                          <a:effectLst/>
                          <a:latin typeface="微軟正黑體" panose="020B0604030504040204" pitchFamily="34" charset="-120"/>
                          <a:ea typeface="微軟正黑體" panose="020B0604030504040204" pitchFamily="34" charset="-120"/>
                        </a:rPr>
                        <a:t>B</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lang="zh-TW" altLang="en-US"/>
                    </a:p>
                  </a:txBody>
                  <a:tcPr/>
                </a:tc>
                <a:tc>
                  <a:txBody>
                    <a:bodyPr/>
                    <a:lstStyle/>
                    <a:p>
                      <a:pPr algn="ctr" fontAlgn="ctr"/>
                      <a:r>
                        <a:rPr lang="zh-TW" altLang="en-US" sz="800" b="1" i="0" u="none" strike="noStrike">
                          <a:effectLst/>
                          <a:latin typeface="微軟正黑體" panose="020B0604030504040204" pitchFamily="34" charset="-120"/>
                          <a:ea typeface="微軟正黑體" panose="020B0604030504040204" pitchFamily="34" charset="-120"/>
                        </a:rPr>
                        <a:t>已簽約達成率</a:t>
                      </a:r>
                      <a:br>
                        <a:rPr lang="zh-TW" altLang="en-US" sz="800" b="1" i="0" u="none" strike="noStrike">
                          <a:effectLst/>
                          <a:latin typeface="微軟正黑體" panose="020B0604030504040204" pitchFamily="34" charset="-120"/>
                          <a:ea typeface="微軟正黑體" panose="020B0604030504040204" pitchFamily="34" charset="-120"/>
                        </a:rPr>
                      </a:br>
                      <a:r>
                        <a:rPr lang="en-US" sz="800" b="1" i="0" u="none" strike="noStrike">
                          <a:effectLst/>
                          <a:latin typeface="微軟正黑體" panose="020B0604030504040204" pitchFamily="34" charset="-120"/>
                          <a:ea typeface="微軟正黑體" panose="020B0604030504040204" pitchFamily="34" charset="-120"/>
                        </a:rPr>
                        <a:t>B/A</a:t>
                      </a:r>
                    </a:p>
                  </a:txBody>
                  <a:tcPr marL="0" marR="0" marT="0" marB="0" anchor="ctr">
                    <a:lnL>
                      <a:noFill/>
                    </a:lnL>
                    <a:lnR>
                      <a:noFill/>
                    </a:lnR>
                    <a:lnT>
                      <a:noFill/>
                    </a:lnT>
                    <a:lnB>
                      <a:noFill/>
                    </a:lnB>
                    <a:solidFill>
                      <a:srgbClr val="FFFF99"/>
                    </a:solidFill>
                  </a:tcPr>
                </a:tc>
                <a:tc>
                  <a:txBody>
                    <a:bodyPr/>
                    <a:lstStyle/>
                    <a:p>
                      <a:pPr algn="ctr" fontAlgn="ctr"/>
                      <a:r>
                        <a:rPr lang="zh-TW" altLang="en-US" sz="800" b="1" i="0" u="none" strike="noStrike">
                          <a:effectLst/>
                          <a:latin typeface="微軟正黑體" panose="020B0604030504040204" pitchFamily="34" charset="-120"/>
                          <a:ea typeface="微軟正黑體" panose="020B0604030504040204" pitchFamily="34" charset="-120"/>
                        </a:rPr>
                        <a:t>差異數</a:t>
                      </a:r>
                      <a:br>
                        <a:rPr lang="zh-TW" altLang="en-US" sz="800" b="1" i="0" u="none" strike="noStrike">
                          <a:effectLst/>
                          <a:latin typeface="微軟正黑體" panose="020B0604030504040204" pitchFamily="34" charset="-120"/>
                          <a:ea typeface="微軟正黑體" panose="020B0604030504040204" pitchFamily="34" charset="-120"/>
                        </a:rPr>
                      </a:br>
                      <a:r>
                        <a:rPr lang="en-US" sz="800" b="1" i="0" u="none" strike="noStrike">
                          <a:effectLst/>
                          <a:latin typeface="微軟正黑體" panose="020B0604030504040204" pitchFamily="34" charset="-120"/>
                          <a:ea typeface="微軟正黑體" panose="020B0604030504040204" pitchFamily="34" charset="-120"/>
                        </a:rPr>
                        <a:t>B-A</a:t>
                      </a:r>
                    </a:p>
                  </a:txBody>
                  <a:tcPr marL="0" marR="0" marT="0" marB="0" anchor="ctr">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zh-TW" altLang="en-US" sz="800" b="1" i="0" u="none" strike="noStrike">
                          <a:effectLst/>
                          <a:latin typeface="微軟正黑體" panose="020B0604030504040204" pitchFamily="34" charset="-120"/>
                          <a:ea typeface="微軟正黑體" panose="020B0604030504040204" pitchFamily="34" charset="-120"/>
                        </a:rPr>
                        <a:t>洽談中</a:t>
                      </a:r>
                      <a:br>
                        <a:rPr lang="zh-TW" altLang="en-US" sz="800" b="1" i="0" u="none" strike="noStrike">
                          <a:effectLst/>
                          <a:latin typeface="微軟正黑體" panose="020B0604030504040204" pitchFamily="34" charset="-120"/>
                          <a:ea typeface="微軟正黑體" panose="020B0604030504040204" pitchFamily="34" charset="-120"/>
                        </a:rPr>
                      </a:br>
                      <a:r>
                        <a:rPr lang="en-US" sz="800" b="1" i="0" u="none" strike="noStrike">
                          <a:effectLst/>
                          <a:latin typeface="微軟正黑體" panose="020B0604030504040204" pitchFamily="34" charset="-120"/>
                          <a:ea typeface="微軟正黑體" panose="020B0604030504040204" pitchFamily="34" charset="-120"/>
                        </a:rPr>
                        <a:t>C</a:t>
                      </a: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zh-TW" altLang="en-US" sz="800" b="1" i="0" u="none" strike="noStrike">
                          <a:effectLst/>
                          <a:latin typeface="微軟正黑體" panose="020B0604030504040204" pitchFamily="34" charset="-120"/>
                          <a:ea typeface="微軟正黑體" panose="020B0604030504040204" pitchFamily="34" charset="-120"/>
                        </a:rPr>
                        <a:t>預測數      </a:t>
                      </a:r>
                      <a:r>
                        <a:rPr lang="en-US" altLang="zh-TW" sz="8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含洽談中</a:t>
                      </a:r>
                      <a:r>
                        <a:rPr lang="en-US" altLang="zh-TW" sz="800" b="1" i="0" u="none" strike="noStrike">
                          <a:effectLst/>
                          <a:latin typeface="微軟正黑體" panose="020B0604030504040204" pitchFamily="34" charset="-120"/>
                          <a:ea typeface="微軟正黑體" panose="020B0604030504040204" pitchFamily="34" charset="-120"/>
                        </a:rPr>
                        <a:t>)</a:t>
                      </a:r>
                      <a:br>
                        <a:rPr lang="en-US" altLang="zh-TW" sz="800" b="1" i="0" u="none" strike="noStrike">
                          <a:effectLst/>
                          <a:latin typeface="微軟正黑體" panose="020B0604030504040204" pitchFamily="34" charset="-120"/>
                          <a:ea typeface="微軟正黑體" panose="020B0604030504040204" pitchFamily="34" charset="-120"/>
                        </a:rPr>
                      </a:br>
                      <a:r>
                        <a:rPr lang="en-US" sz="800" b="1" i="0" u="none" strike="noStrike">
                          <a:effectLst/>
                          <a:latin typeface="微軟正黑體" panose="020B0604030504040204" pitchFamily="34" charset="-120"/>
                          <a:ea typeface="微軟正黑體" panose="020B0604030504040204" pitchFamily="34" charset="-120"/>
                        </a:rPr>
                        <a:t>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zh-TW" altLang="en-US" sz="800" b="1" i="0" u="none" strike="noStrike">
                          <a:effectLst/>
                          <a:latin typeface="微軟正黑體" panose="020B0604030504040204" pitchFamily="34" charset="-120"/>
                          <a:ea typeface="微軟正黑體" panose="020B0604030504040204" pitchFamily="34" charset="-120"/>
                        </a:rPr>
                        <a:t>差異數</a:t>
                      </a:r>
                      <a:br>
                        <a:rPr lang="zh-TW" altLang="en-US" sz="800" b="1" i="0" u="none" strike="noStrike">
                          <a:effectLst/>
                          <a:latin typeface="微軟正黑體" panose="020B0604030504040204" pitchFamily="34" charset="-120"/>
                          <a:ea typeface="微軟正黑體" panose="020B0604030504040204" pitchFamily="34" charset="-120"/>
                        </a:rPr>
                      </a:br>
                      <a:r>
                        <a:rPr lang="en-US" sz="800" b="1" i="0" u="none" strike="noStrike">
                          <a:effectLst/>
                          <a:latin typeface="微軟正黑體" panose="020B0604030504040204" pitchFamily="34" charset="-120"/>
                          <a:ea typeface="微軟正黑體" panose="020B0604030504040204" pitchFamily="34" charset="-120"/>
                        </a:rPr>
                        <a:t>D-A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932219381"/>
                  </a:ext>
                </a:extLst>
              </a:tr>
              <a:tr h="235020">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業務收入</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114,893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100%</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65,265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100%</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(49,628)</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17,667 </a:t>
                      </a: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82,932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(31,961)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extLst>
                  <a:ext uri="{0D108BD9-81ED-4DB2-BD59-A6C34878D82A}">
                    <a16:rowId xmlns:a16="http://schemas.microsoft.com/office/drawing/2014/main" val="4166895831"/>
                  </a:ext>
                </a:extLst>
              </a:tr>
              <a:tr h="257618">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科 技 研 發</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51,800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45%</a:t>
                      </a: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40,241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62%</a:t>
                      </a: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(11,559)</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8,400 </a:t>
                      </a: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48,641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(3,159)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029290375"/>
                  </a:ext>
                </a:extLst>
              </a:tr>
              <a:tr h="235020">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知 識 服 務</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56,623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49%</a:t>
                      </a: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23,524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36%</a:t>
                      </a: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(33,099)</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7,767 </a:t>
                      </a: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31,291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(25,332)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55643932"/>
                  </a:ext>
                </a:extLst>
              </a:tr>
              <a:tr h="268918">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a:t>
                      </a:r>
                      <a:r>
                        <a:rPr lang="en-US" altLang="zh-TW" sz="8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企業收入</a:t>
                      </a:r>
                      <a:r>
                        <a:rPr lang="en-US" altLang="zh-TW" sz="8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純民營</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45,303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39%</a:t>
                      </a: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14,204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22%</a:t>
                      </a: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(31,099)</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7,767 </a:t>
                      </a: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21,971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(23,332)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046487274"/>
                  </a:ext>
                </a:extLst>
              </a:tr>
              <a:tr h="268918">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a:t>
                      </a:r>
                      <a:r>
                        <a:rPr lang="en-US" altLang="zh-TW" sz="8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企業收入</a:t>
                      </a:r>
                      <a:r>
                        <a:rPr lang="en-US" altLang="zh-TW" sz="8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政府</a:t>
                      </a:r>
                      <a:r>
                        <a:rPr lang="en-US" sz="800" b="1" i="0" u="none" strike="noStrike">
                          <a:effectLst/>
                          <a:latin typeface="微軟正黑體" panose="020B0604030504040204" pitchFamily="34" charset="-120"/>
                          <a:ea typeface="微軟正黑體" panose="020B0604030504040204" pitchFamily="34" charset="-120"/>
                        </a:rPr>
                        <a:t>C</a:t>
                      </a:r>
                      <a:r>
                        <a:rPr lang="zh-TW" altLang="en-US" sz="800" b="1" i="0" u="none" strike="noStrike">
                          <a:effectLst/>
                          <a:latin typeface="微軟正黑體" panose="020B0604030504040204" pitchFamily="34" charset="-120"/>
                          <a:ea typeface="微軟正黑體" panose="020B0604030504040204" pitchFamily="34" charset="-120"/>
                        </a:rPr>
                        <a:t>包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a:t>
                      </a: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a:t>
                      </a: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8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809577235"/>
                  </a:ext>
                </a:extLst>
              </a:tr>
              <a:tr h="223721">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a:t>
                      </a:r>
                      <a:r>
                        <a:rPr lang="en-US" altLang="zh-TW" sz="8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政府收入</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11,320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10%</a:t>
                      </a: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9,320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14%</a:t>
                      </a: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(2,000)</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9,320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863641642"/>
                  </a:ext>
                </a:extLst>
              </a:tr>
              <a:tr h="223721">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衍 生 加 值</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6,470 </a:t>
                      </a:r>
                    </a:p>
                  </a:txBody>
                  <a:tcPr marL="0" marR="0" marT="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6%</a:t>
                      </a:r>
                    </a:p>
                  </a:txBody>
                  <a:tcPr marL="0" marR="0"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1,500 </a:t>
                      </a:r>
                    </a:p>
                  </a:txBody>
                  <a:tcPr marL="0" marR="0" marT="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a:t>
                      </a:r>
                    </a:p>
                  </a:txBody>
                  <a:tcPr marL="0" marR="0"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(4,970)</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1,500 </a:t>
                      </a: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(3,470)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9011341"/>
                  </a:ext>
                </a:extLst>
              </a:tr>
              <a:tr h="223721">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毛利</a:t>
                      </a:r>
                      <a:r>
                        <a:rPr lang="en-US" altLang="zh-TW" sz="8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毛利率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20,881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18%</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10,932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17%</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(9,949)</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4,670 </a:t>
                      </a: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15,602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(5,279)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extLst>
                  <a:ext uri="{0D108BD9-81ED-4DB2-BD59-A6C34878D82A}">
                    <a16:rowId xmlns:a16="http://schemas.microsoft.com/office/drawing/2014/main" val="638105468"/>
                  </a:ext>
                </a:extLst>
              </a:tr>
              <a:tr h="323154">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科 技 研 發</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6,216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12%</a:t>
                      </a: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4,851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12%</a:t>
                      </a: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(1,365)</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840 </a:t>
                      </a: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5,691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(525)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835694856"/>
                  </a:ext>
                </a:extLst>
              </a:tr>
              <a:tr h="323154">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知 識 服 務</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11,784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21%</a:t>
                      </a: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8,846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38%</a:t>
                      </a: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(2,938)</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2,330 </a:t>
                      </a: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11,176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(608)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430612080"/>
                  </a:ext>
                </a:extLst>
              </a:tr>
              <a:tr h="323154">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a:t>
                      </a:r>
                      <a:r>
                        <a:rPr lang="en-US" altLang="zh-TW" sz="8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企業收入</a:t>
                      </a:r>
                      <a:r>
                        <a:rPr lang="en-US" altLang="zh-TW" sz="8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純民營</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9,520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21%</a:t>
                      </a: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5,555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39%</a:t>
                      </a: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58%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(3,965)</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2,330 </a:t>
                      </a: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7,885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(1,635)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17977100"/>
                  </a:ext>
                </a:extLst>
              </a:tr>
              <a:tr h="323154">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a:t>
                      </a:r>
                      <a:r>
                        <a:rPr lang="en-US" altLang="zh-TW" sz="8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企業收入</a:t>
                      </a:r>
                      <a:r>
                        <a:rPr lang="en-US" altLang="zh-TW" sz="8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政府</a:t>
                      </a:r>
                      <a:r>
                        <a:rPr lang="en-US" sz="800" b="1" i="0" u="none" strike="noStrike">
                          <a:effectLst/>
                          <a:latin typeface="微軟正黑體" panose="020B0604030504040204" pitchFamily="34" charset="-120"/>
                          <a:ea typeface="微軟正黑體" panose="020B0604030504040204" pitchFamily="34" charset="-120"/>
                        </a:rPr>
                        <a:t>C</a:t>
                      </a:r>
                      <a:r>
                        <a:rPr lang="zh-TW" altLang="en-US" sz="800" b="1" i="0" u="none" strike="noStrike">
                          <a:effectLst/>
                          <a:latin typeface="微軟正黑體" panose="020B0604030504040204" pitchFamily="34" charset="-120"/>
                          <a:ea typeface="微軟正黑體" panose="020B0604030504040204" pitchFamily="34" charset="-120"/>
                        </a:rPr>
                        <a:t>包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zh-TW" altLang="en-US" sz="800" b="1" i="0" u="none" strike="noStrike">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zh-TW" altLang="en-US" sz="800" b="1" i="0" u="none" strike="noStrike">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8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578048035"/>
                  </a:ext>
                </a:extLst>
              </a:tr>
              <a:tr h="323154">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a:t>
                      </a:r>
                      <a:r>
                        <a:rPr lang="en-US" altLang="zh-TW" sz="8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政府收入</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2,264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20%</a:t>
                      </a: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3,291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35%</a:t>
                      </a: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1,027 </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3,291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1,027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755120455"/>
                  </a:ext>
                </a:extLst>
              </a:tr>
              <a:tr h="323154">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衍 生 加 值</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2,881 </a:t>
                      </a:r>
                    </a:p>
                  </a:txBody>
                  <a:tcPr marL="0" marR="0" marT="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45%</a:t>
                      </a:r>
                    </a:p>
                  </a:txBody>
                  <a:tcPr marL="0" marR="0"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(2,765)</a:t>
                      </a:r>
                    </a:p>
                  </a:txBody>
                  <a:tcPr marL="0" marR="0" marT="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-184%</a:t>
                      </a:r>
                    </a:p>
                  </a:txBody>
                  <a:tcPr marL="0" marR="0"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(5,646)</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1,500 </a:t>
                      </a: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(1,265)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(4,146)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4395118"/>
                  </a:ext>
                </a:extLst>
              </a:tr>
              <a:tr h="325413">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業務餘絀目標</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9,828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9%</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(121)</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(9,949)</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4,670 </a:t>
                      </a: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4,549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(5,279)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1031418118"/>
                  </a:ext>
                </a:extLst>
              </a:tr>
              <a:tr h="207903">
                <a:tc>
                  <a:txBody>
                    <a:bodyPr/>
                    <a:lstStyle/>
                    <a:p>
                      <a:pPr algn="l" fontAlgn="ctr"/>
                      <a:endParaRPr lang="zh-TW" altLang="en-US" sz="1000" b="1" i="0" u="none" strike="noStrike">
                        <a:solidFill>
                          <a:srgbClr val="000080"/>
                        </a:solidFill>
                        <a:effectLst/>
                        <a:latin typeface="微軟正黑體" panose="020B0604030504040204" pitchFamily="34" charset="-120"/>
                        <a:ea typeface="微軟正黑體" panose="020B0604030504040204" pitchFamily="34" charset="-12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zh-TW" altLang="en-US" sz="1000" b="1" i="0" u="none" strike="noStrike">
                          <a:solidFill>
                            <a:srgbClr val="000080"/>
                          </a:solidFill>
                          <a:effectLst/>
                          <a:latin typeface="微軟正黑體" panose="020B0604030504040204" pitchFamily="34" charset="-120"/>
                          <a:ea typeface="微軟正黑體" panose="020B0604030504040204" pitchFamily="34" charset="-120"/>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zh-TW" altLang="en-US" sz="1000" b="1" i="0" u="none" strike="noStrike">
                        <a:solidFill>
                          <a:srgbClr val="000080"/>
                        </a:solidFill>
                        <a:effectLst/>
                        <a:latin typeface="微軟正黑體" panose="020B0604030504040204" pitchFamily="34" charset="-120"/>
                        <a:ea typeface="微軟正黑體" panose="020B0604030504040204" pitchFamily="34" charset="-12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zh-TW" altLang="en-US" sz="1000" b="1" i="0" u="none" strike="noStrike">
                        <a:solidFill>
                          <a:srgbClr val="000080"/>
                        </a:solidFill>
                        <a:effectLst/>
                        <a:latin typeface="微軟正黑體" panose="020B0604030504040204" pitchFamily="34" charset="-120"/>
                        <a:ea typeface="微軟正黑體" panose="020B0604030504040204" pitchFamily="34" charset="-12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zh-TW" altLang="en-US" sz="1000" b="1" i="0" u="none" strike="noStrike">
                        <a:solidFill>
                          <a:srgbClr val="000080"/>
                        </a:solidFill>
                        <a:effectLst/>
                        <a:latin typeface="微軟正黑體" panose="020B0604030504040204" pitchFamily="34" charset="-120"/>
                        <a:ea typeface="微軟正黑體" panose="020B0604030504040204" pitchFamily="34" charset="-12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zh-TW" altLang="en-US" sz="1000" b="1" i="0" u="none" strike="noStrike">
                        <a:solidFill>
                          <a:srgbClr val="000080"/>
                        </a:solidFill>
                        <a:effectLst/>
                        <a:latin typeface="微軟正黑體" panose="020B0604030504040204" pitchFamily="34" charset="-120"/>
                        <a:ea typeface="微軟正黑體" panose="020B0604030504040204" pitchFamily="34" charset="-12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zh-TW" altLang="en-US" sz="1000" b="1" i="0" u="none" strike="noStrike">
                        <a:solidFill>
                          <a:srgbClr val="000080"/>
                        </a:solidFill>
                        <a:effectLst/>
                        <a:latin typeface="微軟正黑體" panose="020B0604030504040204" pitchFamily="34" charset="-120"/>
                        <a:ea typeface="微軟正黑體" panose="020B0604030504040204" pitchFamily="34" charset="-120"/>
                      </a:endParaRPr>
                    </a:p>
                  </a:txBody>
                  <a:tcPr marL="0" marR="0" marT="0" marB="0" anchor="ctr">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000" b="1" i="0" u="none" strike="noStrike">
                          <a:solidFill>
                            <a:srgbClr val="000080"/>
                          </a:solidFill>
                          <a:effectLst/>
                          <a:latin typeface="微軟正黑體" panose="020B0604030504040204" pitchFamily="34" charset="-120"/>
                          <a:ea typeface="微軟正黑體" panose="020B0604030504040204" pitchFamily="34" charset="-120"/>
                        </a:rPr>
                        <a:t>　</a:t>
                      </a:r>
                    </a:p>
                  </a:txBody>
                  <a:tcPr marL="0" marR="0" marT="0" marB="0" anchor="ctr">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zh-TW" altLang="en-US" sz="1000" b="1" i="0" u="none" strike="noStrike">
                        <a:solidFill>
                          <a:srgbClr val="000080"/>
                        </a:solidFill>
                        <a:effectLst/>
                        <a:latin typeface="微軟正黑體" panose="020B0604030504040204" pitchFamily="34" charset="-120"/>
                        <a:ea typeface="微軟正黑體" panose="020B0604030504040204" pitchFamily="34" charset="-12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zh-TW" altLang="en-US" sz="1000" b="1" i="0" u="none" strike="noStrike">
                        <a:solidFill>
                          <a:srgbClr val="000080"/>
                        </a:solidFill>
                        <a:effectLst/>
                        <a:latin typeface="微軟正黑體" panose="020B0604030504040204" pitchFamily="34" charset="-120"/>
                        <a:ea typeface="微軟正黑體" panose="020B0604030504040204" pitchFamily="34" charset="-12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2836950"/>
                  </a:ext>
                </a:extLst>
              </a:tr>
              <a:tr h="257618">
                <a:tc>
                  <a:txBody>
                    <a:bodyPr/>
                    <a:lstStyle/>
                    <a:p>
                      <a:pPr algn="l" fontAlgn="ctr"/>
                      <a:r>
                        <a:rPr lang="zh-TW" altLang="en-US" sz="1000" b="1" i="0" u="none" strike="noStrike">
                          <a:solidFill>
                            <a:srgbClr val="000080"/>
                          </a:solidFill>
                          <a:effectLst/>
                          <a:latin typeface="微軟正黑體" panose="020B0604030504040204" pitchFamily="34" charset="-120"/>
                          <a:ea typeface="微軟正黑體" panose="020B0604030504040204" pitchFamily="34" charset="-120"/>
                        </a:rPr>
                        <a:t>企業收入</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zh-TW" altLang="en-US" sz="1000" b="1" i="0" u="none" strike="noStrike">
                          <a:solidFill>
                            <a:srgbClr val="000080"/>
                          </a:solidFill>
                          <a:effectLst/>
                          <a:latin typeface="微軟正黑體" panose="020B0604030504040204" pitchFamily="34" charset="-120"/>
                          <a:ea typeface="微軟正黑體" panose="020B0604030504040204" pitchFamily="34" charset="-120"/>
                        </a:rPr>
                        <a:t>               </a:t>
                      </a:r>
                      <a:r>
                        <a:rPr lang="en-US" altLang="zh-TW" sz="1000" b="1" i="0" u="none" strike="noStrike">
                          <a:solidFill>
                            <a:srgbClr val="000080"/>
                          </a:solidFill>
                          <a:effectLst/>
                          <a:latin typeface="微軟正黑體" panose="020B0604030504040204" pitchFamily="34" charset="-120"/>
                          <a:ea typeface="微軟正黑體" panose="020B0604030504040204" pitchFamily="34" charset="-120"/>
                        </a:rPr>
                        <a:t>51,773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000" b="1" i="0" u="none" strike="noStrike">
                          <a:solidFill>
                            <a:srgbClr val="000080"/>
                          </a:solidFill>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zh-TW" altLang="en-US" sz="1000" b="1" i="0" u="none" strike="noStrike">
                          <a:solidFill>
                            <a:srgbClr val="000080"/>
                          </a:solidFill>
                          <a:effectLst/>
                          <a:latin typeface="微軟正黑體" panose="020B0604030504040204" pitchFamily="34" charset="-120"/>
                          <a:ea typeface="微軟正黑體" panose="020B0604030504040204" pitchFamily="34" charset="-120"/>
                        </a:rPr>
                        <a:t>             </a:t>
                      </a:r>
                      <a:r>
                        <a:rPr lang="en-US" altLang="zh-TW" sz="1000" b="1" i="0" u="none" strike="noStrike">
                          <a:solidFill>
                            <a:srgbClr val="000080"/>
                          </a:solidFill>
                          <a:effectLst/>
                          <a:latin typeface="微軟正黑體" panose="020B0604030504040204" pitchFamily="34" charset="-120"/>
                          <a:ea typeface="微軟正黑體" panose="020B0604030504040204" pitchFamily="34" charset="-120"/>
                        </a:rPr>
                        <a:t>15,704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000" b="1" i="0" u="none" strike="noStrike">
                          <a:solidFill>
                            <a:srgbClr val="000080"/>
                          </a:solidFill>
                          <a:effectLst/>
                          <a:latin typeface="微軟正黑體" panose="020B0604030504040204" pitchFamily="34" charset="-120"/>
                          <a:ea typeface="微軟正黑體" panose="020B0604030504040204" pitchFamily="34" charset="-120"/>
                        </a:rPr>
                        <a:t>30%</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(36,069)</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9,267 </a:t>
                      </a: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24,971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(26,802)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3547087"/>
                  </a:ext>
                </a:extLst>
              </a:tr>
              <a:tr h="257618">
                <a:tc>
                  <a:txBody>
                    <a:bodyPr/>
                    <a:lstStyle/>
                    <a:p>
                      <a:pPr algn="l" fontAlgn="ctr"/>
                      <a:r>
                        <a:rPr lang="zh-TW" altLang="en-US" sz="1000" b="1" i="0" u="none" strike="noStrike">
                          <a:solidFill>
                            <a:srgbClr val="000080"/>
                          </a:solidFill>
                          <a:effectLst/>
                          <a:latin typeface="微軟正黑體" panose="020B0604030504040204" pitchFamily="34" charset="-120"/>
                          <a:ea typeface="微軟正黑體" panose="020B0604030504040204" pitchFamily="34" charset="-120"/>
                        </a:rPr>
                        <a:t>科專研發成果收入</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zh-TW" altLang="en-US" sz="1000" b="1" i="0" u="none" strike="noStrike">
                          <a:solidFill>
                            <a:srgbClr val="000080"/>
                          </a:solidFill>
                          <a:effectLst/>
                          <a:latin typeface="微軟正黑體" panose="020B0604030504040204" pitchFamily="34" charset="-120"/>
                          <a:ea typeface="微軟正黑體" panose="020B0604030504040204" pitchFamily="34" charset="-120"/>
                        </a:rPr>
                        <a:t>                 </a:t>
                      </a:r>
                      <a:r>
                        <a:rPr lang="en-US" altLang="zh-TW" sz="1000" b="1" i="0" u="none" strike="noStrike">
                          <a:solidFill>
                            <a:srgbClr val="000080"/>
                          </a:solidFill>
                          <a:effectLst/>
                          <a:latin typeface="微軟正黑體" panose="020B0604030504040204" pitchFamily="34" charset="-120"/>
                          <a:ea typeface="微軟正黑體" panose="020B0604030504040204" pitchFamily="34" charset="-120"/>
                        </a:rPr>
                        <a:t>4,791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000" b="1" i="0" u="none" strike="noStrike">
                          <a:solidFill>
                            <a:srgbClr val="000080"/>
                          </a:solidFill>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zh-TW" altLang="en-US" sz="1000" b="1" i="0" u="none" strike="noStrike">
                          <a:solidFill>
                            <a:srgbClr val="000080"/>
                          </a:solidFill>
                          <a:effectLst/>
                          <a:latin typeface="微軟正黑體" panose="020B0604030504040204" pitchFamily="34" charset="-120"/>
                          <a:ea typeface="微軟正黑體" panose="020B0604030504040204" pitchFamily="34" charset="-120"/>
                        </a:rPr>
                        <a:t>                </a:t>
                      </a:r>
                      <a:r>
                        <a:rPr lang="en-US" altLang="zh-TW" sz="1000" b="1" i="0" u="none" strike="noStrike">
                          <a:solidFill>
                            <a:srgbClr val="000080"/>
                          </a:solidFill>
                          <a:effectLst/>
                          <a:latin typeface="微軟正黑體" panose="020B0604030504040204" pitchFamily="34" charset="-120"/>
                          <a:ea typeface="微軟正黑體" panose="020B0604030504040204" pitchFamily="34" charset="-120"/>
                        </a:rPr>
                        <a:t>1,500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000" b="1" i="0" u="none" strike="noStrike">
                          <a:solidFill>
                            <a:srgbClr val="000080"/>
                          </a:solidFill>
                          <a:effectLst/>
                          <a:latin typeface="微軟正黑體" panose="020B0604030504040204" pitchFamily="34" charset="-120"/>
                          <a:ea typeface="微軟正黑體" panose="020B0604030504040204" pitchFamily="34" charset="-120"/>
                        </a:rPr>
                        <a:t>31%</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(3,291)</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1,500 </a:t>
                      </a: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(1,791)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1071498"/>
                  </a:ext>
                </a:extLst>
              </a:tr>
              <a:tr h="257618">
                <a:tc>
                  <a:txBody>
                    <a:bodyPr/>
                    <a:lstStyle/>
                    <a:p>
                      <a:pPr algn="l" fontAlgn="ctr"/>
                      <a:r>
                        <a:rPr lang="zh-TW" altLang="en-US" sz="1000" b="1" i="0" u="none" strike="noStrike">
                          <a:solidFill>
                            <a:srgbClr val="000080"/>
                          </a:solidFill>
                          <a:effectLst/>
                          <a:latin typeface="微軟正黑體" panose="020B0604030504040204" pitchFamily="34" charset="-120"/>
                          <a:ea typeface="微軟正黑體" panose="020B0604030504040204" pitchFamily="34" charset="-120"/>
                        </a:rPr>
                        <a:t>科專研發成果收入繳庫</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zh-TW" altLang="en-US" sz="1000" b="1" i="0" u="none" strike="noStrike">
                          <a:solidFill>
                            <a:srgbClr val="000080"/>
                          </a:solidFill>
                          <a:effectLst/>
                          <a:latin typeface="微軟正黑體" panose="020B0604030504040204" pitchFamily="34" charset="-120"/>
                          <a:ea typeface="微軟正黑體" panose="020B0604030504040204" pitchFamily="34" charset="-120"/>
                        </a:rPr>
                        <a:t>                 </a:t>
                      </a:r>
                      <a:r>
                        <a:rPr lang="en-US" altLang="zh-TW" sz="1000" b="1" i="0" u="none" strike="noStrike">
                          <a:solidFill>
                            <a:srgbClr val="000080"/>
                          </a:solidFill>
                          <a:effectLst/>
                          <a:latin typeface="微軟正黑體" panose="020B0604030504040204" pitchFamily="34" charset="-120"/>
                          <a:ea typeface="微軟正黑體" panose="020B0604030504040204" pitchFamily="34" charset="-120"/>
                        </a:rPr>
                        <a:t>2,347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zh-TW" altLang="en-US" sz="1000" b="1" i="0" u="none" strike="noStrike">
                          <a:solidFill>
                            <a:srgbClr val="000080"/>
                          </a:solidFill>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zh-TW" altLang="en-US" sz="1000" b="1" i="0" u="none" strike="noStrike">
                          <a:solidFill>
                            <a:srgbClr val="000080"/>
                          </a:solidFill>
                          <a:effectLst/>
                          <a:latin typeface="微軟正黑體" panose="020B0604030504040204" pitchFamily="34" charset="-120"/>
                          <a:ea typeface="微軟正黑體" panose="020B0604030504040204" pitchFamily="34" charset="-120"/>
                        </a:rPr>
                        <a:t>                       </a:t>
                      </a:r>
                      <a:r>
                        <a:rPr lang="en-US" altLang="zh-TW" sz="1000" b="1" i="0" u="none" strike="noStrike">
                          <a:solidFill>
                            <a:srgbClr val="00008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000" b="1" i="0" u="none" strike="noStrike">
                          <a:solidFill>
                            <a:srgbClr val="000080"/>
                          </a:solidFill>
                          <a:effectLst/>
                          <a:latin typeface="微軟正黑體" panose="020B0604030504040204" pitchFamily="34" charset="-120"/>
                          <a:ea typeface="微軟正黑體" panose="020B0604030504040204" pitchFamily="34" charset="-120"/>
                        </a:rPr>
                        <a:t>0%</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(2,347)</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825 </a:t>
                      </a: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825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dirty="0">
                          <a:effectLst/>
                          <a:latin typeface="微軟正黑體" panose="020B0604030504040204" pitchFamily="34" charset="-120"/>
                          <a:ea typeface="微軟正黑體" panose="020B0604030504040204" pitchFamily="34" charset="-120"/>
                        </a:rPr>
                        <a:t>(1,522)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441734"/>
                  </a:ext>
                </a:extLst>
              </a:tr>
            </a:tbl>
          </a:graphicData>
        </a:graphic>
      </p:graphicFrame>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7" name="投影片編號版面配置區 3"/>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微軟正黑體"/>
                <a:ea typeface="微軟正黑體"/>
                <a:cs typeface="微軟正黑體"/>
                <a:sym typeface="微軟正黑體"/>
              </a:defRPr>
            </a:lvl1pPr>
          </a:lstStyle>
          <a:p>
            <a:fld id="{86CB4B4D-7CA3-9044-876B-883B54F8677D}" type="slidenum">
              <a:t>4</a:t>
            </a:fld>
            <a:endParaRPr/>
          </a:p>
        </p:txBody>
      </p:sp>
      <p:sp>
        <p:nvSpPr>
          <p:cNvPr id="1048" name="標題 1"/>
          <p:cNvSpPr txBox="1">
            <a:spLocks noGrp="1"/>
          </p:cNvSpPr>
          <p:nvPr>
            <p:ph type="title"/>
          </p:nvPr>
        </p:nvSpPr>
        <p:spPr>
          <a:xfrm>
            <a:off x="-4" y="161243"/>
            <a:ext cx="12192007" cy="876301"/>
          </a:xfrm>
          <a:prstGeom prst="rect">
            <a:avLst/>
          </a:prstGeom>
        </p:spPr>
        <p:txBody>
          <a:bodyPr/>
          <a:lstStyle/>
          <a:p>
            <a:pPr algn="ctr">
              <a:defRPr>
                <a:solidFill>
                  <a:srgbClr val="A50021"/>
                </a:solidFill>
                <a:latin typeface="微軟正黑體"/>
                <a:ea typeface="微軟正黑體"/>
                <a:cs typeface="微軟正黑體"/>
                <a:sym typeface="微軟正黑體"/>
              </a:defRPr>
            </a:pPr>
            <a:r>
              <a:t>  </a:t>
            </a:r>
            <a:r>
              <a:rPr b="1">
                <a:solidFill>
                  <a:srgbClr val="000099"/>
                </a:solidFill>
              </a:rPr>
              <a:t>S 組業務能見度與缺口分析</a:t>
            </a:r>
          </a:p>
        </p:txBody>
      </p:sp>
      <p:sp>
        <p:nvSpPr>
          <p:cNvPr id="1049" name="文字方塊 7"/>
          <p:cNvSpPr txBox="1"/>
          <p:nvPr/>
        </p:nvSpPr>
        <p:spPr>
          <a:xfrm>
            <a:off x="9776951" y="599393"/>
            <a:ext cx="866137" cy="3073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a:defRPr sz="1200">
                <a:latin typeface="微軟正黑體"/>
                <a:ea typeface="微軟正黑體"/>
                <a:cs typeface="微軟正黑體"/>
                <a:sym typeface="微軟正黑體"/>
              </a:defRPr>
            </a:lvl1pPr>
          </a:lstStyle>
          <a:p>
            <a:r>
              <a:rPr dirty="0" err="1"/>
              <a:t>單位：千元</a:t>
            </a:r>
            <a:endParaRPr dirty="0"/>
          </a:p>
        </p:txBody>
      </p:sp>
      <p:sp>
        <p:nvSpPr>
          <p:cNvPr id="6" name="矩形 6">
            <a:extLst>
              <a:ext uri="{FF2B5EF4-FFF2-40B4-BE49-F238E27FC236}">
                <a16:creationId xmlns:a16="http://schemas.microsoft.com/office/drawing/2014/main" id="{6B144573-EA6C-409F-A8D9-C50FF58E345E}"/>
              </a:ext>
            </a:extLst>
          </p:cNvPr>
          <p:cNvSpPr txBox="1"/>
          <p:nvPr/>
        </p:nvSpPr>
        <p:spPr>
          <a:xfrm>
            <a:off x="4096141" y="782275"/>
            <a:ext cx="4131896" cy="46166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a:defRPr sz="2400" b="1">
                <a:latin typeface="微軟正黑體"/>
                <a:ea typeface="微軟正黑體"/>
                <a:cs typeface="微軟正黑體"/>
                <a:sym typeface="微軟正黑體"/>
              </a:defRPr>
            </a:lvl1pPr>
          </a:lstStyle>
          <a:p>
            <a:r>
              <a:rPr dirty="0"/>
              <a:t>企業收入業績目標：</a:t>
            </a:r>
            <a:r>
              <a:rPr lang="en-US" dirty="0"/>
              <a:t>51,773</a:t>
            </a:r>
            <a:r>
              <a:rPr dirty="0"/>
              <a:t>K</a:t>
            </a:r>
          </a:p>
        </p:txBody>
      </p:sp>
      <p:graphicFrame>
        <p:nvGraphicFramePr>
          <p:cNvPr id="4" name="表格 3">
            <a:extLst>
              <a:ext uri="{FF2B5EF4-FFF2-40B4-BE49-F238E27FC236}">
                <a16:creationId xmlns:a16="http://schemas.microsoft.com/office/drawing/2014/main" id="{F5704643-D22A-5E52-8F97-40A95FD7287F}"/>
              </a:ext>
            </a:extLst>
          </p:cNvPr>
          <p:cNvGraphicFramePr>
            <a:graphicFrameLocks noGrp="1"/>
          </p:cNvGraphicFramePr>
          <p:nvPr>
            <p:extLst>
              <p:ext uri="{D42A27DB-BD31-4B8C-83A1-F6EECF244321}">
                <p14:modId xmlns:p14="http://schemas.microsoft.com/office/powerpoint/2010/main" val="2295172450"/>
              </p:ext>
            </p:extLst>
          </p:nvPr>
        </p:nvGraphicFramePr>
        <p:xfrm>
          <a:off x="663981" y="1260651"/>
          <a:ext cx="10864037" cy="5260997"/>
        </p:xfrm>
        <a:graphic>
          <a:graphicData uri="http://schemas.openxmlformats.org/drawingml/2006/table">
            <a:tbl>
              <a:tblPr/>
              <a:tblGrid>
                <a:gridCol w="457906">
                  <a:extLst>
                    <a:ext uri="{9D8B030D-6E8A-4147-A177-3AD203B41FA5}">
                      <a16:colId xmlns:a16="http://schemas.microsoft.com/office/drawing/2014/main" val="1608317404"/>
                    </a:ext>
                  </a:extLst>
                </a:gridCol>
                <a:gridCol w="619520">
                  <a:extLst>
                    <a:ext uri="{9D8B030D-6E8A-4147-A177-3AD203B41FA5}">
                      <a16:colId xmlns:a16="http://schemas.microsoft.com/office/drawing/2014/main" val="188830429"/>
                    </a:ext>
                  </a:extLst>
                </a:gridCol>
                <a:gridCol w="673391">
                  <a:extLst>
                    <a:ext uri="{9D8B030D-6E8A-4147-A177-3AD203B41FA5}">
                      <a16:colId xmlns:a16="http://schemas.microsoft.com/office/drawing/2014/main" val="3916879196"/>
                    </a:ext>
                  </a:extLst>
                </a:gridCol>
                <a:gridCol w="653188">
                  <a:extLst>
                    <a:ext uri="{9D8B030D-6E8A-4147-A177-3AD203B41FA5}">
                      <a16:colId xmlns:a16="http://schemas.microsoft.com/office/drawing/2014/main" val="2889633877"/>
                    </a:ext>
                  </a:extLst>
                </a:gridCol>
                <a:gridCol w="727262">
                  <a:extLst>
                    <a:ext uri="{9D8B030D-6E8A-4147-A177-3AD203B41FA5}">
                      <a16:colId xmlns:a16="http://schemas.microsoft.com/office/drawing/2014/main" val="3907894230"/>
                    </a:ext>
                  </a:extLst>
                </a:gridCol>
                <a:gridCol w="727262">
                  <a:extLst>
                    <a:ext uri="{9D8B030D-6E8A-4147-A177-3AD203B41FA5}">
                      <a16:colId xmlns:a16="http://schemas.microsoft.com/office/drawing/2014/main" val="47121567"/>
                    </a:ext>
                  </a:extLst>
                </a:gridCol>
                <a:gridCol w="835004">
                  <a:extLst>
                    <a:ext uri="{9D8B030D-6E8A-4147-A177-3AD203B41FA5}">
                      <a16:colId xmlns:a16="http://schemas.microsoft.com/office/drawing/2014/main" val="688763577"/>
                    </a:ext>
                  </a:extLst>
                </a:gridCol>
                <a:gridCol w="1824889">
                  <a:extLst>
                    <a:ext uri="{9D8B030D-6E8A-4147-A177-3AD203B41FA5}">
                      <a16:colId xmlns:a16="http://schemas.microsoft.com/office/drawing/2014/main" val="3119201162"/>
                    </a:ext>
                  </a:extLst>
                </a:gridCol>
                <a:gridCol w="693593">
                  <a:extLst>
                    <a:ext uri="{9D8B030D-6E8A-4147-A177-3AD203B41FA5}">
                      <a16:colId xmlns:a16="http://schemas.microsoft.com/office/drawing/2014/main" val="287555129"/>
                    </a:ext>
                  </a:extLst>
                </a:gridCol>
                <a:gridCol w="760932">
                  <a:extLst>
                    <a:ext uri="{9D8B030D-6E8A-4147-A177-3AD203B41FA5}">
                      <a16:colId xmlns:a16="http://schemas.microsoft.com/office/drawing/2014/main" val="1986222751"/>
                    </a:ext>
                  </a:extLst>
                </a:gridCol>
                <a:gridCol w="646455">
                  <a:extLst>
                    <a:ext uri="{9D8B030D-6E8A-4147-A177-3AD203B41FA5}">
                      <a16:colId xmlns:a16="http://schemas.microsoft.com/office/drawing/2014/main" val="1124809832"/>
                    </a:ext>
                  </a:extLst>
                </a:gridCol>
                <a:gridCol w="599317">
                  <a:extLst>
                    <a:ext uri="{9D8B030D-6E8A-4147-A177-3AD203B41FA5}">
                      <a16:colId xmlns:a16="http://schemas.microsoft.com/office/drawing/2014/main" val="377749991"/>
                    </a:ext>
                  </a:extLst>
                </a:gridCol>
                <a:gridCol w="619520">
                  <a:extLst>
                    <a:ext uri="{9D8B030D-6E8A-4147-A177-3AD203B41FA5}">
                      <a16:colId xmlns:a16="http://schemas.microsoft.com/office/drawing/2014/main" val="2108747905"/>
                    </a:ext>
                  </a:extLst>
                </a:gridCol>
                <a:gridCol w="547691">
                  <a:extLst>
                    <a:ext uri="{9D8B030D-6E8A-4147-A177-3AD203B41FA5}">
                      <a16:colId xmlns:a16="http://schemas.microsoft.com/office/drawing/2014/main" val="489109498"/>
                    </a:ext>
                  </a:extLst>
                </a:gridCol>
                <a:gridCol w="478107">
                  <a:extLst>
                    <a:ext uri="{9D8B030D-6E8A-4147-A177-3AD203B41FA5}">
                      <a16:colId xmlns:a16="http://schemas.microsoft.com/office/drawing/2014/main" val="650380302"/>
                    </a:ext>
                  </a:extLst>
                </a:gridCol>
              </a:tblGrid>
              <a:tr h="282596">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ctr" fontAlgn="ctr"/>
                      <a:r>
                        <a:rPr lang="zh-TW" altLang="en-US" sz="1200" b="1" i="0" u="none" strike="noStrike">
                          <a:solidFill>
                            <a:srgbClr val="0000FF"/>
                          </a:solidFill>
                          <a:effectLst/>
                          <a:latin typeface="微軟正黑體" panose="020B0604030504040204" pitchFamily="34" charset="-120"/>
                          <a:ea typeface="微軟正黑體" panose="020B0604030504040204" pitchFamily="34" charset="-120"/>
                        </a:rPr>
                        <a:t>簽約數</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2">
                  <a:txBody>
                    <a:bodyPr/>
                    <a:lstStyle/>
                    <a:p>
                      <a:pPr algn="ctr" fontAlgn="ctr"/>
                      <a:r>
                        <a:rPr lang="zh-TW" altLang="en-US" sz="1200" b="1" i="0" u="none" strike="noStrike">
                          <a:effectLst/>
                          <a:latin typeface="微軟正黑體" panose="020B0604030504040204" pitchFamily="34" charset="-120"/>
                          <a:ea typeface="微軟正黑體" panose="020B0604030504040204" pitchFamily="34" charset="-120"/>
                        </a:rPr>
                        <a:t>廠商名稱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zh-TW" altLang="en-US" sz="1200" b="1" i="0" u="none" strike="noStrike">
                          <a:solidFill>
                            <a:srgbClr val="0000FF"/>
                          </a:solidFill>
                          <a:effectLst/>
                          <a:latin typeface="微軟正黑體" panose="020B0604030504040204" pitchFamily="34" charset="-120"/>
                          <a:ea typeface="微軟正黑體" panose="020B0604030504040204" pitchFamily="34" charset="-120"/>
                        </a:rPr>
                        <a:t>收入認列數</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763895888"/>
                  </a:ext>
                </a:extLst>
              </a:tr>
              <a:tr h="261402">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ctr" fontAlgn="b"/>
                      <a:r>
                        <a:rPr lang="zh-TW" altLang="en-US" sz="1100" b="1" i="0" u="none" strike="noStrike">
                          <a:solidFill>
                            <a:srgbClr val="FF0000"/>
                          </a:solidFill>
                          <a:effectLst/>
                          <a:latin typeface="微軟正黑體" panose="020B0604030504040204" pitchFamily="34" charset="-120"/>
                          <a:ea typeface="微軟正黑體" panose="020B0604030504040204" pitchFamily="34" charset="-120"/>
                        </a:rPr>
                        <a:t>累加</a:t>
                      </a:r>
                      <a:r>
                        <a:rPr lang="en-US" altLang="zh-TW" sz="1100" b="1" i="0" u="none" strike="noStrike">
                          <a:solidFill>
                            <a:srgbClr val="FF0000"/>
                          </a:solidFill>
                          <a:effectLst/>
                          <a:latin typeface="微軟正黑體" panose="020B0604030504040204" pitchFamily="34" charset="-120"/>
                          <a:ea typeface="微軟正黑體" panose="020B0604030504040204" pitchFamily="34" charset="-120"/>
                        </a:rPr>
                        <a:t>%</a:t>
                      </a:r>
                    </a:p>
                  </a:txBody>
                  <a:tcPr marL="0" marR="0" marT="0" marB="0" anchor="b">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100" b="1" i="0" u="none" strike="noStrike">
                          <a:solidFill>
                            <a:srgbClr val="0000FF"/>
                          </a:solidFill>
                          <a:effectLst/>
                          <a:latin typeface="微軟正黑體" panose="020B0604030504040204" pitchFamily="34" charset="-120"/>
                          <a:ea typeface="微軟正黑體" panose="020B0604030504040204" pitchFamily="34" charset="-120"/>
                        </a:rPr>
                        <a:t>累加</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100" b="0" i="0" u="none" strike="noStrike">
                          <a:solidFill>
                            <a:srgbClr val="000000"/>
                          </a:solidFill>
                          <a:effectLst/>
                          <a:latin typeface="微軟正黑體" panose="020B0604030504040204" pitchFamily="34" charset="-120"/>
                          <a:ea typeface="微軟正黑體" panose="020B0604030504040204" pitchFamily="34" charset="-120"/>
                        </a:rPr>
                        <a:t>小計</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微軟正黑體" panose="020B0604030504040204" pitchFamily="34" charset="-120"/>
                          <a:ea typeface="微軟正黑體" panose="020B0604030504040204" pitchFamily="34" charset="-120"/>
                        </a:rPr>
                        <a:t>IP</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微軟正黑體" panose="020B0604030504040204" pitchFamily="34" charset="-120"/>
                          <a:ea typeface="微軟正黑體" panose="020B0604030504040204" pitchFamily="34" charset="-120"/>
                        </a:rPr>
                        <a:t>BP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TW" altLang="en-US"/>
                    </a:p>
                  </a:txBody>
                  <a:tcPr/>
                </a:tc>
                <a:tc>
                  <a:txBody>
                    <a:bodyPr/>
                    <a:lstStyle/>
                    <a:p>
                      <a:pPr algn="ctr" fontAlgn="b"/>
                      <a:r>
                        <a:rPr lang="en-US" sz="1100" b="0" i="0" u="none" strike="noStrike">
                          <a:solidFill>
                            <a:srgbClr val="000000"/>
                          </a:solidFill>
                          <a:effectLst/>
                          <a:latin typeface="微軟正黑體" panose="020B0604030504040204" pitchFamily="34" charset="-120"/>
                          <a:ea typeface="微軟正黑體" panose="020B0604030504040204" pitchFamily="34" charset="-120"/>
                        </a:rPr>
                        <a:t>IP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微軟正黑體" panose="020B0604030504040204" pitchFamily="34" charset="-120"/>
                          <a:ea typeface="微軟正黑體" panose="020B0604030504040204" pitchFamily="34" charset="-120"/>
                        </a:rPr>
                        <a:t>BP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100" b="0" i="0" u="none" strike="noStrike">
                          <a:solidFill>
                            <a:srgbClr val="000000"/>
                          </a:solidFill>
                          <a:effectLst/>
                          <a:latin typeface="微軟正黑體" panose="020B0604030504040204" pitchFamily="34" charset="-120"/>
                          <a:ea typeface="微軟正黑體" panose="020B0604030504040204" pitchFamily="34" charset="-120"/>
                        </a:rPr>
                        <a:t>小計</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100" b="1" i="0" u="none" strike="noStrike">
                          <a:solidFill>
                            <a:srgbClr val="0000FF"/>
                          </a:solidFill>
                          <a:effectLst/>
                          <a:latin typeface="微軟正黑體" panose="020B0604030504040204" pitchFamily="34" charset="-120"/>
                          <a:ea typeface="微軟正黑體" panose="020B0604030504040204" pitchFamily="34" charset="-120"/>
                        </a:rPr>
                        <a:t>累加</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100" b="1" i="0" u="none" strike="noStrike">
                          <a:solidFill>
                            <a:srgbClr val="FF0000"/>
                          </a:solidFill>
                          <a:effectLst/>
                          <a:latin typeface="微軟正黑體" panose="020B0604030504040204" pitchFamily="34" charset="-120"/>
                          <a:ea typeface="微軟正黑體" panose="020B0604030504040204" pitchFamily="34" charset="-120"/>
                        </a:rPr>
                        <a:t>累加</a:t>
                      </a:r>
                      <a:r>
                        <a:rPr lang="en-US" altLang="zh-TW" sz="1100" b="1" i="0" u="none" strike="noStrike">
                          <a:solidFill>
                            <a:srgbClr val="FF0000"/>
                          </a:solidFill>
                          <a:effectLst/>
                          <a:latin typeface="微軟正黑體" panose="020B0604030504040204" pitchFamily="34" charset="-120"/>
                          <a:ea typeface="微軟正黑體" panose="020B0604030504040204" pitchFamily="34" charset="-120"/>
                        </a:rPr>
                        <a:t>%</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4227822155"/>
                  </a:ext>
                </a:extLst>
              </a:tr>
              <a:tr h="367375">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solidFill>
                            <a:srgbClr val="FF0000"/>
                          </a:solidFill>
                          <a:effectLst/>
                          <a:latin typeface="微軟正黑體" panose="020B0604030504040204" pitchFamily="34" charset="-120"/>
                          <a:ea typeface="微軟正黑體" panose="020B0604030504040204" pitchFamily="34" charset="-120"/>
                        </a:rPr>
                        <a:t>109%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0000FF"/>
                          </a:solidFill>
                          <a:effectLst/>
                          <a:latin typeface="微軟正黑體" panose="020B0604030504040204" pitchFamily="34" charset="-120"/>
                          <a:ea typeface="微軟正黑體" panose="020B0604030504040204" pitchFamily="34" charset="-120"/>
                        </a:rPr>
                        <a:t>56,221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45,250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FFFF00"/>
                          </a:solidFill>
                          <a:effectLst/>
                          <a:latin typeface="微軟正黑體" panose="020B0604030504040204" pitchFamily="34" charset="-120"/>
                          <a:ea typeface="微軟正黑體" panose="020B0604030504040204" pitchFamily="34" charset="-120"/>
                        </a:rPr>
                        <a:t>3,000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zh-TW" altLang="en-US" sz="9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待努力</a:t>
                      </a:r>
                      <a:b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b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a:t>
                      </a: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成案</a:t>
                      </a: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60%</a:t>
                      </a: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以下</a:t>
                      </a: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900" b="1" i="0" u="none" strike="noStrike">
                          <a:solidFill>
                            <a:srgbClr val="FFFF00"/>
                          </a:solidFill>
                          <a:effectLst/>
                          <a:latin typeface="微軟正黑體" panose="020B0604030504040204" pitchFamily="34" charset="-120"/>
                          <a:ea typeface="微軟正黑體" panose="020B0604030504040204" pitchFamily="34" charset="-120"/>
                        </a:rPr>
                        <a:t>1,500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900" b="1" i="0" u="none" strike="noStrike">
                          <a:solidFill>
                            <a:srgbClr val="FFFF00"/>
                          </a:solidFill>
                          <a:effectLst/>
                          <a:latin typeface="微軟正黑體" panose="020B0604030504040204" pitchFamily="34" charset="-120"/>
                          <a:ea typeface="微軟正黑體" panose="020B0604030504040204" pitchFamily="34" charset="-120"/>
                        </a:rPr>
                        <a:t>22,250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23,750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0000FF"/>
                          </a:solidFill>
                          <a:effectLst/>
                          <a:latin typeface="微軟正黑體" panose="020B0604030504040204" pitchFamily="34" charset="-120"/>
                          <a:ea typeface="微軟正黑體" panose="020B0604030504040204" pitchFamily="34" charset="-120"/>
                        </a:rPr>
                        <a:t>48,721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FF0000"/>
                          </a:solidFill>
                          <a:effectLst/>
                          <a:latin typeface="微軟正黑體" panose="020B0604030504040204" pitchFamily="34" charset="-120"/>
                          <a:ea typeface="微軟正黑體" panose="020B0604030504040204" pitchFamily="34" charset="-120"/>
                        </a:rPr>
                        <a:t>94%</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zh-TW" altLang="en-US" sz="800" b="0" i="0" u="none" strike="noStrike">
                          <a:effectLst/>
                          <a:latin typeface="微軟正黑體" panose="020B0604030504040204" pitchFamily="34" charset="-120"/>
                          <a:ea typeface="微軟正黑體" panose="020B0604030504040204" pitchFamily="34" charset="-120"/>
                        </a:rPr>
                        <a:t>缺口</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800" b="0" i="0" u="none" strike="noStrike">
                          <a:effectLst/>
                          <a:latin typeface="微軟正黑體" panose="020B0604030504040204" pitchFamily="34" charset="-120"/>
                          <a:ea typeface="微軟正黑體" panose="020B0604030504040204" pitchFamily="34" charset="-120"/>
                        </a:rPr>
                        <a:t>3,052 </a:t>
                      </a:r>
                    </a:p>
                  </a:txBody>
                  <a:tcPr marL="0" marR="0" marT="0" marB="0" anchor="ctr">
                    <a:lnL>
                      <a:noFill/>
                    </a:lnL>
                    <a:lnR>
                      <a:noFill/>
                    </a:lnR>
                    <a:lnT>
                      <a:noFill/>
                    </a:lnT>
                    <a:lnB>
                      <a:noFill/>
                    </a:lnB>
                  </a:tcPr>
                </a:tc>
                <a:extLst>
                  <a:ext uri="{0D108BD9-81ED-4DB2-BD59-A6C34878D82A}">
                    <a16:rowId xmlns:a16="http://schemas.microsoft.com/office/drawing/2014/main" val="764665639"/>
                  </a:ext>
                </a:extLst>
              </a:tr>
              <a:tr h="268466">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6,000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6,000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泰沂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3,000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3,000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2896947221"/>
                  </a:ext>
                </a:extLst>
              </a:tr>
              <a:tr h="268466">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36,000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36,000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中強光電</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19,000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19,000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449872708"/>
                  </a:ext>
                </a:extLst>
              </a:tr>
              <a:tr h="268466">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900" b="0" i="0" u="none" strike="noStrike">
                          <a:solidFill>
                            <a:srgbClr val="000000"/>
                          </a:solidFill>
                          <a:effectLst/>
                          <a:latin typeface="微軟正黑體" panose="020B0604030504040204" pitchFamily="34" charset="-120"/>
                          <a:ea typeface="微軟正黑體" panose="020B0604030504040204" pitchFamily="34" charset="-120"/>
                        </a:rPr>
                        <a:t>台灣櫻井</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2651462641"/>
                  </a:ext>
                </a:extLst>
              </a:tr>
              <a:tr h="268466">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150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150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900" b="0" i="0" u="none" strike="noStrike">
                          <a:solidFill>
                            <a:srgbClr val="000000"/>
                          </a:solidFill>
                          <a:effectLst/>
                          <a:latin typeface="微軟正黑體" panose="020B0604030504040204" pitchFamily="34" charset="-120"/>
                          <a:ea typeface="微軟正黑體" panose="020B0604030504040204" pitchFamily="34" charset="-120"/>
                        </a:rPr>
                        <a:t>普羅通信</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150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150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3420419116"/>
                  </a:ext>
                </a:extLst>
              </a:tr>
              <a:tr h="268466">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3,000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3,000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愛菲斯</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344639656"/>
                  </a:ext>
                </a:extLst>
              </a:tr>
              <a:tr h="256692">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8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zh-TW" altLang="en-US" sz="8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619460254"/>
                  </a:ext>
                </a:extLst>
              </a:tr>
              <a:tr h="379150">
                <a:tc>
                  <a:txBody>
                    <a:bodyPr/>
                    <a:lstStyle/>
                    <a:p>
                      <a:pPr algn="r" fontAlgn="ctr"/>
                      <a:r>
                        <a:rPr lang="zh-TW" altLang="en-US" sz="800" b="0" i="0" u="none" strike="noStrike">
                          <a:effectLst/>
                          <a:latin typeface="微軟正黑體" panose="020B0604030504040204" pitchFamily="34" charset="-120"/>
                          <a:ea typeface="微軟正黑體" panose="020B0604030504040204" pitchFamily="34" charset="-120"/>
                        </a:rPr>
                        <a:t>缺口</a:t>
                      </a:r>
                    </a:p>
                  </a:txBody>
                  <a:tcPr marL="0" marR="0" marT="0" marB="0" anchor="ctr">
                    <a:lnL>
                      <a:noFill/>
                    </a:lnL>
                    <a:lnR>
                      <a:noFill/>
                    </a:lnR>
                    <a:lnT>
                      <a:noFill/>
                    </a:lnT>
                    <a:lnB>
                      <a:noFill/>
                    </a:lnB>
                  </a:tcPr>
                </a:tc>
                <a:tc>
                  <a:txBody>
                    <a:bodyPr/>
                    <a:lstStyle/>
                    <a:p>
                      <a:pPr algn="l" fontAlgn="ctr"/>
                      <a:r>
                        <a:rPr lang="en-US" altLang="zh-TW" sz="800" b="0" i="0" u="none" strike="noStrike">
                          <a:effectLst/>
                          <a:latin typeface="微軟正黑體" panose="020B0604030504040204" pitchFamily="34" charset="-120"/>
                          <a:ea typeface="微軟正黑體" panose="020B0604030504040204" pitchFamily="34" charset="-120"/>
                        </a:rPr>
                        <a:t>40,802 </a:t>
                      </a: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900" b="1" i="0" u="none" strike="noStrike">
                          <a:solidFill>
                            <a:srgbClr val="FF0000"/>
                          </a:solidFill>
                          <a:effectLst/>
                          <a:latin typeface="微軟正黑體" panose="020B0604030504040204" pitchFamily="34" charset="-120"/>
                          <a:ea typeface="微軟正黑體" panose="020B0604030504040204" pitchFamily="34" charset="-120"/>
                        </a:rPr>
                        <a:t>21%</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10,971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10,767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900" b="1" i="0" u="none" strike="noStrike">
                          <a:solidFill>
                            <a:srgbClr val="E6B8B7"/>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a:noFill/>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E6B8B7"/>
                    </a:solidFill>
                  </a:tcPr>
                </a:tc>
                <a:tc>
                  <a:txBody>
                    <a:bodyPr/>
                    <a:lstStyle/>
                    <a:p>
                      <a:pPr algn="r" fontAlgn="ct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推廣中</a:t>
                      </a:r>
                      <a:b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b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a:t>
                      </a: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成案率</a:t>
                      </a: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60%</a:t>
                      </a: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以上</a:t>
                      </a: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en-US" altLang="zh-TW" sz="900" b="1" i="0" u="none" strike="noStrike">
                          <a:solidFill>
                            <a:srgbClr val="E6B8B7"/>
                          </a:solidFill>
                          <a:effectLst/>
                          <a:latin typeface="微軟正黑體" panose="020B0604030504040204" pitchFamily="34" charset="-120"/>
                          <a:ea typeface="微軟正黑體" panose="020B0604030504040204" pitchFamily="34" charset="-120"/>
                        </a:rPr>
                        <a:t>1,500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9,267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0000FF"/>
                          </a:solidFill>
                          <a:effectLst/>
                          <a:latin typeface="微軟正黑體" panose="020B0604030504040204" pitchFamily="34" charset="-120"/>
                          <a:ea typeface="微軟正黑體" panose="020B0604030504040204" pitchFamily="34" charset="-120"/>
                        </a:rPr>
                        <a:t>24,971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FF0000"/>
                          </a:solidFill>
                          <a:effectLst/>
                          <a:latin typeface="微軟正黑體" panose="020B0604030504040204" pitchFamily="34" charset="-120"/>
                          <a:ea typeface="微軟正黑體" panose="020B0604030504040204" pitchFamily="34" charset="-120"/>
                        </a:rPr>
                        <a:t>48%</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zh-TW" altLang="en-US" sz="800" b="0" i="0" u="none" strike="noStrike">
                          <a:effectLst/>
                          <a:latin typeface="微軟正黑體" panose="020B0604030504040204" pitchFamily="34" charset="-120"/>
                          <a:ea typeface="微軟正黑體" panose="020B0604030504040204" pitchFamily="34" charset="-120"/>
                        </a:rPr>
                        <a:t>缺口</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800" b="0" i="0" u="none" strike="noStrike">
                          <a:effectLst/>
                          <a:latin typeface="微軟正黑體" panose="020B0604030504040204" pitchFamily="34" charset="-120"/>
                          <a:ea typeface="微軟正黑體" panose="020B0604030504040204" pitchFamily="34" charset="-120"/>
                        </a:rPr>
                        <a:t>26,802 </a:t>
                      </a:r>
                    </a:p>
                  </a:txBody>
                  <a:tcPr marL="0" marR="0" marT="0" marB="0" anchor="ctr">
                    <a:lnL>
                      <a:noFill/>
                    </a:lnL>
                    <a:lnR>
                      <a:noFill/>
                    </a:lnR>
                    <a:lnT>
                      <a:noFill/>
                    </a:lnT>
                    <a:lnB>
                      <a:noFill/>
                    </a:lnB>
                  </a:tcPr>
                </a:tc>
                <a:extLst>
                  <a:ext uri="{0D108BD9-81ED-4DB2-BD59-A6C34878D82A}">
                    <a16:rowId xmlns:a16="http://schemas.microsoft.com/office/drawing/2014/main" val="3400505212"/>
                  </a:ext>
                </a:extLst>
              </a:tr>
              <a:tr h="282596">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3,067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3,067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捷徑文化</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3,067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3,067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221175030"/>
                  </a:ext>
                </a:extLst>
              </a:tr>
              <a:tr h="282596">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5,000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5,000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傑萌生技</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3,500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3,500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446305630"/>
                  </a:ext>
                </a:extLst>
              </a:tr>
              <a:tr h="275531">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1,100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1,100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900" b="0" i="0" u="none" strike="noStrike">
                          <a:solidFill>
                            <a:srgbClr val="000000"/>
                          </a:solidFill>
                          <a:effectLst/>
                          <a:latin typeface="微軟正黑體" panose="020B0604030504040204" pitchFamily="34" charset="-120"/>
                          <a:ea typeface="微軟正黑體" panose="020B0604030504040204" pitchFamily="34" charset="-120"/>
                        </a:rPr>
                        <a:t>雙葉電子</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1,100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1,100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1361750753"/>
                  </a:ext>
                </a:extLst>
              </a:tr>
              <a:tr h="275531">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100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900" b="0" i="0" u="none" strike="noStrike">
                          <a:solidFill>
                            <a:srgbClr val="000000"/>
                          </a:solidFill>
                          <a:effectLst/>
                          <a:latin typeface="微軟正黑體" panose="020B0604030504040204" pitchFamily="34" charset="-120"/>
                          <a:ea typeface="微軟正黑體" panose="020B0604030504040204" pitchFamily="34" charset="-120"/>
                        </a:rPr>
                        <a:t>動聯國際</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100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3973754668"/>
                  </a:ext>
                </a:extLst>
              </a:tr>
              <a:tr h="275531">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1,500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1,500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云泰創新</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1,500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9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9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4012059899"/>
                  </a:ext>
                </a:extLst>
              </a:tr>
              <a:tr h="275531">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zh-TW" altLang="en-US" sz="900" b="0"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zh-TW" altLang="en-US" sz="900" b="0"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381296425"/>
                  </a:ext>
                </a:extLst>
              </a:tr>
              <a:tr h="367375">
                <a:tc>
                  <a:txBody>
                    <a:bodyPr/>
                    <a:lstStyle/>
                    <a:p>
                      <a:pPr algn="r" fontAlgn="ctr"/>
                      <a:r>
                        <a:rPr lang="zh-TW" altLang="en-US" sz="800" b="0" i="0" u="none" strike="noStrike">
                          <a:effectLst/>
                          <a:latin typeface="微軟正黑體" panose="020B0604030504040204" pitchFamily="34" charset="-120"/>
                          <a:ea typeface="微軟正黑體" panose="020B0604030504040204" pitchFamily="34" charset="-120"/>
                        </a:rPr>
                        <a:t>缺口</a:t>
                      </a:r>
                    </a:p>
                  </a:txBody>
                  <a:tcPr marL="0" marR="0" marT="0" marB="0" anchor="ctr">
                    <a:lnL>
                      <a:noFill/>
                    </a:lnL>
                    <a:lnR>
                      <a:noFill/>
                    </a:lnR>
                    <a:lnT>
                      <a:noFill/>
                    </a:lnT>
                    <a:lnB>
                      <a:noFill/>
                    </a:lnB>
                  </a:tcPr>
                </a:tc>
                <a:tc>
                  <a:txBody>
                    <a:bodyPr/>
                    <a:lstStyle/>
                    <a:p>
                      <a:pPr algn="l" fontAlgn="ctr"/>
                      <a:r>
                        <a:rPr lang="en-US" altLang="zh-TW" sz="800" b="0" i="0" u="none" strike="noStrike">
                          <a:effectLst/>
                          <a:latin typeface="微軟正黑體" panose="020B0604030504040204" pitchFamily="34" charset="-120"/>
                          <a:ea typeface="微軟正黑體" panose="020B0604030504040204" pitchFamily="34" charset="-120"/>
                        </a:rPr>
                        <a:t>51,569 </a:t>
                      </a: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900" b="1" i="0" u="none" strike="noStrike">
                          <a:solidFill>
                            <a:srgbClr val="FF0000"/>
                          </a:solidFill>
                          <a:effectLst/>
                          <a:latin typeface="微軟正黑體" panose="020B0604030504040204" pitchFamily="34" charset="-120"/>
                          <a:ea typeface="微軟正黑體" panose="020B0604030504040204" pitchFamily="34" charset="-120"/>
                        </a:rPr>
                        <a:t>0%</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204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204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altLang="zh-TW" sz="900" b="1" i="0" u="none" strike="noStrike">
                          <a:solidFill>
                            <a:srgbClr val="0000FF"/>
                          </a:solidFill>
                          <a:effectLst/>
                          <a:latin typeface="微軟正黑體" panose="020B0604030504040204" pitchFamily="34" charset="-120"/>
                          <a:ea typeface="微軟正黑體" panose="020B0604030504040204" pitchFamily="34" charset="-120"/>
                        </a:rPr>
                        <a:t>204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ctr" fontAlgn="ct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本年度已簽約</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altLang="zh-TW" sz="11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altLang="zh-TW" sz="900" b="1" i="0" u="none" strike="noStrike">
                          <a:solidFill>
                            <a:srgbClr val="0000FF"/>
                          </a:solidFill>
                          <a:effectLst/>
                          <a:latin typeface="微軟正黑體" panose="020B0604030504040204" pitchFamily="34" charset="-120"/>
                          <a:ea typeface="微軟正黑體" panose="020B0604030504040204" pitchFamily="34" charset="-120"/>
                        </a:rPr>
                        <a:t>204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204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15,704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FF0000"/>
                          </a:solidFill>
                          <a:effectLst/>
                          <a:latin typeface="微軟正黑體" panose="020B0604030504040204" pitchFamily="34" charset="-120"/>
                          <a:ea typeface="微軟正黑體" panose="020B0604030504040204" pitchFamily="34" charset="-120"/>
                        </a:rPr>
                        <a:t>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zh-TW" altLang="en-US" sz="800" b="0" i="0" u="none" strike="noStrike">
                          <a:effectLst/>
                          <a:latin typeface="微軟正黑體" panose="020B0604030504040204" pitchFamily="34" charset="-120"/>
                          <a:ea typeface="微軟正黑體" panose="020B0604030504040204" pitchFamily="34" charset="-120"/>
                        </a:rPr>
                        <a:t>缺口</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800" b="0" i="0" u="none" strike="noStrike">
                          <a:effectLst/>
                          <a:latin typeface="微軟正黑體" panose="020B0604030504040204" pitchFamily="34" charset="-120"/>
                          <a:ea typeface="微軟正黑體" panose="020B0604030504040204" pitchFamily="34" charset="-120"/>
                        </a:rPr>
                        <a:t>36,069 </a:t>
                      </a:r>
                    </a:p>
                  </a:txBody>
                  <a:tcPr marL="0" marR="0" marT="0" marB="0" anchor="ctr">
                    <a:lnL>
                      <a:noFill/>
                    </a:lnL>
                    <a:lnR>
                      <a:noFill/>
                    </a:lnR>
                    <a:lnT>
                      <a:noFill/>
                    </a:lnT>
                    <a:lnB>
                      <a:noFill/>
                    </a:lnB>
                  </a:tcPr>
                </a:tc>
                <a:extLst>
                  <a:ext uri="{0D108BD9-81ED-4DB2-BD59-A6C34878D82A}">
                    <a16:rowId xmlns:a16="http://schemas.microsoft.com/office/drawing/2014/main" val="2077308855"/>
                  </a:ext>
                </a:extLst>
              </a:tr>
              <a:tr h="336761">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8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8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8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800" b="1" i="0" u="none" strike="noStrike">
                          <a:solidFill>
                            <a:srgbClr val="FF99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zh-TW" altLang="en-US" sz="800" b="1" i="0" u="none" strike="noStrike">
                          <a:solidFill>
                            <a:srgbClr val="FF99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800" b="1" i="0" u="none" strike="noStrike">
                          <a:effectLst/>
                          <a:latin typeface="微軟正黑體" panose="020B0604030504040204" pitchFamily="34" charset="-120"/>
                          <a:ea typeface="微軟正黑體" panose="020B0604030504040204" pitchFamily="34" charset="-120"/>
                        </a:rPr>
                        <a:t>Backlog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1100" b="1" i="0" u="none" strike="noStrike">
                          <a:effectLst/>
                          <a:latin typeface="微軟正黑體" panose="020B0604030504040204" pitchFamily="34" charset="-120"/>
                          <a:ea typeface="微軟正黑體" panose="020B0604030504040204" pitchFamily="34" charset="-120"/>
                        </a:rPr>
                        <a:t>1,500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900" b="1" i="0" u="none" strike="noStrike">
                          <a:solidFill>
                            <a:srgbClr val="0000FF"/>
                          </a:solidFill>
                          <a:effectLst/>
                          <a:latin typeface="微軟正黑體" panose="020B0604030504040204" pitchFamily="34" charset="-120"/>
                          <a:ea typeface="微軟正黑體" panose="020B0604030504040204" pitchFamily="34" charset="-120"/>
                        </a:rPr>
                        <a:t>14,000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15,500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FFFFFF"/>
                          </a:solidFill>
                          <a:effectLst/>
                          <a:latin typeface="微軟正黑體" panose="020B0604030504040204" pitchFamily="34" charset="-120"/>
                          <a:ea typeface="微軟正黑體" panose="020B0604030504040204" pitchFamily="34" charset="-120"/>
                        </a:rPr>
                        <a:t>15,500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FF0000"/>
                          </a:solidFill>
                          <a:effectLst/>
                          <a:latin typeface="微軟正黑體" panose="020B0604030504040204" pitchFamily="34" charset="-120"/>
                          <a:ea typeface="微軟正黑體" panose="020B0604030504040204" pitchFamily="34" charset="-120"/>
                        </a:rPr>
                        <a:t>30%</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dirty="0">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2333788527"/>
                  </a:ext>
                </a:extLst>
              </a:tr>
            </a:tbl>
          </a:graphicData>
        </a:graphic>
      </p:graphicFrame>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3" name="投影片編號版面配置區 3"/>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b="1">
                <a:latin typeface="微軟正黑體"/>
                <a:ea typeface="微軟正黑體"/>
                <a:cs typeface="微軟正黑體"/>
                <a:sym typeface="微軟正黑體"/>
              </a:defRPr>
            </a:lvl1pPr>
          </a:lstStyle>
          <a:p>
            <a:fld id="{86CB4B4D-7CA3-9044-876B-883B54F8677D}" type="slidenum">
              <a:t>5</a:t>
            </a:fld>
            <a:endParaRPr/>
          </a:p>
        </p:txBody>
      </p:sp>
      <p:sp>
        <p:nvSpPr>
          <p:cNvPr id="1054" name="標題 1"/>
          <p:cNvSpPr txBox="1">
            <a:spLocks noGrp="1"/>
          </p:cNvSpPr>
          <p:nvPr>
            <p:ph type="title"/>
          </p:nvPr>
        </p:nvSpPr>
        <p:spPr>
          <a:xfrm>
            <a:off x="1991548" y="188637"/>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衍生加值業務能見度</a:t>
            </a:r>
          </a:p>
        </p:txBody>
      </p:sp>
      <p:sp>
        <p:nvSpPr>
          <p:cNvPr id="1055" name="文字方塊 7"/>
          <p:cNvSpPr txBox="1"/>
          <p:nvPr/>
        </p:nvSpPr>
        <p:spPr>
          <a:xfrm>
            <a:off x="9767383" y="921409"/>
            <a:ext cx="866137" cy="3073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a:defRPr sz="1200">
                <a:latin typeface="微軟正黑體"/>
                <a:ea typeface="微軟正黑體"/>
                <a:cs typeface="微軟正黑體"/>
                <a:sym typeface="微軟正黑體"/>
              </a:defRPr>
            </a:lvl1pPr>
          </a:lstStyle>
          <a:p>
            <a:r>
              <a:rPr dirty="0" err="1"/>
              <a:t>單位：千元</a:t>
            </a:r>
            <a:endParaRPr dirty="0"/>
          </a:p>
        </p:txBody>
      </p:sp>
      <p:sp>
        <p:nvSpPr>
          <p:cNvPr id="6" name="矩形 6">
            <a:extLst>
              <a:ext uri="{FF2B5EF4-FFF2-40B4-BE49-F238E27FC236}">
                <a16:creationId xmlns:a16="http://schemas.microsoft.com/office/drawing/2014/main" id="{41738381-A86C-4ADA-B136-36D7F933776B}"/>
              </a:ext>
            </a:extLst>
          </p:cNvPr>
          <p:cNvSpPr txBox="1"/>
          <p:nvPr/>
        </p:nvSpPr>
        <p:spPr>
          <a:xfrm>
            <a:off x="4133679" y="879652"/>
            <a:ext cx="3220598"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p>
            <a:pPr>
              <a:defRPr sz="2400" b="1">
                <a:latin typeface="微軟正黑體"/>
                <a:ea typeface="微軟正黑體"/>
                <a:cs typeface="微軟正黑體"/>
                <a:sym typeface="微軟正黑體"/>
              </a:defRPr>
            </a:pPr>
            <a:r>
              <a:rPr dirty="0"/>
              <a:t>衍生加值目標：6,470K</a:t>
            </a:r>
          </a:p>
        </p:txBody>
      </p:sp>
      <p:graphicFrame>
        <p:nvGraphicFramePr>
          <p:cNvPr id="4" name="表格 3">
            <a:extLst>
              <a:ext uri="{FF2B5EF4-FFF2-40B4-BE49-F238E27FC236}">
                <a16:creationId xmlns:a16="http://schemas.microsoft.com/office/drawing/2014/main" id="{B29DAC2B-E6C2-EDE3-49F8-9505BB5530E7}"/>
              </a:ext>
            </a:extLst>
          </p:cNvPr>
          <p:cNvGraphicFramePr>
            <a:graphicFrameLocks noGrp="1"/>
          </p:cNvGraphicFramePr>
          <p:nvPr/>
        </p:nvGraphicFramePr>
        <p:xfrm>
          <a:off x="1109589" y="1439863"/>
          <a:ext cx="10152210" cy="4757736"/>
        </p:xfrm>
        <a:graphic>
          <a:graphicData uri="http://schemas.openxmlformats.org/drawingml/2006/table">
            <a:tbl>
              <a:tblPr/>
              <a:tblGrid>
                <a:gridCol w="592444">
                  <a:extLst>
                    <a:ext uri="{9D8B030D-6E8A-4147-A177-3AD203B41FA5}">
                      <a16:colId xmlns:a16="http://schemas.microsoft.com/office/drawing/2014/main" val="2392160423"/>
                    </a:ext>
                  </a:extLst>
                </a:gridCol>
                <a:gridCol w="611914">
                  <a:extLst>
                    <a:ext uri="{9D8B030D-6E8A-4147-A177-3AD203B41FA5}">
                      <a16:colId xmlns:a16="http://schemas.microsoft.com/office/drawing/2014/main" val="1335346055"/>
                    </a:ext>
                  </a:extLst>
                </a:gridCol>
                <a:gridCol w="834428">
                  <a:extLst>
                    <a:ext uri="{9D8B030D-6E8A-4147-A177-3AD203B41FA5}">
                      <a16:colId xmlns:a16="http://schemas.microsoft.com/office/drawing/2014/main" val="2770167246"/>
                    </a:ext>
                  </a:extLst>
                </a:gridCol>
                <a:gridCol w="767674">
                  <a:extLst>
                    <a:ext uri="{9D8B030D-6E8A-4147-A177-3AD203B41FA5}">
                      <a16:colId xmlns:a16="http://schemas.microsoft.com/office/drawing/2014/main" val="2314700617"/>
                    </a:ext>
                  </a:extLst>
                </a:gridCol>
                <a:gridCol w="767674">
                  <a:extLst>
                    <a:ext uri="{9D8B030D-6E8A-4147-A177-3AD203B41FA5}">
                      <a16:colId xmlns:a16="http://schemas.microsoft.com/office/drawing/2014/main" val="368101902"/>
                    </a:ext>
                  </a:extLst>
                </a:gridCol>
                <a:gridCol w="792707">
                  <a:extLst>
                    <a:ext uri="{9D8B030D-6E8A-4147-A177-3AD203B41FA5}">
                      <a16:colId xmlns:a16="http://schemas.microsoft.com/office/drawing/2014/main" val="2031446773"/>
                    </a:ext>
                  </a:extLst>
                </a:gridCol>
                <a:gridCol w="1679982">
                  <a:extLst>
                    <a:ext uri="{9D8B030D-6E8A-4147-A177-3AD203B41FA5}">
                      <a16:colId xmlns:a16="http://schemas.microsoft.com/office/drawing/2014/main" val="950115222"/>
                    </a:ext>
                  </a:extLst>
                </a:gridCol>
                <a:gridCol w="867805">
                  <a:extLst>
                    <a:ext uri="{9D8B030D-6E8A-4147-A177-3AD203B41FA5}">
                      <a16:colId xmlns:a16="http://schemas.microsoft.com/office/drawing/2014/main" val="3498327080"/>
                    </a:ext>
                  </a:extLst>
                </a:gridCol>
                <a:gridCol w="609133">
                  <a:extLst>
                    <a:ext uri="{9D8B030D-6E8A-4147-A177-3AD203B41FA5}">
                      <a16:colId xmlns:a16="http://schemas.microsoft.com/office/drawing/2014/main" val="2915120873"/>
                    </a:ext>
                  </a:extLst>
                </a:gridCol>
                <a:gridCol w="667542">
                  <a:extLst>
                    <a:ext uri="{9D8B030D-6E8A-4147-A177-3AD203B41FA5}">
                      <a16:colId xmlns:a16="http://schemas.microsoft.com/office/drawing/2014/main" val="1478419986"/>
                    </a:ext>
                  </a:extLst>
                </a:gridCol>
                <a:gridCol w="776019">
                  <a:extLst>
                    <a:ext uri="{9D8B030D-6E8A-4147-A177-3AD203B41FA5}">
                      <a16:colId xmlns:a16="http://schemas.microsoft.com/office/drawing/2014/main" val="3546996647"/>
                    </a:ext>
                  </a:extLst>
                </a:gridCol>
                <a:gridCol w="592444">
                  <a:extLst>
                    <a:ext uri="{9D8B030D-6E8A-4147-A177-3AD203B41FA5}">
                      <a16:colId xmlns:a16="http://schemas.microsoft.com/office/drawing/2014/main" val="2478888871"/>
                    </a:ext>
                  </a:extLst>
                </a:gridCol>
                <a:gridCol w="592444">
                  <a:extLst>
                    <a:ext uri="{9D8B030D-6E8A-4147-A177-3AD203B41FA5}">
                      <a16:colId xmlns:a16="http://schemas.microsoft.com/office/drawing/2014/main" val="3204102604"/>
                    </a:ext>
                  </a:extLst>
                </a:gridCol>
              </a:tblGrid>
              <a:tr h="397962">
                <a:tc>
                  <a:txBody>
                    <a:bodyPr/>
                    <a:lstStyle/>
                    <a:p>
                      <a:pPr algn="l" fontAlgn="b"/>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b">
                    <a:lnL>
                      <a:noFill/>
                    </a:lnL>
                    <a:lnR>
                      <a:noFill/>
                    </a:lnR>
                    <a:lnT>
                      <a:noFill/>
                    </a:lnT>
                    <a:lnB>
                      <a:noFill/>
                    </a:lnB>
                  </a:tcPr>
                </a:tc>
                <a:tc>
                  <a:txBody>
                    <a:bodyPr/>
                    <a:lstStyle/>
                    <a:p>
                      <a:pPr algn="l" fontAlgn="b"/>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gridSpan="4">
                  <a:txBody>
                    <a:bodyPr/>
                    <a:lstStyle/>
                    <a:p>
                      <a:pPr algn="ctr" fontAlgn="ctr"/>
                      <a:r>
                        <a:rPr lang="zh-TW" altLang="en-US" sz="1600" b="1" i="0" u="none" strike="noStrike">
                          <a:solidFill>
                            <a:srgbClr val="0000FF"/>
                          </a:solidFill>
                          <a:effectLst/>
                          <a:latin typeface="微軟正黑體" panose="020B0604030504040204" pitchFamily="34" charset="-120"/>
                          <a:ea typeface="微軟正黑體" panose="020B0604030504040204" pitchFamily="34" charset="-120"/>
                        </a:rPr>
                        <a:t>簽約數</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2">
                  <a:txBody>
                    <a:bodyPr/>
                    <a:lstStyle/>
                    <a:p>
                      <a:pPr algn="ctr" fontAlgn="ctr"/>
                      <a:r>
                        <a:rPr lang="zh-TW" altLang="en-US" sz="1600" b="1" i="0" u="none" strike="noStrike">
                          <a:solidFill>
                            <a:srgbClr val="000000"/>
                          </a:solidFill>
                          <a:effectLst/>
                          <a:latin typeface="微軟正黑體" panose="020B0604030504040204" pitchFamily="34" charset="-120"/>
                          <a:ea typeface="微軟正黑體" panose="020B0604030504040204" pitchFamily="34" charset="-120"/>
                        </a:rPr>
                        <a:t>廠商名稱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4">
                  <a:txBody>
                    <a:bodyPr/>
                    <a:lstStyle/>
                    <a:p>
                      <a:pPr algn="ctr" fontAlgn="ctr"/>
                      <a:r>
                        <a:rPr lang="zh-TW" altLang="en-US" sz="1600" b="1" i="0" u="none" strike="noStrike">
                          <a:solidFill>
                            <a:srgbClr val="0000FF"/>
                          </a:solidFill>
                          <a:effectLst/>
                          <a:latin typeface="微軟正黑體" panose="020B0604030504040204" pitchFamily="34" charset="-120"/>
                          <a:ea typeface="微軟正黑體" panose="020B0604030504040204" pitchFamily="34" charset="-120"/>
                        </a:rPr>
                        <a:t>收入認列</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algn="l" fontAlgn="b"/>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b">
                    <a:lnL>
                      <a:noFill/>
                    </a:lnL>
                    <a:lnR>
                      <a:noFill/>
                    </a:lnR>
                    <a:lnT>
                      <a:noFill/>
                    </a:lnT>
                    <a:lnB>
                      <a:noFill/>
                    </a:lnB>
                  </a:tcPr>
                </a:tc>
                <a:extLst>
                  <a:ext uri="{0D108BD9-81ED-4DB2-BD59-A6C34878D82A}">
                    <a16:rowId xmlns:a16="http://schemas.microsoft.com/office/drawing/2014/main" val="3719397479"/>
                  </a:ext>
                </a:extLst>
              </a:tr>
              <a:tr h="308908">
                <a:tc>
                  <a:txBody>
                    <a:bodyPr/>
                    <a:lstStyle/>
                    <a:p>
                      <a:pPr algn="l" fontAlgn="b"/>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b">
                    <a:lnL>
                      <a:noFill/>
                    </a:lnL>
                    <a:lnR>
                      <a:noFill/>
                    </a:lnR>
                    <a:lnT>
                      <a:noFill/>
                    </a:lnT>
                    <a:lnB>
                      <a:noFill/>
                    </a:lnB>
                  </a:tcPr>
                </a:tc>
                <a:tc>
                  <a:txBody>
                    <a:bodyPr/>
                    <a:lstStyle/>
                    <a:p>
                      <a:pPr algn="l" fontAlgn="b"/>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zh-TW" altLang="en-US" sz="1400" b="1" i="0" u="none" strike="noStrike">
                          <a:solidFill>
                            <a:srgbClr val="FF0000"/>
                          </a:solidFill>
                          <a:effectLst/>
                          <a:latin typeface="微軟正黑體" panose="020B0604030504040204" pitchFamily="34" charset="-120"/>
                          <a:ea typeface="微軟正黑體" panose="020B0604030504040204" pitchFamily="34" charset="-120"/>
                        </a:rPr>
                        <a:t>累加</a:t>
                      </a:r>
                      <a:r>
                        <a:rPr lang="en-US" altLang="zh-TW" sz="1400" b="1" i="0" u="none" strike="noStrike">
                          <a:solidFill>
                            <a:srgbClr val="FF0000"/>
                          </a:solidFill>
                          <a:effectLst/>
                          <a:latin typeface="微軟正黑體" panose="020B0604030504040204" pitchFamily="34" charset="-120"/>
                          <a:ea typeface="微軟正黑體" panose="020B0604030504040204" pitchFamily="34" charset="-12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zh-TW" altLang="en-US" sz="1400" b="1" i="0" u="none" strike="noStrike">
                          <a:solidFill>
                            <a:srgbClr val="0000FF"/>
                          </a:solidFill>
                          <a:effectLst/>
                          <a:latin typeface="微軟正黑體" panose="020B0604030504040204" pitchFamily="34" charset="-120"/>
                          <a:ea typeface="微軟正黑體" panose="020B0604030504040204" pitchFamily="34" charset="-120"/>
                        </a:rPr>
                        <a:t>累加</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zh-TW" altLang="en-US" sz="1400" b="0" i="0" u="none" strike="noStrike">
                          <a:solidFill>
                            <a:srgbClr val="000000"/>
                          </a:solidFill>
                          <a:effectLst/>
                          <a:latin typeface="微軟正黑體" panose="020B0604030504040204" pitchFamily="34" charset="-120"/>
                          <a:ea typeface="微軟正黑體" panose="020B0604030504040204" pitchFamily="34" charset="-120"/>
                        </a:rPr>
                        <a:t>小計</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400" b="0" i="0" u="none" strike="noStrike">
                          <a:solidFill>
                            <a:srgbClr val="000000"/>
                          </a:solidFill>
                          <a:effectLst/>
                          <a:latin typeface="微軟正黑體" panose="020B0604030504040204" pitchFamily="34" charset="-120"/>
                          <a:ea typeface="微軟正黑體" panose="020B0604030504040204" pitchFamily="34" charset="-120"/>
                        </a:rPr>
                        <a:t>IP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zh-TW" altLang="en-US"/>
                    </a:p>
                  </a:txBody>
                  <a:tcPr/>
                </a:tc>
                <a:tc>
                  <a:txBody>
                    <a:bodyPr/>
                    <a:lstStyle/>
                    <a:p>
                      <a:pPr algn="ctr" fontAlgn="b"/>
                      <a:r>
                        <a:rPr lang="en-US" sz="1400" b="0" i="0" u="none" strike="noStrike">
                          <a:solidFill>
                            <a:srgbClr val="000000"/>
                          </a:solidFill>
                          <a:effectLst/>
                          <a:latin typeface="微軟正黑體" panose="020B0604030504040204" pitchFamily="34" charset="-120"/>
                          <a:ea typeface="微軟正黑體" panose="020B0604030504040204" pitchFamily="34" charset="-120"/>
                        </a:rPr>
                        <a:t>IP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zh-TW" altLang="en-US" sz="1400" b="0" i="0" u="none" strike="noStrike">
                          <a:solidFill>
                            <a:srgbClr val="000000"/>
                          </a:solidFill>
                          <a:effectLst/>
                          <a:latin typeface="微軟正黑體" panose="020B0604030504040204" pitchFamily="34" charset="-120"/>
                          <a:ea typeface="微軟正黑體" panose="020B0604030504040204" pitchFamily="34" charset="-120"/>
                        </a:rPr>
                        <a:t>小計</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zh-TW" altLang="en-US" sz="1400" b="1" i="0" u="none" strike="noStrike">
                          <a:solidFill>
                            <a:srgbClr val="0000FF"/>
                          </a:solidFill>
                          <a:effectLst/>
                          <a:latin typeface="微軟正黑體" panose="020B0604030504040204" pitchFamily="34" charset="-120"/>
                          <a:ea typeface="微軟正黑體" panose="020B0604030504040204" pitchFamily="34" charset="-120"/>
                        </a:rPr>
                        <a:t>累加</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zh-TW" altLang="en-US" sz="1400" b="1" i="0" u="none" strike="noStrike">
                          <a:solidFill>
                            <a:srgbClr val="FF0000"/>
                          </a:solidFill>
                          <a:effectLst/>
                          <a:latin typeface="微軟正黑體" panose="020B0604030504040204" pitchFamily="34" charset="-120"/>
                          <a:ea typeface="微軟正黑體" panose="020B0604030504040204" pitchFamily="34" charset="-120"/>
                        </a:rPr>
                        <a:t>累加</a:t>
                      </a:r>
                      <a:r>
                        <a:rPr lang="en-US" altLang="zh-TW" sz="1400" b="1" i="0" u="none" strike="noStrike">
                          <a:solidFill>
                            <a:srgbClr val="FF0000"/>
                          </a:solidFill>
                          <a:effectLst/>
                          <a:latin typeface="微軟正黑體" panose="020B0604030504040204" pitchFamily="34" charset="-120"/>
                          <a:ea typeface="微軟正黑體" panose="020B0604030504040204" pitchFamily="34" charset="-12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b">
                    <a:lnL>
                      <a:noFill/>
                    </a:lnL>
                    <a:lnR>
                      <a:noFill/>
                    </a:lnR>
                    <a:lnT>
                      <a:noFill/>
                    </a:lnT>
                    <a:lnB>
                      <a:noFill/>
                    </a:lnB>
                  </a:tcPr>
                </a:tc>
                <a:extLst>
                  <a:ext uri="{0D108BD9-81ED-4DB2-BD59-A6C34878D82A}">
                    <a16:rowId xmlns:a16="http://schemas.microsoft.com/office/drawing/2014/main" val="99279374"/>
                  </a:ext>
                </a:extLst>
              </a:tr>
              <a:tr h="551025">
                <a:tc>
                  <a:txBody>
                    <a:bodyPr/>
                    <a:lstStyle/>
                    <a:p>
                      <a:pPr algn="r"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ctr"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46%</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0000FF"/>
                          </a:solidFill>
                          <a:effectLst/>
                          <a:latin typeface="微軟正黑體" panose="020B0604030504040204" pitchFamily="34" charset="-120"/>
                          <a:ea typeface="微軟正黑體" panose="020B0604030504040204" pitchFamily="34" charset="-120"/>
                        </a:rPr>
                        <a:t>3,000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1,500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待努力</a:t>
                      </a:r>
                      <a:b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b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a:t>
                      </a: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成案</a:t>
                      </a: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60%</a:t>
                      </a: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以下</a:t>
                      </a: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1,500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0000FF"/>
                          </a:solidFill>
                          <a:effectLst/>
                          <a:latin typeface="微軟正黑體" panose="020B0604030504040204" pitchFamily="34" charset="-120"/>
                          <a:ea typeface="微軟正黑體" panose="020B0604030504040204" pitchFamily="34" charset="-120"/>
                        </a:rPr>
                        <a:t>4,500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70%</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188791134"/>
                  </a:ext>
                </a:extLst>
              </a:tr>
              <a:tr h="409094">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1,500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r" fontAlgn="ctr"/>
                      <a:r>
                        <a:rPr lang="en-US" altLang="zh-TW" sz="1200" b="0" i="0" u="none" strike="noStrike">
                          <a:effectLst/>
                          <a:latin typeface="微軟正黑體" panose="020B0604030504040204" pitchFamily="34" charset="-120"/>
                          <a:ea typeface="微軟正黑體" panose="020B0604030504040204" pitchFamily="34" charset="-120"/>
                        </a:rPr>
                        <a:t>1,500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ctr"/>
                      <a:r>
                        <a:rPr lang="zh-TW" altLang="en-US" sz="1200" b="0" i="0" u="none" strike="noStrike">
                          <a:solidFill>
                            <a:srgbClr val="000000"/>
                          </a:solidFill>
                          <a:effectLst/>
                          <a:latin typeface="微軟正黑體" panose="020B0604030504040204" pitchFamily="34" charset="-120"/>
                          <a:ea typeface="微軟正黑體" panose="020B0604030504040204" pitchFamily="34" charset="-120"/>
                        </a:rPr>
                        <a:t>云泰創新</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1200" b="0" i="0" u="none" strike="noStrike">
                          <a:effectLst/>
                          <a:latin typeface="微軟正黑體" panose="020B0604030504040204" pitchFamily="34" charset="-120"/>
                          <a:ea typeface="微軟正黑體" panose="020B0604030504040204" pitchFamily="34" charset="-120"/>
                        </a:rPr>
                        <a:t>1,500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1,500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3276998802"/>
                  </a:ext>
                </a:extLst>
              </a:tr>
              <a:tr h="275512">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r" fontAlgn="ctr"/>
                      <a:r>
                        <a:rPr lang="en-US" altLang="zh-TW" sz="12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00"/>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00"/>
                    </a:solidFill>
                  </a:tcPr>
                </a:tc>
                <a:tc>
                  <a:txBody>
                    <a:bodyPr/>
                    <a:lstStyle/>
                    <a:p>
                      <a:pPr algn="r" fontAlgn="ctr"/>
                      <a:r>
                        <a:rPr lang="en-US" altLang="zh-TW" sz="12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00"/>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2209448923"/>
                  </a:ext>
                </a:extLst>
              </a:tr>
              <a:tr h="187014">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1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1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1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2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1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1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14482135"/>
                  </a:ext>
                </a:extLst>
              </a:tr>
              <a:tr h="525978">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23%</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1,500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1,500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推廣中</a:t>
                      </a:r>
                      <a:b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b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a:t>
                      </a: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成案率</a:t>
                      </a: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60</a:t>
                      </a: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以上</a:t>
                      </a: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1,500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3,000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46%</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4093889943"/>
                  </a:ext>
                </a:extLst>
              </a:tr>
              <a:tr h="384048">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1,500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1,500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云泰創新</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1200" b="0" i="0" u="none" strike="noStrike">
                          <a:effectLst/>
                          <a:latin typeface="微軟正黑體" panose="020B0604030504040204" pitchFamily="34" charset="-120"/>
                          <a:ea typeface="微軟正黑體" panose="020B0604030504040204" pitchFamily="34" charset="-120"/>
                        </a:rPr>
                        <a:t>1,500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1,500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1165582056"/>
                  </a:ext>
                </a:extLst>
              </a:tr>
              <a:tr h="200373">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12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2618708155"/>
                  </a:ext>
                </a:extLst>
              </a:tr>
              <a:tr h="200373">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E6B8B7"/>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1995125124"/>
                  </a:ext>
                </a:extLst>
              </a:tr>
              <a:tr h="225419">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E6B8B7"/>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1646801468"/>
                  </a:ext>
                </a:extLst>
              </a:tr>
              <a:tr h="187014">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E6B8B7"/>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3299820916"/>
                  </a:ext>
                </a:extLst>
              </a:tr>
              <a:tr h="187014">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3455412901"/>
                  </a:ext>
                </a:extLst>
              </a:tr>
              <a:tr h="359001">
                <a:tc>
                  <a:txBody>
                    <a:bodyPr/>
                    <a:lstStyle/>
                    <a:p>
                      <a:pPr algn="r" fontAlgn="ctr"/>
                      <a:r>
                        <a:rPr lang="zh-TW" altLang="en-US" sz="1100" b="0" i="0" u="none" strike="noStrike">
                          <a:effectLst/>
                          <a:latin typeface="微軟正黑體" panose="020B0604030504040204" pitchFamily="34" charset="-120"/>
                          <a:ea typeface="微軟正黑體" panose="020B0604030504040204" pitchFamily="34" charset="-120"/>
                        </a:rPr>
                        <a:t>缺口</a:t>
                      </a:r>
                    </a:p>
                  </a:txBody>
                  <a:tcPr marL="0" marR="0" marT="0" marB="0" anchor="ctr">
                    <a:lnL>
                      <a:noFill/>
                    </a:lnL>
                    <a:lnR>
                      <a:noFill/>
                    </a:lnR>
                    <a:lnT>
                      <a:noFill/>
                    </a:lnT>
                    <a:lnB>
                      <a:noFill/>
                    </a:lnB>
                  </a:tcPr>
                </a:tc>
                <a:tc>
                  <a:txBody>
                    <a:bodyPr/>
                    <a:lstStyle/>
                    <a:p>
                      <a:pPr algn="l" fontAlgn="ctr"/>
                      <a:r>
                        <a:rPr lang="en-US" altLang="zh-TW" sz="1100" b="0" i="0" u="none" strike="noStrike">
                          <a:effectLst/>
                          <a:latin typeface="微軟正黑體" panose="020B0604030504040204" pitchFamily="34" charset="-120"/>
                          <a:ea typeface="微軟正黑體" panose="020B0604030504040204" pitchFamily="34" charset="-120"/>
                        </a:rPr>
                        <a:t>6,470 </a:t>
                      </a: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0%</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ct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本年度已簽約</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99CCFF"/>
                    </a:solidFill>
                  </a:tcPr>
                </a:tc>
                <a:tc>
                  <a:txBody>
                    <a:bodyPr/>
                    <a:lstStyle/>
                    <a:p>
                      <a:pPr algn="r" fontAlgn="ctr"/>
                      <a:r>
                        <a:rPr lang="en-US" altLang="zh-TW" sz="1200" b="1" i="0" u="none" strike="noStrike">
                          <a:solidFill>
                            <a:srgbClr val="0000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99CCFF"/>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1,500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23%</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zh-TW" altLang="en-US" sz="1100" b="0" i="0" u="none" strike="noStrike">
                          <a:effectLst/>
                          <a:latin typeface="微軟正黑體" panose="020B0604030504040204" pitchFamily="34" charset="-120"/>
                          <a:ea typeface="微軟正黑體" panose="020B0604030504040204" pitchFamily="34" charset="-120"/>
                        </a:rPr>
                        <a:t>缺口</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1100" b="0" i="0" u="none" strike="noStrike">
                          <a:effectLst/>
                          <a:latin typeface="微軟正黑體" panose="020B0604030504040204" pitchFamily="34" charset="-120"/>
                          <a:ea typeface="微軟正黑體" panose="020B0604030504040204" pitchFamily="34" charset="-120"/>
                        </a:rPr>
                        <a:t>4,970 </a:t>
                      </a:r>
                    </a:p>
                  </a:txBody>
                  <a:tcPr marL="0" marR="0" marT="0" marB="0" anchor="ctr">
                    <a:lnL>
                      <a:noFill/>
                    </a:lnL>
                    <a:lnR>
                      <a:noFill/>
                    </a:lnR>
                    <a:lnT>
                      <a:noFill/>
                    </a:lnT>
                    <a:lnB>
                      <a:noFill/>
                    </a:lnB>
                  </a:tcPr>
                </a:tc>
                <a:extLst>
                  <a:ext uri="{0D108BD9-81ED-4DB2-BD59-A6C34878D82A}">
                    <a16:rowId xmlns:a16="http://schemas.microsoft.com/office/drawing/2014/main" val="1140425858"/>
                  </a:ext>
                </a:extLst>
              </a:tr>
              <a:tr h="359001">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11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11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11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1100" b="1" i="0" u="none" strike="noStrike">
                          <a:solidFill>
                            <a:srgbClr val="FF99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100" b="1" i="0" u="none" strike="noStrike">
                          <a:effectLst/>
                          <a:latin typeface="微軟正黑體" panose="020B0604030504040204" pitchFamily="34" charset="-120"/>
                          <a:ea typeface="微軟正黑體" panose="020B0604030504040204" pitchFamily="34" charset="-120"/>
                        </a:rPr>
                        <a:t>Backlog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1100" b="1" i="0" u="none" strike="noStrike">
                          <a:solidFill>
                            <a:srgbClr val="0000FF"/>
                          </a:solidFill>
                          <a:effectLst/>
                          <a:latin typeface="微軟正黑體" panose="020B0604030504040204" pitchFamily="34" charset="-120"/>
                          <a:ea typeface="微軟正黑體" panose="020B0604030504040204" pitchFamily="34" charset="-120"/>
                        </a:rPr>
                        <a:t>1,500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1,500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FFFFFF"/>
                          </a:solidFill>
                          <a:effectLst/>
                          <a:latin typeface="微軟正黑體" panose="020B0604030504040204" pitchFamily="34" charset="-120"/>
                          <a:ea typeface="微軟正黑體" panose="020B0604030504040204" pitchFamily="34" charset="-120"/>
                        </a:rPr>
                        <a:t>1,500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23%</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dirty="0">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3634529479"/>
                  </a:ext>
                </a:extLst>
              </a:tr>
            </a:tbl>
          </a:graphicData>
        </a:graphic>
      </p:graphicFrame>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9" name="投影片編號版面配置區 3"/>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微軟正黑體"/>
                <a:ea typeface="微軟正黑體"/>
                <a:cs typeface="微軟正黑體"/>
                <a:sym typeface="微軟正黑體"/>
              </a:defRPr>
            </a:lvl1pPr>
          </a:lstStyle>
          <a:p>
            <a:fld id="{86CB4B4D-7CA3-9044-876B-883B54F8677D}" type="slidenum">
              <a:t>6</a:t>
            </a:fld>
            <a:endParaRPr/>
          </a:p>
        </p:txBody>
      </p:sp>
      <p:sp>
        <p:nvSpPr>
          <p:cNvPr id="1060" name="標題 1"/>
          <p:cNvSpPr txBox="1">
            <a:spLocks noGrp="1"/>
          </p:cNvSpPr>
          <p:nvPr>
            <p:ph type="title"/>
          </p:nvPr>
        </p:nvSpPr>
        <p:spPr>
          <a:xfrm>
            <a:off x="1958611" y="116632"/>
            <a:ext cx="8370277" cy="620688"/>
          </a:xfrm>
          <a:prstGeom prst="rect">
            <a:avLst/>
          </a:prstGeom>
        </p:spPr>
        <p:txBody>
          <a:bodyPr/>
          <a:lstStyle>
            <a:lvl1pPr algn="ctr" defTabSz="777240">
              <a:defRPr sz="3000" b="1">
                <a:solidFill>
                  <a:srgbClr val="000099"/>
                </a:solidFill>
                <a:latin typeface="微軟正黑體"/>
                <a:ea typeface="微軟正黑體"/>
                <a:cs typeface="微軟正黑體"/>
                <a:sym typeface="微軟正黑體"/>
              </a:defRPr>
            </a:lvl1pPr>
          </a:lstStyle>
          <a:p>
            <a:r>
              <a:t>BP業務能見度</a:t>
            </a:r>
          </a:p>
        </p:txBody>
      </p:sp>
      <p:sp>
        <p:nvSpPr>
          <p:cNvPr id="1061" name="文字方塊 6"/>
          <p:cNvSpPr txBox="1"/>
          <p:nvPr/>
        </p:nvSpPr>
        <p:spPr>
          <a:xfrm>
            <a:off x="9462747" y="810331"/>
            <a:ext cx="866137" cy="3073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a:defRPr sz="1200">
                <a:latin typeface="微軟正黑體"/>
                <a:ea typeface="微軟正黑體"/>
                <a:cs typeface="微軟正黑體"/>
                <a:sym typeface="微軟正黑體"/>
              </a:defRPr>
            </a:lvl1pPr>
          </a:lstStyle>
          <a:p>
            <a:r>
              <a:t>單位：千元</a:t>
            </a:r>
          </a:p>
        </p:txBody>
      </p:sp>
      <p:sp>
        <p:nvSpPr>
          <p:cNvPr id="6" name="矩形 7">
            <a:extLst>
              <a:ext uri="{FF2B5EF4-FFF2-40B4-BE49-F238E27FC236}">
                <a16:creationId xmlns:a16="http://schemas.microsoft.com/office/drawing/2014/main" id="{0883DE8E-B323-415F-9546-0DC2F3BC0397}"/>
              </a:ext>
            </a:extLst>
          </p:cNvPr>
          <p:cNvSpPr txBox="1"/>
          <p:nvPr/>
        </p:nvSpPr>
        <p:spPr>
          <a:xfrm>
            <a:off x="4883472" y="627801"/>
            <a:ext cx="2594329"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p>
            <a:pPr>
              <a:defRPr sz="2400" b="1">
                <a:latin typeface="微軟正黑體"/>
                <a:ea typeface="微軟正黑體"/>
                <a:cs typeface="微軟正黑體"/>
                <a:sym typeface="微軟正黑體"/>
              </a:defRPr>
            </a:pPr>
            <a:r>
              <a:rPr dirty="0"/>
              <a:t>BP目標：56,623K</a:t>
            </a:r>
          </a:p>
        </p:txBody>
      </p:sp>
      <p:graphicFrame>
        <p:nvGraphicFramePr>
          <p:cNvPr id="7" name="表格 6">
            <a:extLst>
              <a:ext uri="{FF2B5EF4-FFF2-40B4-BE49-F238E27FC236}">
                <a16:creationId xmlns:a16="http://schemas.microsoft.com/office/drawing/2014/main" id="{15690FF1-B752-084D-24F7-AA3FA83A4E7A}"/>
              </a:ext>
            </a:extLst>
          </p:cNvPr>
          <p:cNvGraphicFramePr>
            <a:graphicFrameLocks noGrp="1"/>
          </p:cNvGraphicFramePr>
          <p:nvPr>
            <p:extLst>
              <p:ext uri="{D42A27DB-BD31-4B8C-83A1-F6EECF244321}">
                <p14:modId xmlns:p14="http://schemas.microsoft.com/office/powerpoint/2010/main" val="3925708013"/>
              </p:ext>
            </p:extLst>
          </p:nvPr>
        </p:nvGraphicFramePr>
        <p:xfrm>
          <a:off x="1090138" y="1190679"/>
          <a:ext cx="10011724" cy="5392970"/>
        </p:xfrm>
        <a:graphic>
          <a:graphicData uri="http://schemas.openxmlformats.org/drawingml/2006/table">
            <a:tbl>
              <a:tblPr/>
              <a:tblGrid>
                <a:gridCol w="527585">
                  <a:extLst>
                    <a:ext uri="{9D8B030D-6E8A-4147-A177-3AD203B41FA5}">
                      <a16:colId xmlns:a16="http://schemas.microsoft.com/office/drawing/2014/main" val="2786714634"/>
                    </a:ext>
                  </a:extLst>
                </a:gridCol>
                <a:gridCol w="527585">
                  <a:extLst>
                    <a:ext uri="{9D8B030D-6E8A-4147-A177-3AD203B41FA5}">
                      <a16:colId xmlns:a16="http://schemas.microsoft.com/office/drawing/2014/main" val="1653177717"/>
                    </a:ext>
                  </a:extLst>
                </a:gridCol>
                <a:gridCol w="743077">
                  <a:extLst>
                    <a:ext uri="{9D8B030D-6E8A-4147-A177-3AD203B41FA5}">
                      <a16:colId xmlns:a16="http://schemas.microsoft.com/office/drawing/2014/main" val="3078901456"/>
                    </a:ext>
                  </a:extLst>
                </a:gridCol>
                <a:gridCol w="802523">
                  <a:extLst>
                    <a:ext uri="{9D8B030D-6E8A-4147-A177-3AD203B41FA5}">
                      <a16:colId xmlns:a16="http://schemas.microsoft.com/office/drawing/2014/main" val="2852828011"/>
                    </a:ext>
                  </a:extLst>
                </a:gridCol>
                <a:gridCol w="802523">
                  <a:extLst>
                    <a:ext uri="{9D8B030D-6E8A-4147-A177-3AD203B41FA5}">
                      <a16:colId xmlns:a16="http://schemas.microsoft.com/office/drawing/2014/main" val="743757656"/>
                    </a:ext>
                  </a:extLst>
                </a:gridCol>
                <a:gridCol w="720785">
                  <a:extLst>
                    <a:ext uri="{9D8B030D-6E8A-4147-A177-3AD203B41FA5}">
                      <a16:colId xmlns:a16="http://schemas.microsoft.com/office/drawing/2014/main" val="1133073734"/>
                    </a:ext>
                  </a:extLst>
                </a:gridCol>
                <a:gridCol w="1694214">
                  <a:extLst>
                    <a:ext uri="{9D8B030D-6E8A-4147-A177-3AD203B41FA5}">
                      <a16:colId xmlns:a16="http://schemas.microsoft.com/office/drawing/2014/main" val="631233475"/>
                    </a:ext>
                  </a:extLst>
                </a:gridCol>
                <a:gridCol w="720785">
                  <a:extLst>
                    <a:ext uri="{9D8B030D-6E8A-4147-A177-3AD203B41FA5}">
                      <a16:colId xmlns:a16="http://schemas.microsoft.com/office/drawing/2014/main" val="1465996090"/>
                    </a:ext>
                  </a:extLst>
                </a:gridCol>
                <a:gridCol w="765370">
                  <a:extLst>
                    <a:ext uri="{9D8B030D-6E8A-4147-A177-3AD203B41FA5}">
                      <a16:colId xmlns:a16="http://schemas.microsoft.com/office/drawing/2014/main" val="3909853262"/>
                    </a:ext>
                  </a:extLst>
                </a:gridCol>
                <a:gridCol w="802523">
                  <a:extLst>
                    <a:ext uri="{9D8B030D-6E8A-4147-A177-3AD203B41FA5}">
                      <a16:colId xmlns:a16="http://schemas.microsoft.com/office/drawing/2014/main" val="1986887896"/>
                    </a:ext>
                  </a:extLst>
                </a:gridCol>
                <a:gridCol w="772799">
                  <a:extLst>
                    <a:ext uri="{9D8B030D-6E8A-4147-A177-3AD203B41FA5}">
                      <a16:colId xmlns:a16="http://schemas.microsoft.com/office/drawing/2014/main" val="896879177"/>
                    </a:ext>
                  </a:extLst>
                </a:gridCol>
                <a:gridCol w="604370">
                  <a:extLst>
                    <a:ext uri="{9D8B030D-6E8A-4147-A177-3AD203B41FA5}">
                      <a16:colId xmlns:a16="http://schemas.microsoft.com/office/drawing/2014/main" val="3532172248"/>
                    </a:ext>
                  </a:extLst>
                </a:gridCol>
                <a:gridCol w="527585">
                  <a:extLst>
                    <a:ext uri="{9D8B030D-6E8A-4147-A177-3AD203B41FA5}">
                      <a16:colId xmlns:a16="http://schemas.microsoft.com/office/drawing/2014/main" val="4248420539"/>
                    </a:ext>
                  </a:extLst>
                </a:gridCol>
              </a:tblGrid>
              <a:tr h="320216">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gridSpan="4">
                  <a:txBody>
                    <a:bodyPr/>
                    <a:lstStyle/>
                    <a:p>
                      <a:pPr algn="ctr" fontAlgn="ctr"/>
                      <a:r>
                        <a:rPr lang="zh-TW" altLang="en-US" sz="1300" b="1" i="0" u="none" strike="noStrike">
                          <a:solidFill>
                            <a:srgbClr val="0000FF"/>
                          </a:solidFill>
                          <a:effectLst/>
                          <a:latin typeface="微軟正黑體" panose="020B0604030504040204" pitchFamily="34" charset="-120"/>
                          <a:ea typeface="微軟正黑體" panose="020B0604030504040204" pitchFamily="34" charset="-120"/>
                        </a:rPr>
                        <a:t>簽約數</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2">
                  <a:txBody>
                    <a:bodyPr/>
                    <a:lstStyle/>
                    <a:p>
                      <a:pPr algn="ctr" fontAlgn="ctr"/>
                      <a:r>
                        <a:rPr lang="zh-TW" altLang="en-US" sz="1300" b="1" i="0" u="none" strike="noStrike">
                          <a:effectLst/>
                          <a:latin typeface="微軟正黑體" panose="020B0604030504040204" pitchFamily="34" charset="-120"/>
                          <a:ea typeface="微軟正黑體" panose="020B0604030504040204" pitchFamily="34" charset="-120"/>
                        </a:rPr>
                        <a:t>廠商名稱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zh-TW" altLang="en-US" sz="1300" b="1" i="0" u="none" strike="noStrike">
                          <a:solidFill>
                            <a:srgbClr val="0000FF"/>
                          </a:solidFill>
                          <a:effectLst/>
                          <a:latin typeface="微軟正黑體" panose="020B0604030504040204" pitchFamily="34" charset="-120"/>
                          <a:ea typeface="微軟正黑體" panose="020B0604030504040204" pitchFamily="34" charset="-120"/>
                        </a:rPr>
                        <a:t>收入認列數</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333333"/>
                      </a:solidFill>
                      <a:prstDash val="solid"/>
                      <a:round/>
                      <a:headEnd type="none" w="med" len="med"/>
                      <a:tailEnd type="none" w="med" len="med"/>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753264853"/>
                  </a:ext>
                </a:extLst>
              </a:tr>
              <a:tr h="296200">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累加</a:t>
                      </a: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200" b="1" i="0" u="none" strike="noStrike">
                          <a:solidFill>
                            <a:srgbClr val="0000FF"/>
                          </a:solidFill>
                          <a:effectLst/>
                          <a:latin typeface="微軟正黑體" panose="020B0604030504040204" pitchFamily="34" charset="-120"/>
                          <a:ea typeface="微軟正黑體" panose="020B0604030504040204" pitchFamily="34" charset="-120"/>
                        </a:rPr>
                        <a:t>累加</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200" b="0" i="0" u="none" strike="noStrike">
                          <a:solidFill>
                            <a:srgbClr val="000000"/>
                          </a:solidFill>
                          <a:effectLst/>
                          <a:latin typeface="微軟正黑體" panose="020B0604030504040204" pitchFamily="34" charset="-120"/>
                          <a:ea typeface="微軟正黑體" panose="020B0604030504040204" pitchFamily="34" charset="-120"/>
                        </a:rPr>
                        <a:t>小計</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微軟正黑體" panose="020B0604030504040204" pitchFamily="34" charset="-120"/>
                          <a:ea typeface="微軟正黑體" panose="020B0604030504040204" pitchFamily="34" charset="-120"/>
                        </a:rPr>
                        <a:t>BP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TW" altLang="en-US"/>
                    </a:p>
                  </a:txBody>
                  <a:tcPr/>
                </a:tc>
                <a:tc>
                  <a:txBody>
                    <a:bodyPr/>
                    <a:lstStyle/>
                    <a:p>
                      <a:pPr algn="ctr" fontAlgn="b"/>
                      <a:r>
                        <a:rPr lang="en-US" sz="1200" b="0" i="0" u="none" strike="noStrike">
                          <a:solidFill>
                            <a:srgbClr val="000000"/>
                          </a:solidFill>
                          <a:effectLst/>
                          <a:latin typeface="微軟正黑體" panose="020B0604030504040204" pitchFamily="34" charset="-120"/>
                          <a:ea typeface="微軟正黑體" panose="020B0604030504040204" pitchFamily="34" charset="-120"/>
                        </a:rPr>
                        <a:t>BP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200" b="0" i="0" u="none" strike="noStrike">
                          <a:solidFill>
                            <a:srgbClr val="000000"/>
                          </a:solidFill>
                          <a:effectLst/>
                          <a:latin typeface="微軟正黑體" panose="020B0604030504040204" pitchFamily="34" charset="-120"/>
                          <a:ea typeface="微軟正黑體" panose="020B0604030504040204" pitchFamily="34" charset="-120"/>
                        </a:rPr>
                        <a:t>小計</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ctr" fontAlgn="b"/>
                      <a:r>
                        <a:rPr lang="zh-TW" altLang="en-US" sz="1200" b="1" i="0" u="none" strike="noStrike">
                          <a:solidFill>
                            <a:srgbClr val="0000FF"/>
                          </a:solidFill>
                          <a:effectLst/>
                          <a:latin typeface="微軟正黑體" panose="020B0604030504040204" pitchFamily="34" charset="-120"/>
                          <a:ea typeface="微軟正黑體" panose="020B0604030504040204" pitchFamily="34" charset="-120"/>
                        </a:rPr>
                        <a:t>累加</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ctr" fontAlgn="b"/>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累加</a:t>
                      </a: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830383471"/>
                  </a:ext>
                </a:extLst>
              </a:tr>
              <a:tr h="405606">
                <a:tc>
                  <a:txBody>
                    <a:bodyPr/>
                    <a:lstStyle/>
                    <a:p>
                      <a:pPr algn="r" fontAlgn="ctr"/>
                      <a:endParaRPr lang="zh-TW" altLang="en-US" sz="9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1000" b="1" i="0" u="none" strike="noStrike">
                          <a:solidFill>
                            <a:srgbClr val="FF0000"/>
                          </a:solidFill>
                          <a:effectLst/>
                          <a:latin typeface="微軟正黑體" panose="020B0604030504040204" pitchFamily="34" charset="-120"/>
                          <a:ea typeface="微軟正黑體" panose="020B0604030504040204" pitchFamily="34" charset="-120"/>
                        </a:rPr>
                        <a:t>28%</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000" b="1" i="0" u="none" strike="noStrike">
                          <a:solidFill>
                            <a:srgbClr val="0000FF"/>
                          </a:solidFill>
                          <a:effectLst/>
                          <a:latin typeface="微軟正黑體" panose="020B0604030504040204" pitchFamily="34" charset="-120"/>
                          <a:ea typeface="微軟正黑體" panose="020B0604030504040204" pitchFamily="34" charset="-120"/>
                        </a:rPr>
                        <a:t>15,871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6,400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zh-TW" altLang="en-US" sz="10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待努力</a:t>
                      </a:r>
                      <a:b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b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a:t>
                      </a:r>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成案</a:t>
                      </a: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60%</a:t>
                      </a:r>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以下</a:t>
                      </a: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000" b="1" i="0" u="none" strike="noStrike">
                          <a:solidFill>
                            <a:srgbClr val="FFFF00"/>
                          </a:solidFill>
                          <a:effectLst/>
                          <a:latin typeface="微軟正黑體" panose="020B0604030504040204" pitchFamily="34" charset="-120"/>
                          <a:ea typeface="微軟正黑體" panose="020B0604030504040204" pitchFamily="34" charset="-120"/>
                        </a:rPr>
                        <a:t>19,150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3,400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000" b="1" i="0" u="none" strike="noStrike">
                          <a:solidFill>
                            <a:srgbClr val="0000FF"/>
                          </a:solidFill>
                          <a:effectLst/>
                          <a:latin typeface="微軟正黑體" panose="020B0604030504040204" pitchFamily="34" charset="-120"/>
                          <a:ea typeface="微軟正黑體" panose="020B0604030504040204" pitchFamily="34" charset="-120"/>
                        </a:rPr>
                        <a:t>34,691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000" b="1" i="0" u="none" strike="noStrike">
                          <a:solidFill>
                            <a:srgbClr val="FF0000"/>
                          </a:solidFill>
                          <a:effectLst/>
                          <a:latin typeface="微軟正黑體" panose="020B0604030504040204" pitchFamily="34" charset="-120"/>
                          <a:ea typeface="微軟正黑體" panose="020B0604030504040204" pitchFamily="34" charset="-120"/>
                        </a:rPr>
                        <a:t>61%</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zh-TW" altLang="en-US" sz="900" b="0" i="0" u="none" strike="noStrike">
                          <a:effectLst/>
                          <a:latin typeface="微軟正黑體" panose="020B0604030504040204" pitchFamily="34" charset="-120"/>
                          <a:ea typeface="微軟正黑體" panose="020B0604030504040204" pitchFamily="34" charset="-120"/>
                        </a:rPr>
                        <a:t>缺口</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900" b="0" i="0" u="none" strike="noStrike">
                          <a:effectLst/>
                          <a:latin typeface="微軟正黑體" panose="020B0604030504040204" pitchFamily="34" charset="-120"/>
                          <a:ea typeface="微軟正黑體" panose="020B0604030504040204" pitchFamily="34" charset="-120"/>
                        </a:rPr>
                        <a:t>21,932 </a:t>
                      </a:r>
                    </a:p>
                  </a:txBody>
                  <a:tcPr marL="0" marR="0" marT="0" marB="0" anchor="ctr">
                    <a:lnL>
                      <a:noFill/>
                    </a:lnL>
                    <a:lnR>
                      <a:noFill/>
                    </a:lnR>
                    <a:lnT>
                      <a:noFill/>
                    </a:lnT>
                    <a:lnB>
                      <a:noFill/>
                    </a:lnB>
                  </a:tcPr>
                </a:tc>
                <a:extLst>
                  <a:ext uri="{0D108BD9-81ED-4DB2-BD59-A6C34878D82A}">
                    <a16:rowId xmlns:a16="http://schemas.microsoft.com/office/drawing/2014/main" val="3972245516"/>
                  </a:ext>
                </a:extLst>
              </a:tr>
              <a:tr h="365580">
                <a:tc>
                  <a:txBody>
                    <a:bodyPr/>
                    <a:lstStyle/>
                    <a:p>
                      <a:pPr algn="r" fontAlgn="ctr"/>
                      <a:endParaRPr lang="zh-TW" altLang="en-US" sz="9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zh-TW" altLang="en-US" sz="10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zh-TW" altLang="en-US" sz="10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6,000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ctr"/>
                      <a:r>
                        <a:rPr lang="zh-TW" altLang="en-US" sz="1000" b="0" i="0" u="none" strike="noStrike">
                          <a:solidFill>
                            <a:srgbClr val="000000"/>
                          </a:solidFill>
                          <a:effectLst/>
                          <a:latin typeface="微軟正黑體" panose="020B0604030504040204" pitchFamily="34" charset="-120"/>
                          <a:ea typeface="微軟正黑體" panose="020B0604030504040204" pitchFamily="34" charset="-120"/>
                        </a:rPr>
                        <a:t>泰沂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3,000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zh-TW" altLang="en-US" sz="10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zh-TW" altLang="en-US" sz="10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endParaRPr lang="zh-TW" altLang="en-US" sz="9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9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2745114116"/>
                  </a:ext>
                </a:extLst>
              </a:tr>
              <a:tr h="365580">
                <a:tc>
                  <a:txBody>
                    <a:bodyPr/>
                    <a:lstStyle/>
                    <a:p>
                      <a:pPr algn="r" fontAlgn="ctr"/>
                      <a:endParaRPr lang="zh-TW" altLang="en-US" sz="9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zh-TW" altLang="en-US" sz="10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0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150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1000" b="0" i="0" u="none" strike="noStrike">
                          <a:solidFill>
                            <a:srgbClr val="000000"/>
                          </a:solidFill>
                          <a:effectLst/>
                          <a:latin typeface="微軟正黑體" panose="020B0604030504040204" pitchFamily="34" charset="-120"/>
                          <a:ea typeface="微軟正黑體" panose="020B0604030504040204" pitchFamily="34" charset="-120"/>
                        </a:rPr>
                        <a:t>中強光電</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150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0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0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endParaRPr lang="zh-TW" altLang="en-US" sz="9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9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3826847935"/>
                  </a:ext>
                </a:extLst>
              </a:tr>
              <a:tr h="365580">
                <a:tc>
                  <a:txBody>
                    <a:bodyPr/>
                    <a:lstStyle/>
                    <a:p>
                      <a:pPr algn="r" fontAlgn="ctr"/>
                      <a:endParaRPr lang="zh-TW" altLang="en-US" sz="9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zh-TW" altLang="en-US" sz="10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0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100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1000" b="0" i="0" u="none" strike="noStrike">
                          <a:solidFill>
                            <a:srgbClr val="000000"/>
                          </a:solidFill>
                          <a:effectLst/>
                          <a:latin typeface="微軟正黑體" panose="020B0604030504040204" pitchFamily="34" charset="-120"/>
                          <a:ea typeface="微軟正黑體" panose="020B0604030504040204" pitchFamily="34" charset="-120"/>
                        </a:rPr>
                        <a:t>台灣櫻井</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100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0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0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endParaRPr lang="zh-TW" altLang="en-US" sz="9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9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2228202687"/>
                  </a:ext>
                </a:extLst>
              </a:tr>
              <a:tr h="365580">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1000" b="0" i="0" u="none" strike="noStrike">
                          <a:solidFill>
                            <a:srgbClr val="FFFFFF"/>
                          </a:solidFill>
                          <a:effectLst/>
                          <a:latin typeface="微軟正黑體" panose="020B0604030504040204" pitchFamily="34" charset="-120"/>
                          <a:ea typeface="微軟正黑體" panose="020B0604030504040204" pitchFamily="34" charset="-120"/>
                        </a:rPr>
                        <a:t>150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150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1000" b="0" i="0" u="none" strike="noStrike">
                          <a:effectLst/>
                          <a:latin typeface="微軟正黑體" panose="020B0604030504040204" pitchFamily="34" charset="-120"/>
                          <a:ea typeface="微軟正黑體" panose="020B0604030504040204" pitchFamily="34" charset="-120"/>
                        </a:rPr>
                        <a:t>普羅通信</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150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000" b="0" i="0" u="none" strike="noStrike">
                          <a:solidFill>
                            <a:srgbClr val="FFFFFF"/>
                          </a:solidFill>
                          <a:effectLst/>
                          <a:latin typeface="微軟正黑體" panose="020B0604030504040204" pitchFamily="34" charset="-120"/>
                          <a:ea typeface="微軟正黑體" panose="020B0604030504040204" pitchFamily="34" charset="-120"/>
                        </a:rPr>
                        <a:t>150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4261031936"/>
                  </a:ext>
                </a:extLst>
              </a:tr>
              <a:tr h="448302">
                <a:tc>
                  <a:txBody>
                    <a:bodyPr/>
                    <a:lstStyle/>
                    <a:p>
                      <a:pPr algn="r" fontAlgn="ctr"/>
                      <a:endParaRPr lang="zh-TW" altLang="en-US" sz="9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9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1000" b="1" i="0" u="none" strike="noStrike">
                          <a:solidFill>
                            <a:srgbClr val="FF0000"/>
                          </a:solidFill>
                          <a:effectLst/>
                          <a:latin typeface="微軟正黑體" panose="020B0604030504040204" pitchFamily="34" charset="-120"/>
                          <a:ea typeface="微軟正黑體" panose="020B0604030504040204" pitchFamily="34" charset="-120"/>
                        </a:rPr>
                        <a:t>17%</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9,471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9,267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推廣中</a:t>
                      </a:r>
                      <a:b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b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a:t>
                      </a:r>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成案率</a:t>
                      </a: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60%</a:t>
                      </a:r>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以上</a:t>
                      </a: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7,767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31,291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000" b="1" i="0" u="none" strike="noStrike">
                          <a:solidFill>
                            <a:srgbClr val="FF0000"/>
                          </a:solidFill>
                          <a:effectLst/>
                          <a:latin typeface="微軟正黑體" panose="020B0604030504040204" pitchFamily="34" charset="-120"/>
                          <a:ea typeface="微軟正黑體" panose="020B0604030504040204" pitchFamily="34" charset="-120"/>
                        </a:rPr>
                        <a:t>55%</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zh-TW" altLang="en-US" sz="900" b="0" i="0" u="none" strike="noStrike">
                          <a:effectLst/>
                          <a:latin typeface="微軟正黑體" panose="020B0604030504040204" pitchFamily="34" charset="-120"/>
                          <a:ea typeface="微軟正黑體" panose="020B0604030504040204" pitchFamily="34" charset="-120"/>
                        </a:rPr>
                        <a:t>缺口</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900" b="0" i="0" u="none" strike="noStrike">
                          <a:effectLst/>
                          <a:latin typeface="微軟正黑體" panose="020B0604030504040204" pitchFamily="34" charset="-120"/>
                          <a:ea typeface="微軟正黑體" panose="020B0604030504040204" pitchFamily="34" charset="-120"/>
                        </a:rPr>
                        <a:t>25,332 </a:t>
                      </a:r>
                    </a:p>
                  </a:txBody>
                  <a:tcPr marL="0" marR="0" marT="0" marB="0" anchor="ctr">
                    <a:lnL>
                      <a:noFill/>
                    </a:lnL>
                    <a:lnR>
                      <a:noFill/>
                    </a:lnR>
                    <a:lnT>
                      <a:noFill/>
                    </a:lnT>
                    <a:lnB>
                      <a:noFill/>
                    </a:lnB>
                  </a:tcPr>
                </a:tc>
                <a:extLst>
                  <a:ext uri="{0D108BD9-81ED-4DB2-BD59-A6C34878D82A}">
                    <a16:rowId xmlns:a16="http://schemas.microsoft.com/office/drawing/2014/main" val="1375329211"/>
                  </a:ext>
                </a:extLst>
              </a:tr>
              <a:tr h="376254">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en-US" altLang="zh-TW" sz="1000" b="0" i="0" u="none" strike="noStrike">
                          <a:solidFill>
                            <a:srgbClr val="FFFFFF"/>
                          </a:solidFill>
                          <a:effectLst/>
                          <a:latin typeface="微軟正黑體" panose="020B0604030504040204" pitchFamily="34" charset="-120"/>
                          <a:ea typeface="微軟正黑體" panose="020B0604030504040204" pitchFamily="34" charset="-120"/>
                        </a:rPr>
                        <a:t>3,067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3,067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ctr" fontAlgn="ctr"/>
                      <a:r>
                        <a:rPr lang="zh-TW" altLang="en-US" sz="1000" b="0" i="0" u="none" strike="noStrike">
                          <a:solidFill>
                            <a:srgbClr val="000000"/>
                          </a:solidFill>
                          <a:effectLst/>
                          <a:latin typeface="微軟正黑體" panose="020B0604030504040204" pitchFamily="34" charset="-120"/>
                          <a:ea typeface="微軟正黑體" panose="020B0604030504040204" pitchFamily="34" charset="-120"/>
                        </a:rPr>
                        <a:t>捷徑文化</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3,067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1000" b="0" i="0" u="none" strike="noStrike">
                          <a:solidFill>
                            <a:srgbClr val="FFFFFF"/>
                          </a:solidFill>
                          <a:effectLst/>
                          <a:latin typeface="微軟正黑體" panose="020B0604030504040204" pitchFamily="34" charset="-120"/>
                          <a:ea typeface="微軟正黑體" panose="020B0604030504040204" pitchFamily="34" charset="-120"/>
                        </a:rPr>
                        <a:t>3,067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2249259972"/>
                  </a:ext>
                </a:extLst>
              </a:tr>
              <a:tr h="376254">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1000" b="0" i="0" u="none" strike="noStrike">
                          <a:solidFill>
                            <a:srgbClr val="FFFFFF"/>
                          </a:solidFill>
                          <a:effectLst/>
                          <a:latin typeface="微軟正黑體" panose="020B0604030504040204" pitchFamily="34" charset="-120"/>
                          <a:ea typeface="微軟正黑體" panose="020B0604030504040204" pitchFamily="34" charset="-120"/>
                        </a:rPr>
                        <a:t>5,000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5,000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1000" b="0" i="0" u="none" strike="noStrike">
                          <a:effectLst/>
                          <a:latin typeface="微軟正黑體" panose="020B0604030504040204" pitchFamily="34" charset="-120"/>
                          <a:ea typeface="微軟正黑體" panose="020B0604030504040204" pitchFamily="34" charset="-120"/>
                        </a:rPr>
                        <a:t>傑萌生技</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E6B8B7"/>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3,500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1000" b="0" i="0" u="none" strike="noStrike">
                          <a:solidFill>
                            <a:srgbClr val="FFFFFF"/>
                          </a:solidFill>
                          <a:effectLst/>
                          <a:latin typeface="微軟正黑體" panose="020B0604030504040204" pitchFamily="34" charset="-120"/>
                          <a:ea typeface="微軟正黑體" panose="020B0604030504040204" pitchFamily="34" charset="-120"/>
                        </a:rPr>
                        <a:t>3,500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1451856622"/>
                  </a:ext>
                </a:extLst>
              </a:tr>
              <a:tr h="320216">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1000" b="0" i="0" u="none" strike="noStrike">
                          <a:solidFill>
                            <a:srgbClr val="FFFFFF"/>
                          </a:solidFill>
                          <a:effectLst/>
                          <a:latin typeface="微軟正黑體" panose="020B0604030504040204" pitchFamily="34" charset="-120"/>
                          <a:ea typeface="微軟正黑體" panose="020B0604030504040204" pitchFamily="34" charset="-120"/>
                        </a:rPr>
                        <a:t>1,100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1,100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1000" b="0" i="0" u="none" strike="noStrike">
                          <a:effectLst/>
                          <a:latin typeface="微軟正黑體" panose="020B0604030504040204" pitchFamily="34" charset="-120"/>
                          <a:ea typeface="微軟正黑體" panose="020B0604030504040204" pitchFamily="34" charset="-120"/>
                        </a:rPr>
                        <a:t>雙葉電子</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E6B8B7"/>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1,100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1000" b="0" i="0" u="none" strike="noStrike">
                          <a:solidFill>
                            <a:srgbClr val="FFFFFF"/>
                          </a:solidFill>
                          <a:effectLst/>
                          <a:latin typeface="微軟正黑體" panose="020B0604030504040204" pitchFamily="34" charset="-120"/>
                          <a:ea typeface="微軟正黑體" panose="020B0604030504040204" pitchFamily="34" charset="-120"/>
                        </a:rPr>
                        <a:t>1,100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1663230946"/>
                  </a:ext>
                </a:extLst>
              </a:tr>
              <a:tr h="320216">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1000" b="0" i="0" u="none" strike="noStrike">
                          <a:solidFill>
                            <a:srgbClr val="FFFFFF"/>
                          </a:solidFill>
                          <a:effectLst/>
                          <a:latin typeface="微軟正黑體" panose="020B0604030504040204" pitchFamily="34" charset="-120"/>
                          <a:ea typeface="微軟正黑體" panose="020B0604030504040204" pitchFamily="34" charset="-120"/>
                        </a:rPr>
                        <a:t>100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100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1000" b="0" i="0" u="none" strike="noStrike">
                          <a:effectLst/>
                          <a:latin typeface="微軟正黑體" panose="020B0604030504040204" pitchFamily="34" charset="-120"/>
                          <a:ea typeface="微軟正黑體" panose="020B0604030504040204" pitchFamily="34" charset="-120"/>
                        </a:rPr>
                        <a:t>動聯國際</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E6B8B7"/>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100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1000" b="0" i="0" u="none" strike="noStrike">
                          <a:solidFill>
                            <a:srgbClr val="FFFFFF"/>
                          </a:solidFill>
                          <a:effectLst/>
                          <a:latin typeface="微軟正黑體" panose="020B0604030504040204" pitchFamily="34" charset="-120"/>
                          <a:ea typeface="微軟正黑體" panose="020B0604030504040204" pitchFamily="34" charset="-120"/>
                        </a:rPr>
                        <a:t>100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2619061695"/>
                  </a:ext>
                </a:extLst>
              </a:tr>
              <a:tr h="416280">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10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ctr"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a:noFill/>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r" fontAlgn="ctr"/>
                      <a:r>
                        <a:rPr lang="en-US" altLang="zh-TW" sz="10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1191486569"/>
                  </a:ext>
                </a:extLst>
              </a:tr>
              <a:tr h="349569">
                <a:tc>
                  <a:txBody>
                    <a:bodyPr/>
                    <a:lstStyle/>
                    <a:p>
                      <a:pPr algn="r" fontAlgn="ctr"/>
                      <a:r>
                        <a:rPr lang="zh-TW" altLang="en-US" sz="900" b="0" i="0" u="none" strike="noStrike">
                          <a:effectLst/>
                          <a:latin typeface="微軟正黑體" panose="020B0604030504040204" pitchFamily="34" charset="-120"/>
                          <a:ea typeface="微軟正黑體" panose="020B0604030504040204" pitchFamily="34" charset="-120"/>
                        </a:rPr>
                        <a:t>缺口</a:t>
                      </a:r>
                    </a:p>
                  </a:txBody>
                  <a:tcPr marL="0" marR="0" marT="0" marB="0" anchor="ctr">
                    <a:lnL>
                      <a:noFill/>
                    </a:lnL>
                    <a:lnR>
                      <a:noFill/>
                    </a:lnR>
                    <a:lnT>
                      <a:noFill/>
                    </a:lnT>
                    <a:lnB>
                      <a:noFill/>
                    </a:lnB>
                  </a:tcPr>
                </a:tc>
                <a:tc>
                  <a:txBody>
                    <a:bodyPr/>
                    <a:lstStyle/>
                    <a:p>
                      <a:pPr algn="l" fontAlgn="ctr"/>
                      <a:r>
                        <a:rPr lang="en-US" altLang="zh-TW" sz="900" b="0" i="0" u="none" strike="noStrike">
                          <a:effectLst/>
                          <a:latin typeface="微軟正黑體" panose="020B0604030504040204" pitchFamily="34" charset="-120"/>
                          <a:ea typeface="微軟正黑體" panose="020B0604030504040204" pitchFamily="34" charset="-120"/>
                        </a:rPr>
                        <a:t>56,419 </a:t>
                      </a: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1000" b="1" i="0" u="none" strike="noStrike">
                          <a:solidFill>
                            <a:srgbClr val="FF0000"/>
                          </a:solidFill>
                          <a:effectLst/>
                          <a:latin typeface="微軟正黑體" panose="020B0604030504040204" pitchFamily="34" charset="-120"/>
                          <a:ea typeface="微軟正黑體" panose="020B0604030504040204" pitchFamily="34" charset="-120"/>
                        </a:rPr>
                        <a:t>0%</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204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204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000" b="1" i="0" u="none" strike="noStrike">
                          <a:solidFill>
                            <a:srgbClr val="0000FF"/>
                          </a:solidFill>
                          <a:effectLst/>
                          <a:latin typeface="微軟正黑體" panose="020B0604030504040204" pitchFamily="34" charset="-120"/>
                          <a:ea typeface="微軟正黑體" panose="020B0604030504040204" pitchFamily="34" charset="-120"/>
                        </a:rPr>
                        <a:t>204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ctr" fontAlgn="ctr"/>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本年度已簽約</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altLang="zh-TW" sz="1000" b="1" i="0" u="none" strike="noStrike">
                          <a:solidFill>
                            <a:srgbClr val="0000FF"/>
                          </a:solidFill>
                          <a:effectLst/>
                          <a:latin typeface="微軟正黑體" panose="020B0604030504040204" pitchFamily="34" charset="-120"/>
                          <a:ea typeface="微軟正黑體" panose="020B0604030504040204" pitchFamily="34" charset="-120"/>
                        </a:rPr>
                        <a:t>204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204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23,524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000" b="1" i="0" u="none" strike="noStrike">
                          <a:solidFill>
                            <a:srgbClr val="FF0000"/>
                          </a:solidFill>
                          <a:effectLst/>
                          <a:latin typeface="微軟正黑體" panose="020B0604030504040204" pitchFamily="34" charset="-120"/>
                          <a:ea typeface="微軟正黑體" panose="020B0604030504040204" pitchFamily="34" charset="-120"/>
                        </a:rPr>
                        <a:t>42%</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zh-TW" altLang="en-US" sz="900" b="0" i="0" u="none" strike="noStrike">
                          <a:effectLst/>
                          <a:latin typeface="微軟正黑體" panose="020B0604030504040204" pitchFamily="34" charset="-120"/>
                          <a:ea typeface="微軟正黑體" panose="020B0604030504040204" pitchFamily="34" charset="-120"/>
                        </a:rPr>
                        <a:t>缺口</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900" b="0" i="0" u="none" strike="noStrike">
                          <a:effectLst/>
                          <a:latin typeface="微軟正黑體" panose="020B0604030504040204" pitchFamily="34" charset="-120"/>
                          <a:ea typeface="微軟正黑體" panose="020B0604030504040204" pitchFamily="34" charset="-120"/>
                        </a:rPr>
                        <a:t>33,099 </a:t>
                      </a:r>
                    </a:p>
                  </a:txBody>
                  <a:tcPr marL="0" marR="0" marT="0" marB="0" anchor="ctr">
                    <a:lnL>
                      <a:noFill/>
                    </a:lnL>
                    <a:lnR>
                      <a:noFill/>
                    </a:lnR>
                    <a:lnT>
                      <a:noFill/>
                    </a:lnT>
                    <a:lnB>
                      <a:noFill/>
                    </a:lnB>
                  </a:tcPr>
                </a:tc>
                <a:extLst>
                  <a:ext uri="{0D108BD9-81ED-4DB2-BD59-A6C34878D82A}">
                    <a16:rowId xmlns:a16="http://schemas.microsoft.com/office/drawing/2014/main" val="21960230"/>
                  </a:ext>
                </a:extLst>
              </a:tr>
              <a:tr h="301537">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9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9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900" b="1" i="0" u="none" strike="noStrike">
                          <a:solidFill>
                            <a:srgbClr val="FF99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900" b="1" i="0" u="none" strike="noStrike">
                          <a:effectLst/>
                          <a:latin typeface="微軟正黑體" panose="020B0604030504040204" pitchFamily="34" charset="-120"/>
                          <a:ea typeface="微軟正黑體" panose="020B0604030504040204" pitchFamily="34" charset="-120"/>
                        </a:rPr>
                        <a:t>Backlog</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1000" b="1" i="0" u="none" strike="noStrike">
                          <a:solidFill>
                            <a:srgbClr val="0000FF"/>
                          </a:solidFill>
                          <a:effectLst/>
                          <a:latin typeface="微軟正黑體" panose="020B0604030504040204" pitchFamily="34" charset="-120"/>
                          <a:ea typeface="微軟正黑體" panose="020B0604030504040204" pitchFamily="34" charset="-120"/>
                        </a:rPr>
                        <a:t>23,320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23,320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FFFFFF"/>
                          </a:solidFill>
                          <a:effectLst/>
                          <a:latin typeface="微軟正黑體" panose="020B0604030504040204" pitchFamily="34" charset="-120"/>
                          <a:ea typeface="微軟正黑體" panose="020B0604030504040204" pitchFamily="34" charset="-120"/>
                        </a:rPr>
                        <a:t>#VALUE!</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000" b="1" i="0" u="none" strike="noStrike">
                          <a:solidFill>
                            <a:srgbClr val="FF0000"/>
                          </a:solidFill>
                          <a:effectLst/>
                          <a:latin typeface="微軟正黑體" panose="020B0604030504040204" pitchFamily="34" charset="-120"/>
                          <a:ea typeface="微軟正黑體" panose="020B0604030504040204" pitchFamily="34" charset="-120"/>
                        </a:rPr>
                        <a:t>41%</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900" b="0" i="0" u="none" strike="noStrike" dirty="0">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3887071722"/>
                  </a:ext>
                </a:extLst>
              </a:tr>
            </a:tbl>
          </a:graphicData>
        </a:graphic>
      </p:graphicFrame>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 name="投影片編號版面配置區 3"/>
          <p:cNvSpPr txBox="1">
            <a:spLocks noGrp="1"/>
          </p:cNvSpPr>
          <p:nvPr>
            <p:ph type="sldNum" sz="quarter" idx="4294967295"/>
          </p:nvPr>
        </p:nvSpPr>
        <p:spPr>
          <a:xfrm>
            <a:off x="12003102" y="6606809"/>
            <a:ext cx="188894" cy="26425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7</a:t>
            </a:fld>
            <a:endParaRPr/>
          </a:p>
        </p:txBody>
      </p:sp>
      <p:sp>
        <p:nvSpPr>
          <p:cNvPr id="1066" name="標題 1"/>
          <p:cNvSpPr txBox="1">
            <a:spLocks noGrp="1"/>
          </p:cNvSpPr>
          <p:nvPr>
            <p:ph type="title"/>
          </p:nvPr>
        </p:nvSpPr>
        <p:spPr>
          <a:xfrm>
            <a:off x="-1" y="116629"/>
            <a:ext cx="12192005" cy="787941"/>
          </a:xfrm>
          <a:prstGeom prst="rect">
            <a:avLst/>
          </a:prstGeom>
        </p:spPr>
        <p:txBody>
          <a:bodyPr/>
          <a:lstStyle>
            <a:lvl1pPr algn="ctr" defTabSz="777240">
              <a:defRPr b="1">
                <a:solidFill>
                  <a:srgbClr val="000099"/>
                </a:solidFill>
                <a:latin typeface="微軟正黑體"/>
                <a:ea typeface="微軟正黑體"/>
                <a:cs typeface="微軟正黑體"/>
                <a:sym typeface="微軟正黑體"/>
              </a:defRPr>
            </a:lvl1pPr>
          </a:lstStyle>
          <a:p>
            <a:r>
              <a:t>政府知服</a:t>
            </a:r>
          </a:p>
        </p:txBody>
      </p:sp>
      <p:graphicFrame>
        <p:nvGraphicFramePr>
          <p:cNvPr id="6" name="表格 5">
            <a:extLst>
              <a:ext uri="{FF2B5EF4-FFF2-40B4-BE49-F238E27FC236}">
                <a16:creationId xmlns:a16="http://schemas.microsoft.com/office/drawing/2014/main" id="{11221A1D-C794-4FB6-A612-B8A678735F8C}"/>
              </a:ext>
            </a:extLst>
          </p:cNvPr>
          <p:cNvGraphicFramePr/>
          <p:nvPr>
            <p:extLst>
              <p:ext uri="{D42A27DB-BD31-4B8C-83A1-F6EECF244321}">
                <p14:modId xmlns:p14="http://schemas.microsoft.com/office/powerpoint/2010/main" val="3748655693"/>
              </p:ext>
            </p:extLst>
          </p:nvPr>
        </p:nvGraphicFramePr>
        <p:xfrm>
          <a:off x="246849" y="819096"/>
          <a:ext cx="11698302" cy="5389659"/>
        </p:xfrm>
        <a:graphic>
          <a:graphicData uri="http://schemas.openxmlformats.org/drawingml/2006/table">
            <a:tbl>
              <a:tblPr firstRow="1">
                <a:tableStyleId>{4C3C2611-4C71-4FC5-86AE-919BDF0F9419}</a:tableStyleId>
              </a:tblPr>
              <a:tblGrid>
                <a:gridCol w="1771042">
                  <a:extLst>
                    <a:ext uri="{9D8B030D-6E8A-4147-A177-3AD203B41FA5}">
                      <a16:colId xmlns:a16="http://schemas.microsoft.com/office/drawing/2014/main" val="20000"/>
                    </a:ext>
                  </a:extLst>
                </a:gridCol>
                <a:gridCol w="2249241">
                  <a:extLst>
                    <a:ext uri="{9D8B030D-6E8A-4147-A177-3AD203B41FA5}">
                      <a16:colId xmlns:a16="http://schemas.microsoft.com/office/drawing/2014/main" val="20001"/>
                    </a:ext>
                  </a:extLst>
                </a:gridCol>
                <a:gridCol w="690647">
                  <a:extLst>
                    <a:ext uri="{9D8B030D-6E8A-4147-A177-3AD203B41FA5}">
                      <a16:colId xmlns:a16="http://schemas.microsoft.com/office/drawing/2014/main" val="20002"/>
                    </a:ext>
                  </a:extLst>
                </a:gridCol>
                <a:gridCol w="858075">
                  <a:extLst>
                    <a:ext uri="{9D8B030D-6E8A-4147-A177-3AD203B41FA5}">
                      <a16:colId xmlns:a16="http://schemas.microsoft.com/office/drawing/2014/main" val="20003"/>
                    </a:ext>
                  </a:extLst>
                </a:gridCol>
                <a:gridCol w="4760418">
                  <a:extLst>
                    <a:ext uri="{9D8B030D-6E8A-4147-A177-3AD203B41FA5}">
                      <a16:colId xmlns:a16="http://schemas.microsoft.com/office/drawing/2014/main" val="20004"/>
                    </a:ext>
                  </a:extLst>
                </a:gridCol>
                <a:gridCol w="1368879">
                  <a:extLst>
                    <a:ext uri="{9D8B030D-6E8A-4147-A177-3AD203B41FA5}">
                      <a16:colId xmlns:a16="http://schemas.microsoft.com/office/drawing/2014/main" val="20005"/>
                    </a:ext>
                  </a:extLst>
                </a:gridCol>
              </a:tblGrid>
              <a:tr h="681087">
                <a:tc>
                  <a:txBody>
                    <a:bodyPr/>
                    <a:lstStyle/>
                    <a:p>
                      <a:pPr algn="ctr">
                        <a:defRPr sz="1800" b="0"/>
                      </a:pPr>
                      <a:r>
                        <a:rPr sz="2000" b="1" dirty="0" err="1">
                          <a:solidFill>
                            <a:srgbClr val="FFFFFF"/>
                          </a:solidFill>
                          <a:latin typeface="微軟正黑體"/>
                          <a:ea typeface="微軟正黑體"/>
                          <a:cs typeface="微軟正黑體"/>
                          <a:sym typeface="微軟正黑體"/>
                        </a:rPr>
                        <a:t>單位</a:t>
                      </a:r>
                      <a:endParaRPr sz="2000" b="1" dirty="0">
                        <a:solidFill>
                          <a:srgbClr val="FFFFFF"/>
                        </a:solidFill>
                        <a:latin typeface="微軟正黑體"/>
                        <a:ea typeface="微軟正黑體"/>
                        <a:cs typeface="微軟正黑體"/>
                        <a:sym typeface="微軟正黑體"/>
                      </a:endParaRP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計畫名稱</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總經費</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期程</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備註</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負責人</a:t>
                      </a: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extLst>
                  <a:ext uri="{0D108BD9-81ED-4DB2-BD59-A6C34878D82A}">
                    <a16:rowId xmlns:a16="http://schemas.microsoft.com/office/drawing/2014/main" val="10000"/>
                  </a:ext>
                </a:extLst>
              </a:tr>
              <a:tr h="522476">
                <a:tc>
                  <a:txBody>
                    <a:bodyPr/>
                    <a:lstStyle/>
                    <a:p>
                      <a:pPr algn="l">
                        <a:defRPr sz="1800"/>
                      </a:pPr>
                      <a:r>
                        <a:rPr sz="1400" dirty="0" err="1">
                          <a:latin typeface="微軟正黑體" panose="020B0604030504040204" pitchFamily="34" charset="-120"/>
                          <a:ea typeface="微軟正黑體" panose="020B0604030504040204" pitchFamily="34" charset="-120"/>
                          <a:cs typeface="微軟正黑體"/>
                          <a:sym typeface="微軟正黑體"/>
                        </a:rPr>
                        <a:t>國家電影中心</a:t>
                      </a:r>
                      <a:endParaRPr sz="14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panose="020B0604030504040204" pitchFamily="34" charset="-120"/>
                          <a:ea typeface="微軟正黑體" panose="020B0604030504040204" pitchFamily="34" charset="-120"/>
                          <a:cs typeface="Arial"/>
                        </a:rPr>
                        <a:t>透明顯示互動裝置模組計畫</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defRPr sz="1800"/>
                      </a:pPr>
                      <a:r>
                        <a:rPr sz="1400" dirty="0">
                          <a:latin typeface="微軟正黑體" panose="020B0604030504040204" pitchFamily="34" charset="-120"/>
                          <a:ea typeface="微軟正黑體" panose="020B0604030504040204" pitchFamily="34" charset="-120"/>
                          <a:sym typeface="Calibri"/>
                        </a:rPr>
                        <a:t>298</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dirty="0">
                          <a:latin typeface="微軟正黑體" panose="020B0604030504040204" pitchFamily="34" charset="-120"/>
                          <a:ea typeface="微軟正黑體" panose="020B0604030504040204" pitchFamily="34" charset="-120"/>
                          <a:sym typeface="Calibri"/>
                        </a:rPr>
                        <a:t>202311-202402</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a:latin typeface="微軟正黑體" panose="020B0604030504040204" pitchFamily="34" charset="-120"/>
                          <a:ea typeface="微軟正黑體" panose="020B0604030504040204" pitchFamily="34" charset="-120"/>
                          <a:cs typeface="微軟正黑體"/>
                          <a:sym typeface="微軟正黑體"/>
                        </a:rPr>
                        <a:t>已簽約</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a:latin typeface="微軟正黑體" panose="020B0604030504040204" pitchFamily="34" charset="-120"/>
                          <a:ea typeface="微軟正黑體" panose="020B0604030504040204" pitchFamily="34" charset="-120"/>
                          <a:cs typeface="微軟正黑體"/>
                          <a:sym typeface="微軟正黑體"/>
                        </a:rPr>
                        <a:t>香蘭/祐頡</a:t>
                      </a: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10001"/>
                  </a:ext>
                </a:extLst>
              </a:tr>
              <a:tr h="522476">
                <a:tc>
                  <a:txBody>
                    <a:bodyPr/>
                    <a:lstStyle/>
                    <a:p>
                      <a:pPr algn="l">
                        <a:defRPr sz="1600">
                          <a:latin typeface="微軟正黑體"/>
                          <a:ea typeface="微軟正黑體"/>
                          <a:cs typeface="微軟正黑體"/>
                          <a:sym typeface="微軟正黑體"/>
                        </a:defRPr>
                      </a:pPr>
                      <a:r>
                        <a:rPr sz="1400" dirty="0" err="1">
                          <a:latin typeface="微軟正黑體" panose="020B0604030504040204" pitchFamily="34" charset="-120"/>
                          <a:ea typeface="微軟正黑體" panose="020B0604030504040204" pitchFamily="34" charset="-120"/>
                        </a:rPr>
                        <a:t>文化部</a:t>
                      </a:r>
                      <a:r>
                        <a:rPr sz="1400" dirty="0">
                          <a:latin typeface="微軟正黑體" panose="020B0604030504040204" pitchFamily="34" charset="-120"/>
                          <a:ea typeface="微軟正黑體" panose="020B0604030504040204" pitchFamily="34" charset="-120"/>
                        </a:rPr>
                        <a:t>/</a:t>
                      </a:r>
                    </a:p>
                    <a:p>
                      <a:pPr algn="l">
                        <a:defRPr sz="1600">
                          <a:latin typeface="微軟正黑體"/>
                          <a:ea typeface="微軟正黑體"/>
                          <a:cs typeface="微軟正黑體"/>
                          <a:sym typeface="微軟正黑體"/>
                        </a:defRPr>
                      </a:pPr>
                      <a:r>
                        <a:rPr sz="1400" dirty="0" err="1">
                          <a:latin typeface="微軟正黑體" panose="020B0604030504040204" pitchFamily="34" charset="-120"/>
                          <a:ea typeface="微軟正黑體" panose="020B0604030504040204" pitchFamily="34" charset="-120"/>
                        </a:rPr>
                        <a:t>桃園市政府</a:t>
                      </a:r>
                      <a:endParaRPr sz="1400" dirty="0">
                        <a:latin typeface="微軟正黑體" panose="020B0604030504040204" pitchFamily="34" charset="-120"/>
                        <a:ea typeface="微軟正黑體" panose="020B0604030504040204" pitchFamily="34" charset="-120"/>
                      </a:endParaRP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dirty="0">
                          <a:latin typeface="微軟正黑體" panose="020B0604030504040204" pitchFamily="34" charset="-120"/>
                          <a:ea typeface="微軟正黑體" panose="020B0604030504040204" pitchFamily="34" charset="-120"/>
                          <a:cs typeface="微軟正黑體"/>
                          <a:sym typeface="微軟正黑體"/>
                        </a:rPr>
                        <a:t>Feel </a:t>
                      </a:r>
                      <a:r>
                        <a:rPr sz="1400" dirty="0" err="1">
                          <a:latin typeface="微軟正黑體" panose="020B0604030504040204" pitchFamily="34" charset="-120"/>
                          <a:ea typeface="微軟正黑體" panose="020B0604030504040204" pitchFamily="34" charset="-120"/>
                          <a:cs typeface="微軟正黑體"/>
                          <a:sym typeface="微軟正黑體"/>
                        </a:rPr>
                        <a:t>Together藝文場域體感平權計畫</a:t>
                      </a:r>
                      <a:endParaRPr sz="14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defRPr sz="1800"/>
                      </a:pPr>
                      <a:r>
                        <a:rPr sz="1400" dirty="0">
                          <a:latin typeface="微軟正黑體" panose="020B0604030504040204" pitchFamily="34" charset="-120"/>
                          <a:ea typeface="微軟正黑體" panose="020B0604030504040204" pitchFamily="34" charset="-120"/>
                          <a:sym typeface="Calibri"/>
                        </a:rPr>
                        <a:t>796</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dirty="0">
                          <a:latin typeface="微軟正黑體" panose="020B0604030504040204" pitchFamily="34" charset="-120"/>
                          <a:ea typeface="微軟正黑體" panose="020B0604030504040204" pitchFamily="34" charset="-120"/>
                          <a:sym typeface="Calibri"/>
                        </a:rPr>
                        <a:t>202307-202410</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a:latin typeface="微軟正黑體" panose="020B0604030504040204" pitchFamily="34" charset="-120"/>
                          <a:ea typeface="微軟正黑體" panose="020B0604030504040204" pitchFamily="34" charset="-120"/>
                          <a:cs typeface="微軟正黑體"/>
                          <a:sym typeface="微軟正黑體"/>
                        </a:rPr>
                        <a:t>已簽約</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a:latin typeface="微軟正黑體" panose="020B0604030504040204" pitchFamily="34" charset="-120"/>
                          <a:ea typeface="微軟正黑體" panose="020B0604030504040204" pitchFamily="34" charset="-120"/>
                          <a:cs typeface="微軟正黑體"/>
                          <a:sym typeface="微軟正黑體"/>
                        </a:rPr>
                        <a:t>惠晴.泰維.香蘭</a:t>
                      </a: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10002"/>
                  </a:ext>
                </a:extLst>
              </a:tr>
              <a:tr h="629627">
                <a:tc>
                  <a:txBody>
                    <a:bodyPr/>
                    <a:lstStyle/>
                    <a:p>
                      <a:pPr algn="l">
                        <a:defRPr sz="1800"/>
                      </a:pPr>
                      <a:r>
                        <a:rPr sz="1400" dirty="0" err="1">
                          <a:latin typeface="微軟正黑體" panose="020B0604030504040204" pitchFamily="34" charset="-120"/>
                          <a:ea typeface="微軟正黑體" panose="020B0604030504040204" pitchFamily="34" charset="-120"/>
                          <a:cs typeface="微軟正黑體"/>
                          <a:sym typeface="微軟正黑體"/>
                        </a:rPr>
                        <a:t>文化部</a:t>
                      </a:r>
                      <a:endParaRPr sz="14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lnSpc>
                          <a:spcPct val="90000"/>
                        </a:lnSpc>
                        <a:defRPr sz="1600">
                          <a:sym typeface="Calibri"/>
                        </a:defRPr>
                      </a:pPr>
                      <a:r>
                        <a:rPr sz="1400" dirty="0">
                          <a:latin typeface="微軟正黑體" panose="020B0604030504040204" pitchFamily="34" charset="-120"/>
                          <a:ea typeface="微軟正黑體" panose="020B0604030504040204" pitchFamily="34" charset="-120"/>
                        </a:rPr>
                        <a:t>112-113</a:t>
                      </a:r>
                      <a:r>
                        <a:rPr sz="1400" dirty="0">
                          <a:latin typeface="微軟正黑體" panose="020B0604030504040204" pitchFamily="34" charset="-120"/>
                          <a:ea typeface="微軟正黑體" panose="020B0604030504040204" pitchFamily="34" charset="-120"/>
                          <a:cs typeface="微軟正黑體"/>
                          <a:sym typeface="微軟正黑體"/>
                        </a:rPr>
                        <a:t>年「媒合藝術家及科研單位發展科藝創新實驗計畫」藝文採購案</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defRPr sz="1800"/>
                      </a:pPr>
                      <a:r>
                        <a:rPr sz="1400" dirty="0">
                          <a:latin typeface="微軟正黑體" panose="020B0604030504040204" pitchFamily="34" charset="-120"/>
                          <a:ea typeface="微軟正黑體" panose="020B0604030504040204" pitchFamily="34" charset="-120"/>
                          <a:sym typeface="Calibri"/>
                        </a:rPr>
                        <a:t>980</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dirty="0">
                          <a:latin typeface="微軟正黑體" panose="020B0604030504040204" pitchFamily="34" charset="-120"/>
                          <a:ea typeface="微軟正黑體" panose="020B0604030504040204" pitchFamily="34" charset="-120"/>
                          <a:sym typeface="Calibri"/>
                        </a:rPr>
                        <a:t>202305-202410</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dirty="0" err="1">
                          <a:latin typeface="微軟正黑體" panose="020B0604030504040204" pitchFamily="34" charset="-120"/>
                          <a:ea typeface="微軟正黑體" panose="020B0604030504040204" pitchFamily="34" charset="-120"/>
                          <a:cs typeface="微軟正黑體"/>
                          <a:sym typeface="微軟正黑體"/>
                        </a:rPr>
                        <a:t>已簽約</a:t>
                      </a:r>
                      <a:r>
                        <a:rPr sz="1400" dirty="0">
                          <a:latin typeface="微軟正黑體" panose="020B0604030504040204" pitchFamily="34" charset="-120"/>
                          <a:ea typeface="微軟正黑體" panose="020B0604030504040204" pitchFamily="34" charset="-120"/>
                          <a:cs typeface="微軟正黑體"/>
                          <a:sym typeface="微軟正黑體"/>
                        </a:rPr>
                        <a:t>
</a:t>
                      </a:r>
                      <a:r>
                        <a:rPr sz="1400" dirty="0" err="1">
                          <a:latin typeface="微軟正黑體" panose="020B0604030504040204" pitchFamily="34" charset="-120"/>
                          <a:ea typeface="微軟正黑體" panose="020B0604030504040204" pitchFamily="34" charset="-120"/>
                          <a:cs typeface="微軟正黑體"/>
                          <a:sym typeface="微軟正黑體"/>
                        </a:rPr>
                        <a:t>擬下年度發展方向並</a:t>
                      </a:r>
                      <a:r>
                        <a:rPr lang="zh-TW" altLang="en-US" sz="1400" dirty="0">
                          <a:latin typeface="微軟正黑體" panose="020B0604030504040204" pitchFamily="34" charset="-120"/>
                          <a:ea typeface="微軟正黑體" panose="020B0604030504040204" pitchFamily="34" charset="-120"/>
                          <a:cs typeface="微軟正黑體"/>
                          <a:sym typeface="微軟正黑體"/>
                        </a:rPr>
                        <a:t>預計</a:t>
                      </a:r>
                      <a:r>
                        <a:rPr lang="en-US" altLang="zh-TW" sz="1400" dirty="0">
                          <a:latin typeface="微軟正黑體" panose="020B0604030504040204" pitchFamily="34" charset="-120"/>
                          <a:ea typeface="微軟正黑體" panose="020B0604030504040204" pitchFamily="34" charset="-120"/>
                          <a:cs typeface="微軟正黑體"/>
                          <a:sym typeface="微軟正黑體"/>
                        </a:rPr>
                        <a:t>5/7</a:t>
                      </a:r>
                      <a:r>
                        <a:rPr lang="zh-CN" altLang="en-US" sz="1400" dirty="0">
                          <a:latin typeface="微軟正黑體" panose="020B0604030504040204" pitchFamily="34" charset="-120"/>
                          <a:ea typeface="微軟正黑體" panose="020B0604030504040204" pitchFamily="34" charset="-120"/>
                          <a:cs typeface="微軟正黑體"/>
                          <a:sym typeface="微軟正黑體"/>
                        </a:rPr>
                        <a:t>與</a:t>
                      </a:r>
                      <a:r>
                        <a:rPr sz="1400" dirty="0" err="1">
                          <a:latin typeface="微軟正黑體" panose="020B0604030504040204" pitchFamily="34" charset="-120"/>
                          <a:ea typeface="微軟正黑體" panose="020B0604030504040204" pitchFamily="34" charset="-120"/>
                          <a:cs typeface="微軟正黑體"/>
                          <a:sym typeface="微軟正黑體"/>
                        </a:rPr>
                        <a:t>藝發司司長</a:t>
                      </a:r>
                      <a:r>
                        <a:rPr lang="zh-TW" altLang="en-US" sz="1400" dirty="0">
                          <a:latin typeface="微軟正黑體" panose="020B0604030504040204" pitchFamily="34" charset="-120"/>
                          <a:ea typeface="微軟正黑體" panose="020B0604030504040204" pitchFamily="34" charset="-120"/>
                          <a:cs typeface="微軟正黑體"/>
                          <a:sym typeface="微軟正黑體"/>
                        </a:rPr>
                        <a:t>討論</a:t>
                      </a:r>
                      <a:endParaRPr sz="1400" dirty="0">
                        <a:latin typeface="微軟正黑體" panose="020B0604030504040204" pitchFamily="34" charset="-120"/>
                        <a:ea typeface="微軟正黑體" panose="020B0604030504040204" pitchFamily="34" charset="-120"/>
                        <a:cs typeface="微軟正黑體"/>
                        <a:sym typeface="微軟正黑體"/>
                      </a:endParaRP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600">
                          <a:latin typeface="微軟正黑體"/>
                          <a:ea typeface="微軟正黑體"/>
                          <a:cs typeface="微軟正黑體"/>
                          <a:sym typeface="微軟正黑體"/>
                        </a:defRPr>
                      </a:pPr>
                      <a:r>
                        <a:rPr sz="1400" dirty="0" err="1">
                          <a:latin typeface="微軟正黑體" panose="020B0604030504040204" pitchFamily="34" charset="-120"/>
                          <a:ea typeface="微軟正黑體" panose="020B0604030504040204" pitchFamily="34" charset="-120"/>
                        </a:rPr>
                        <a:t>香蘭.又琳</a:t>
                      </a:r>
                      <a:r>
                        <a:rPr sz="1400" dirty="0">
                          <a:latin typeface="微軟正黑體" panose="020B0604030504040204" pitchFamily="34" charset="-120"/>
                          <a:ea typeface="微軟正黑體" panose="020B0604030504040204" pitchFamily="34" charset="-120"/>
                        </a:rPr>
                        <a:t>.</a:t>
                      </a:r>
                    </a:p>
                    <a:p>
                      <a:pPr algn="ctr">
                        <a:defRPr sz="1600">
                          <a:latin typeface="微軟正黑體"/>
                          <a:ea typeface="微軟正黑體"/>
                          <a:cs typeface="微軟正黑體"/>
                          <a:sym typeface="微軟正黑體"/>
                        </a:defRPr>
                      </a:pPr>
                      <a:r>
                        <a:rPr sz="1400" dirty="0" err="1">
                          <a:latin typeface="微軟正黑體" panose="020B0604030504040204" pitchFamily="34" charset="-120"/>
                          <a:ea typeface="微軟正黑體" panose="020B0604030504040204" pitchFamily="34" charset="-120"/>
                        </a:rPr>
                        <a:t>惠晴</a:t>
                      </a:r>
                      <a:endParaRPr sz="1400" dirty="0">
                        <a:latin typeface="微軟正黑體" panose="020B0604030504040204" pitchFamily="34" charset="-120"/>
                        <a:ea typeface="微軟正黑體" panose="020B0604030504040204" pitchFamily="34" charset="-120"/>
                      </a:endParaRP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10003"/>
                  </a:ext>
                </a:extLst>
              </a:tr>
              <a:tr h="1125275">
                <a:tc>
                  <a:txBody>
                    <a:bodyPr/>
                    <a:lstStyle/>
                    <a:p>
                      <a:pPr algn="l">
                        <a:defRPr sz="1800"/>
                      </a:pPr>
                      <a:r>
                        <a:rPr sz="1400" dirty="0" err="1">
                          <a:latin typeface="微軟正黑體" panose="020B0604030504040204" pitchFamily="34" charset="-120"/>
                          <a:ea typeface="微軟正黑體" panose="020B0604030504040204" pitchFamily="34" charset="-120"/>
                          <a:cs typeface="微軟正黑體"/>
                          <a:sym typeface="微軟正黑體"/>
                        </a:rPr>
                        <a:t>故宮</a:t>
                      </a:r>
                      <a:endParaRPr sz="14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panose="020B0604030504040204" pitchFamily="34" charset="-120"/>
                          <a:ea typeface="微軟正黑體" panose="020B0604030504040204" pitchFamily="34" charset="-120"/>
                          <a:cs typeface="Arial"/>
                        </a:rPr>
                        <a:t>國際展演計畫：國際博覽會/百年院慶</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defRPr sz="1800"/>
                      </a:pPr>
                      <a:r>
                        <a:rPr lang="en-US" altLang="zh-TW" sz="1400" dirty="0">
                          <a:latin typeface="微軟正黑體" panose="020B0604030504040204" pitchFamily="34" charset="-120"/>
                          <a:ea typeface="微軟正黑體" panose="020B0604030504040204" pitchFamily="34" charset="-120"/>
                          <a:sym typeface="Calibri"/>
                        </a:rPr>
                        <a:t>2,8</a:t>
                      </a:r>
                      <a:r>
                        <a:rPr sz="1400" dirty="0">
                          <a:latin typeface="微軟正黑體" panose="020B0604030504040204" pitchFamily="34" charset="-120"/>
                          <a:ea typeface="微軟正黑體" panose="020B0604030504040204" pitchFamily="34" charset="-120"/>
                          <a:sym typeface="Calibri"/>
                        </a:rPr>
                        <a:t>00</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dirty="0">
                          <a:latin typeface="微軟正黑體" panose="020B0604030504040204" pitchFamily="34" charset="-120"/>
                          <a:ea typeface="微軟正黑體" panose="020B0604030504040204" pitchFamily="34" charset="-120"/>
                          <a:sym typeface="Calibri"/>
                        </a:rPr>
                        <a:t>202406-202506</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just">
                        <a:defRPr sz="1800"/>
                      </a:pPr>
                      <a:r>
                        <a:rPr lang="zh-TW" altLang="en-US" sz="1400" dirty="0">
                          <a:latin typeface="微軟正黑體" panose="020B0604030504040204" pitchFamily="34" charset="-120"/>
                          <a:ea typeface="微軟正黑體" panose="020B0604030504040204" pitchFamily="34" charset="-120"/>
                          <a:cs typeface="微軟正黑體"/>
                          <a:sym typeface="微軟正黑體"/>
                        </a:rPr>
                        <a:t>目前安排</a:t>
                      </a:r>
                      <a:r>
                        <a:rPr lang="en-US" altLang="zh-TW" sz="1400" dirty="0">
                          <a:latin typeface="微軟正黑體" panose="020B0604030504040204" pitchFamily="34" charset="-120"/>
                          <a:ea typeface="微軟正黑體" panose="020B0604030504040204" pitchFamily="34" charset="-120"/>
                          <a:cs typeface="微軟正黑體"/>
                          <a:sym typeface="微軟正黑體"/>
                        </a:rPr>
                        <a:t>5/22</a:t>
                      </a:r>
                      <a:r>
                        <a:rPr lang="zh-CN" altLang="en-US" sz="1400" dirty="0">
                          <a:latin typeface="微軟正黑體" panose="020B0604030504040204" pitchFamily="34" charset="-120"/>
                          <a:ea typeface="微軟正黑體" panose="020B0604030504040204" pitchFamily="34" charset="-120"/>
                          <a:cs typeface="微軟正黑體"/>
                          <a:sym typeface="微軟正黑體"/>
                        </a:rPr>
                        <a:t>葉技術長與組長至故宮會議</a:t>
                      </a:r>
                      <a:br>
                        <a:rPr lang="en-US" altLang="zh-CN" sz="1400" dirty="0">
                          <a:latin typeface="微軟正黑體" panose="020B0604030504040204" pitchFamily="34" charset="-120"/>
                          <a:ea typeface="微軟正黑體" panose="020B0604030504040204" pitchFamily="34" charset="-120"/>
                          <a:cs typeface="微軟正黑體"/>
                          <a:sym typeface="微軟正黑體"/>
                        </a:rPr>
                      </a:br>
                      <a:r>
                        <a:rPr lang="zh-CN" altLang="en-US" sz="1400" dirty="0">
                          <a:latin typeface="微軟正黑體" panose="020B0604030504040204" pitchFamily="34" charset="-120"/>
                          <a:ea typeface="微軟正黑體" panose="020B0604030504040204" pitchFamily="34" charset="-120"/>
                          <a:cs typeface="微軟正黑體"/>
                          <a:sym typeface="微軟正黑體"/>
                        </a:rPr>
                        <a:t>討論科發提案策略，並更新目前故宮的提案進度。</a:t>
                      </a:r>
                      <a:endParaRPr lang="zh-TW" altLang="en-US" sz="1400" dirty="0">
                        <a:latin typeface="微軟正黑體" panose="020B0604030504040204" pitchFamily="34" charset="-120"/>
                        <a:ea typeface="微軟正黑體" panose="020B0604030504040204" pitchFamily="34" charset="-120"/>
                        <a:cs typeface="微軟正黑體"/>
                        <a:sym typeface="微軟正黑體"/>
                      </a:endParaRP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dirty="0" err="1">
                          <a:latin typeface="微軟正黑體" panose="020B0604030504040204" pitchFamily="34" charset="-120"/>
                          <a:ea typeface="微軟正黑體" panose="020B0604030504040204" pitchFamily="34" charset="-120"/>
                          <a:cs typeface="微軟正黑體"/>
                          <a:sym typeface="微軟正黑體"/>
                        </a:rPr>
                        <a:t>香蘭</a:t>
                      </a:r>
                      <a:endParaRPr sz="1400" dirty="0">
                        <a:latin typeface="微軟正黑體" panose="020B0604030504040204" pitchFamily="34" charset="-120"/>
                        <a:ea typeface="微軟正黑體" panose="020B0604030504040204" pitchFamily="34" charset="-120"/>
                        <a:cs typeface="微軟正黑體"/>
                        <a:sym typeface="微軟正黑體"/>
                      </a:endParaRP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10004"/>
                  </a:ext>
                </a:extLst>
              </a:tr>
              <a:tr h="710700">
                <a:tc>
                  <a:txBody>
                    <a:bodyPr/>
                    <a:lstStyle/>
                    <a:p>
                      <a:pPr algn="l">
                        <a:defRPr sz="1800"/>
                      </a:pPr>
                      <a:r>
                        <a:rPr sz="1400" dirty="0" err="1">
                          <a:latin typeface="微軟正黑體" panose="020B0604030504040204" pitchFamily="34" charset="-120"/>
                          <a:ea typeface="微軟正黑體" panose="020B0604030504040204" pitchFamily="34" charset="-120"/>
                          <a:cs typeface="Microsoft JhengHei"/>
                          <a:sym typeface="Microsoft JhengHei"/>
                        </a:rPr>
                        <a:t>文化部黑潮計畫</a:t>
                      </a:r>
                      <a:endParaRPr sz="1400" dirty="0">
                        <a:latin typeface="微軟正黑體" panose="020B0604030504040204" pitchFamily="34" charset="-120"/>
                        <a:ea typeface="微軟正黑體" panose="020B0604030504040204" pitchFamily="34" charset="-120"/>
                        <a:cs typeface="Microsoft JhengHei"/>
                        <a:sym typeface="Microsoft JhengHei"/>
                      </a:endParaRP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dirty="0" err="1">
                          <a:latin typeface="微軟正黑體" panose="020B0604030504040204" pitchFamily="34" charset="-120"/>
                          <a:ea typeface="微軟正黑體" panose="020B0604030504040204" pitchFamily="34" charset="-120"/>
                          <a:cs typeface="Microsoft JhengHei"/>
                          <a:sym typeface="Microsoft JhengHei"/>
                        </a:rPr>
                        <a:t>視覺藝術產業補助計畫（忠壯藝術家補助</a:t>
                      </a:r>
                      <a:r>
                        <a:rPr sz="1400" dirty="0">
                          <a:latin typeface="微軟正黑體" panose="020B0604030504040204" pitchFamily="34" charset="-120"/>
                          <a:ea typeface="微軟正黑體" panose="020B0604030504040204" pitchFamily="34" charset="-120"/>
                          <a:cs typeface="Microsoft JhengHei"/>
                          <a:sym typeface="Microsoft JhengHei"/>
                        </a:rPr>
                        <a:t>）、</a:t>
                      </a:r>
                      <a:r>
                        <a:rPr sz="1400" dirty="0" err="1">
                          <a:latin typeface="微軟正黑體" panose="020B0604030504040204" pitchFamily="34" charset="-120"/>
                          <a:ea typeface="微軟正黑體" panose="020B0604030504040204" pitchFamily="34" charset="-120"/>
                          <a:cs typeface="Microsoft JhengHei"/>
                          <a:sym typeface="Microsoft JhengHei"/>
                        </a:rPr>
                        <a:t>電影產業國際合製計畫</a:t>
                      </a:r>
                      <a:endParaRPr sz="1400" dirty="0">
                        <a:latin typeface="微軟正黑體" panose="020B0604030504040204" pitchFamily="34" charset="-120"/>
                        <a:ea typeface="微軟正黑體" panose="020B0604030504040204" pitchFamily="34" charset="-120"/>
                        <a:cs typeface="Microsoft JhengHei"/>
                        <a:sym typeface="Microsoft JhengHei"/>
                      </a:endParaRP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defRPr sz="1800"/>
                      </a:pPr>
                      <a:r>
                        <a:rPr sz="1400" dirty="0">
                          <a:latin typeface="微軟正黑體" panose="020B0604030504040204" pitchFamily="34" charset="-120"/>
                          <a:ea typeface="微軟正黑體" panose="020B0604030504040204" pitchFamily="34" charset="-120"/>
                          <a:cs typeface="Microsoft JhengHei"/>
                          <a:sym typeface="Microsoft JhengHei"/>
                        </a:rPr>
                        <a:t>200</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lnSpc>
                          <a:spcPct val="80000"/>
                        </a:lnSpc>
                        <a:defRPr sz="1800"/>
                      </a:pPr>
                      <a:r>
                        <a:rPr sz="1400" dirty="0">
                          <a:latin typeface="微軟正黑體" panose="020B0604030504040204" pitchFamily="34" charset="-120"/>
                          <a:ea typeface="微軟正黑體" panose="020B0604030504040204" pitchFamily="34" charset="-120"/>
                          <a:cs typeface="Microsoft JhengHei"/>
                          <a:sym typeface="Microsoft JhengHei"/>
                        </a:rPr>
                        <a:t>20240</a:t>
                      </a:r>
                      <a:r>
                        <a:rPr lang="en-US" altLang="zh-TW" sz="1400" dirty="0">
                          <a:latin typeface="微軟正黑體" panose="020B0604030504040204" pitchFamily="34" charset="-120"/>
                          <a:ea typeface="微軟正黑體" panose="020B0604030504040204" pitchFamily="34" charset="-120"/>
                          <a:cs typeface="Microsoft JhengHei"/>
                          <a:sym typeface="Microsoft JhengHei"/>
                        </a:rPr>
                        <a:t>7</a:t>
                      </a:r>
                      <a:r>
                        <a:rPr sz="1400" dirty="0">
                          <a:latin typeface="微軟正黑體" panose="020B0604030504040204" pitchFamily="34" charset="-120"/>
                          <a:ea typeface="微軟正黑體" panose="020B0604030504040204" pitchFamily="34" charset="-120"/>
                          <a:cs typeface="Microsoft JhengHei"/>
                          <a:sym typeface="Microsoft JhengHei"/>
                        </a:rPr>
                        <a:t>-202506</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600">
                          <a:latin typeface="Microsoft JhengHei"/>
                          <a:ea typeface="Microsoft JhengHei"/>
                          <a:cs typeface="Microsoft JhengHei"/>
                          <a:sym typeface="Microsoft JhengHei"/>
                        </a:defRPr>
                      </a:pPr>
                      <a:r>
                        <a:rPr lang="en-US" altLang="zh-TW" sz="14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Microsoft JhengHei"/>
                        </a:rPr>
                        <a:t>5</a:t>
                      </a:r>
                      <a:r>
                        <a:rPr lang="zh-CN" altLang="en-US" sz="14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Microsoft JhengHei"/>
                        </a:rPr>
                        <a:t>月</a:t>
                      </a:r>
                      <a:r>
                        <a:rPr lang="en-US" altLang="zh-CN" sz="14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Microsoft JhengHei"/>
                        </a:rPr>
                        <a:t>10</a:t>
                      </a:r>
                      <a:r>
                        <a:rPr lang="zh-CN" altLang="en-US" sz="14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Microsoft JhengHei"/>
                        </a:rPr>
                        <a:t>已與專案經理人預約</a:t>
                      </a:r>
                      <a:r>
                        <a:rPr lang="en-US" altLang="zh-CN" sz="14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Microsoft JhengHei"/>
                        </a:rPr>
                        <a:t>5</a:t>
                      </a:r>
                      <a:r>
                        <a:rPr lang="zh-CN" altLang="en-US" sz="14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Microsoft JhengHei"/>
                        </a:rPr>
                        <a:t>月底以前討論合作內容</a:t>
                      </a:r>
                      <a:endParaRPr lang="zh-TW" altLang="en-US" sz="1400" dirty="0">
                        <a:latin typeface="微軟正黑體" panose="020B0604030504040204" pitchFamily="34" charset="-120"/>
                        <a:ea typeface="微軟正黑體" panose="020B0604030504040204" pitchFamily="34" charset="-120"/>
                      </a:endParaRP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dirty="0" err="1">
                          <a:latin typeface="微軟正黑體" panose="020B0604030504040204" pitchFamily="34" charset="-120"/>
                          <a:ea typeface="微軟正黑體" panose="020B0604030504040204" pitchFamily="34" charset="-120"/>
                          <a:cs typeface="Microsoft JhengHei"/>
                          <a:sym typeface="Microsoft JhengHei"/>
                        </a:rPr>
                        <a:t>香蘭.又琳</a:t>
                      </a:r>
                      <a:endParaRPr sz="1400" dirty="0">
                        <a:latin typeface="微軟正黑體" panose="020B0604030504040204" pitchFamily="34" charset="-120"/>
                        <a:ea typeface="微軟正黑體" panose="020B0604030504040204" pitchFamily="34" charset="-120"/>
                        <a:cs typeface="Microsoft JhengHei"/>
                        <a:sym typeface="Microsoft JhengHei"/>
                      </a:endParaRP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10005"/>
                  </a:ext>
                </a:extLst>
              </a:tr>
              <a:tr h="970884">
                <a:tc>
                  <a:txBody>
                    <a:bodyPr/>
                    <a:lstStyle/>
                    <a:p>
                      <a:pPr algn="l">
                        <a:defRPr sz="1800"/>
                      </a:pPr>
                      <a:r>
                        <a:rPr lang="zh-TW" altLang="en-US" sz="1400" dirty="0">
                          <a:latin typeface="微軟正黑體" panose="020B0604030504040204" pitchFamily="34" charset="-120"/>
                          <a:ea typeface="微軟正黑體" panose="020B0604030504040204" pitchFamily="34" charset="-120"/>
                          <a:cs typeface="Microsoft JhengHei"/>
                          <a:sym typeface="Microsoft JhengHei"/>
                        </a:rPr>
                        <a:t>國美館</a:t>
                      </a:r>
                      <a:endParaRPr sz="1400" dirty="0">
                        <a:latin typeface="微軟正黑體" panose="020B0604030504040204" pitchFamily="34" charset="-120"/>
                        <a:ea typeface="微軟正黑體" panose="020B0604030504040204" pitchFamily="34" charset="-120"/>
                        <a:cs typeface="Microsoft JhengHei"/>
                        <a:sym typeface="Microsoft JhengHei"/>
                      </a:endParaRPr>
                    </a:p>
                  </a:txBody>
                  <a:tcPr marL="36000" marR="36000" marT="36000" marB="3600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algn="l">
                        <a:defRPr sz="1800"/>
                      </a:pPr>
                      <a:r>
                        <a:rPr sz="1400" dirty="0">
                          <a:latin typeface="微軟正黑體" panose="020B0604030504040204" pitchFamily="34" charset="-120"/>
                          <a:ea typeface="微軟正黑體" panose="020B0604030504040204" pitchFamily="34" charset="-120"/>
                          <a:cs typeface="Microsoft JhengHei"/>
                          <a:sym typeface="Microsoft JhengHei"/>
                        </a:rPr>
                        <a:t>漂浮島城2.0國際共製（113-114）</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algn="r">
                        <a:defRPr sz="1800"/>
                      </a:pPr>
                      <a:r>
                        <a:rPr sz="1400" dirty="0">
                          <a:latin typeface="微軟正黑體" panose="020B0604030504040204" pitchFamily="34" charset="-120"/>
                          <a:ea typeface="微軟正黑體" panose="020B0604030504040204" pitchFamily="34" charset="-120"/>
                          <a:cs typeface="Microsoft JhengHei"/>
                          <a:sym typeface="Microsoft JhengHei"/>
                        </a:rPr>
                        <a:t>500</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algn="ctr">
                        <a:lnSpc>
                          <a:spcPct val="80000"/>
                        </a:lnSpc>
                        <a:defRPr sz="1800"/>
                      </a:pPr>
                      <a:r>
                        <a:rPr sz="1400" dirty="0">
                          <a:latin typeface="微軟正黑體" panose="020B0604030504040204" pitchFamily="34" charset="-120"/>
                          <a:ea typeface="微軟正黑體" panose="020B0604030504040204" pitchFamily="34" charset="-120"/>
                          <a:cs typeface="Microsoft JhengHei"/>
                          <a:sym typeface="Microsoft JhengHei"/>
                        </a:rPr>
                        <a:t>202409-202512</a:t>
                      </a:r>
                    </a:p>
                  </a:txBody>
                  <a:tcPr marL="45720" marR="4572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latin typeface="微軟正黑體" panose="020B0604030504040204" pitchFamily="34" charset="-120"/>
                          <a:ea typeface="微軟正黑體" panose="020B0604030504040204" pitchFamily="34" charset="-120"/>
                          <a:cs typeface="Microsoft JhengHei"/>
                          <a:sym typeface="Microsoft JhengHei"/>
                        </a:rPr>
                        <a:t>5/10HTC</a:t>
                      </a:r>
                      <a:r>
                        <a:rPr lang="zh-CN" altLang="en-US" sz="1400" dirty="0">
                          <a:latin typeface="微軟正黑體" panose="020B0604030504040204" pitchFamily="34" charset="-120"/>
                          <a:ea typeface="微軟正黑體" panose="020B0604030504040204" pitchFamily="34" charset="-120"/>
                          <a:cs typeface="Microsoft JhengHei"/>
                          <a:sym typeface="Microsoft JhengHei"/>
                        </a:rPr>
                        <a:t>提供合作框架內容</a:t>
                      </a:r>
                      <a:endParaRPr lang="zh-TW" altLang="en-US" sz="1400" dirty="0">
                        <a:latin typeface="微軟正黑體" panose="020B0604030504040204" pitchFamily="34" charset="-120"/>
                        <a:ea typeface="微軟正黑體" panose="020B0604030504040204" pitchFamily="34" charset="-120"/>
                        <a:cs typeface="Microsoft JhengHei"/>
                        <a:sym typeface="Microsoft JhengHei"/>
                      </a:endParaRPr>
                    </a:p>
                    <a:p>
                      <a:pPr algn="l"/>
                      <a:r>
                        <a:rPr lang="en-US" altLang="zh-TW" sz="1400" dirty="0">
                          <a:latin typeface="微軟正黑體" panose="020B0604030504040204" pitchFamily="34" charset="-120"/>
                          <a:ea typeface="微軟正黑體" panose="020B0604030504040204" pitchFamily="34" charset="-120"/>
                          <a:cs typeface="Microsoft JhengHei"/>
                          <a:sym typeface="Microsoft JhengHei"/>
                        </a:rPr>
                        <a:t>5/15</a:t>
                      </a:r>
                      <a:r>
                        <a:rPr lang="zh-TW" altLang="en-US" sz="1400" dirty="0">
                          <a:latin typeface="微軟正黑體" panose="020B0604030504040204" pitchFamily="34" charset="-120"/>
                          <a:ea typeface="微軟正黑體" panose="020B0604030504040204" pitchFamily="34" charset="-120"/>
                          <a:cs typeface="Microsoft JhengHei"/>
                          <a:sym typeface="Microsoft JhengHei"/>
                        </a:rPr>
                        <a:t>將與館長研討，</a:t>
                      </a:r>
                      <a:r>
                        <a:rPr lang="zh-TW" altLang="en-US"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j-cs"/>
                          <a:sym typeface="Arial"/>
                        </a:rPr>
                        <a:t>前瞻重建臺灣藝術史─「致未來世代的美術史」，參照法國奧塞美術館 </a:t>
                      </a:r>
                      <a:r>
                        <a:rPr lang="en-US" altLang="zh-TW"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j-cs"/>
                          <a:sym typeface="Arial"/>
                        </a:rPr>
                        <a:t>150</a:t>
                      </a:r>
                      <a:r>
                        <a:rPr lang="zh-TW" altLang="en-US"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j-cs"/>
                          <a:sym typeface="Arial"/>
                        </a:rPr>
                        <a:t>週年「今夜與印象派畫家，巴黎</a:t>
                      </a:r>
                      <a:r>
                        <a:rPr lang="en-US" altLang="zh-TW"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j-cs"/>
                          <a:sym typeface="Arial"/>
                        </a:rPr>
                        <a:t>1874</a:t>
                      </a:r>
                      <a:r>
                        <a:rPr lang="zh-TW" altLang="en-US"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j-cs"/>
                          <a:sym typeface="Arial"/>
                        </a:rPr>
                        <a:t>」由</a:t>
                      </a:r>
                      <a:r>
                        <a:rPr lang="en-US" altLang="zh-TW" sz="1400" b="0" i="0" u="none" strike="noStrike" cap="none" spc="0" baseline="0" dirty="0" err="1">
                          <a:solidFill>
                            <a:srgbClr val="000000"/>
                          </a:solidFill>
                          <a:uFillTx/>
                          <a:latin typeface="微軟正黑體" panose="020B0604030504040204" pitchFamily="34" charset="-120"/>
                          <a:ea typeface="微軟正黑體" panose="020B0604030504040204" pitchFamily="34" charset="-120"/>
                          <a:cs typeface="+mj-cs"/>
                          <a:sym typeface="Arial"/>
                        </a:rPr>
                        <a:t>Excurio</a:t>
                      </a:r>
                      <a:r>
                        <a:rPr lang="zh-TW" altLang="en-US"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j-cs"/>
                          <a:sym typeface="Arial"/>
                        </a:rPr>
                        <a:t>與</a:t>
                      </a:r>
                      <a:r>
                        <a:rPr lang="en-US" altLang="zh-TW"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j-cs"/>
                          <a:sym typeface="Arial"/>
                        </a:rPr>
                        <a:t>GEDEON Experience</a:t>
                      </a:r>
                      <a:r>
                        <a:rPr lang="zh-TW" altLang="en-US"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j-cs"/>
                          <a:sym typeface="Arial"/>
                        </a:rPr>
                        <a:t>聯手製作</a:t>
                      </a:r>
                      <a:endParaRPr lang="zh-TW" altLang="en-US"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icrosoft JhengHei"/>
                        <a:sym typeface="Microsoft JhengHei"/>
                      </a:endParaRPr>
                    </a:p>
                  </a:txBody>
                  <a:tcPr marL="45720" marR="4572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algn="ctr">
                        <a:defRPr sz="1800"/>
                      </a:pPr>
                      <a:r>
                        <a:rPr sz="1400" dirty="0" err="1">
                          <a:latin typeface="微軟正黑體" panose="020B0604030504040204" pitchFamily="34" charset="-120"/>
                          <a:ea typeface="微軟正黑體" panose="020B0604030504040204" pitchFamily="34" charset="-120"/>
                          <a:cs typeface="Microsoft JhengHei"/>
                          <a:sym typeface="Microsoft JhengHei"/>
                        </a:rPr>
                        <a:t>香蘭</a:t>
                      </a:r>
                      <a:endParaRPr sz="1400" dirty="0">
                        <a:latin typeface="微軟正黑體" panose="020B0604030504040204" pitchFamily="34" charset="-120"/>
                        <a:ea typeface="微軟正黑體" panose="020B0604030504040204" pitchFamily="34" charset="-120"/>
                        <a:cs typeface="Microsoft JhengHei"/>
                        <a:sym typeface="Microsoft JhengHei"/>
                      </a:endParaRPr>
                    </a:p>
                  </a:txBody>
                  <a:tcPr marL="0" marR="0" marT="0" marB="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extLst>
                  <a:ext uri="{0D108BD9-81ED-4DB2-BD59-A6C34878D82A}">
                    <a16:rowId xmlns:a16="http://schemas.microsoft.com/office/drawing/2014/main" val="10006"/>
                  </a:ext>
                </a:extLst>
              </a:tr>
            </a:tbl>
          </a:graphicData>
        </a:graphic>
      </p:graphicFrame>
      <p:sp>
        <p:nvSpPr>
          <p:cNvPr id="3" name="文字方塊 5">
            <a:extLst>
              <a:ext uri="{FF2B5EF4-FFF2-40B4-BE49-F238E27FC236}">
                <a16:creationId xmlns:a16="http://schemas.microsoft.com/office/drawing/2014/main" id="{B01EA8C6-60B5-DA71-E529-1AC0236FF94F}"/>
              </a:ext>
            </a:extLst>
          </p:cNvPr>
          <p:cNvSpPr txBox="1"/>
          <p:nvPr/>
        </p:nvSpPr>
        <p:spPr>
          <a:xfrm>
            <a:off x="7239931" y="464966"/>
            <a:ext cx="4417231" cy="369328"/>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p>
            <a:pPr>
              <a:defRPr b="1">
                <a:latin typeface="微軟正黑體"/>
                <a:ea typeface="微軟正黑體"/>
                <a:cs typeface="微軟正黑體"/>
                <a:sym typeface="微軟正黑體"/>
              </a:defRPr>
            </a:pPr>
            <a:r>
              <a:rPr lang="zh-TW" altLang="en-US" dirty="0"/>
              <a:t>簽約：</a:t>
            </a:r>
            <a:r>
              <a:rPr lang="en-US" altLang="zh-TW" dirty="0"/>
              <a:t>2,074</a:t>
            </a:r>
            <a:r>
              <a:rPr lang="zh-TW" altLang="en-US" dirty="0"/>
              <a:t>萬元</a:t>
            </a:r>
            <a:r>
              <a:rPr lang="en-US" altLang="zh-TW" dirty="0"/>
              <a:t>/</a:t>
            </a:r>
            <a:r>
              <a:rPr dirty="0"/>
              <a:t>努力與洽談中</a:t>
            </a:r>
            <a:r>
              <a:rPr lang="en-US" altLang="zh-TW" dirty="0"/>
              <a:t>3,620</a:t>
            </a:r>
            <a:r>
              <a:rPr lang="zh-TW" altLang="en-US" dirty="0"/>
              <a:t>萬元</a:t>
            </a:r>
            <a:endParaRPr dirty="0"/>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 name="投影片編號版面配置區 3"/>
          <p:cNvSpPr txBox="1">
            <a:spLocks noGrp="1"/>
          </p:cNvSpPr>
          <p:nvPr>
            <p:ph type="sldNum" sz="quarter" idx="4294967295"/>
          </p:nvPr>
        </p:nvSpPr>
        <p:spPr>
          <a:xfrm>
            <a:off x="12003102" y="6606809"/>
            <a:ext cx="188894" cy="26425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8</a:t>
            </a:fld>
            <a:endParaRPr/>
          </a:p>
        </p:txBody>
      </p:sp>
      <p:sp>
        <p:nvSpPr>
          <p:cNvPr id="1066" name="標題 1"/>
          <p:cNvSpPr txBox="1">
            <a:spLocks noGrp="1"/>
          </p:cNvSpPr>
          <p:nvPr>
            <p:ph type="title"/>
          </p:nvPr>
        </p:nvSpPr>
        <p:spPr>
          <a:xfrm>
            <a:off x="-1" y="116629"/>
            <a:ext cx="12192005" cy="787941"/>
          </a:xfrm>
          <a:prstGeom prst="rect">
            <a:avLst/>
          </a:prstGeom>
        </p:spPr>
        <p:txBody>
          <a:bodyPr/>
          <a:lstStyle>
            <a:lvl1pPr algn="ctr" defTabSz="777240">
              <a:defRPr b="1">
                <a:solidFill>
                  <a:srgbClr val="000099"/>
                </a:solidFill>
                <a:latin typeface="微軟正黑體"/>
                <a:ea typeface="微軟正黑體"/>
                <a:cs typeface="微軟正黑體"/>
                <a:sym typeface="微軟正黑體"/>
              </a:defRPr>
            </a:lvl1pPr>
          </a:lstStyle>
          <a:p>
            <a:r>
              <a:t>政府知服</a:t>
            </a:r>
          </a:p>
        </p:txBody>
      </p:sp>
      <p:graphicFrame>
        <p:nvGraphicFramePr>
          <p:cNvPr id="6" name="表格 5">
            <a:extLst>
              <a:ext uri="{FF2B5EF4-FFF2-40B4-BE49-F238E27FC236}">
                <a16:creationId xmlns:a16="http://schemas.microsoft.com/office/drawing/2014/main" id="{11221A1D-C794-4FB6-A612-B8A678735F8C}"/>
              </a:ext>
            </a:extLst>
          </p:cNvPr>
          <p:cNvGraphicFramePr/>
          <p:nvPr>
            <p:extLst>
              <p:ext uri="{D42A27DB-BD31-4B8C-83A1-F6EECF244321}">
                <p14:modId xmlns:p14="http://schemas.microsoft.com/office/powerpoint/2010/main" val="682150994"/>
              </p:ext>
            </p:extLst>
          </p:nvPr>
        </p:nvGraphicFramePr>
        <p:xfrm>
          <a:off x="534838" y="868086"/>
          <a:ext cx="11111154" cy="2268468"/>
        </p:xfrm>
        <a:graphic>
          <a:graphicData uri="http://schemas.openxmlformats.org/drawingml/2006/table">
            <a:tbl>
              <a:tblPr firstRow="1">
                <a:tableStyleId>{4C3C2611-4C71-4FC5-86AE-919BDF0F9419}</a:tableStyleId>
              </a:tblPr>
              <a:tblGrid>
                <a:gridCol w="1682152">
                  <a:extLst>
                    <a:ext uri="{9D8B030D-6E8A-4147-A177-3AD203B41FA5}">
                      <a16:colId xmlns:a16="http://schemas.microsoft.com/office/drawing/2014/main" val="20000"/>
                    </a:ext>
                  </a:extLst>
                </a:gridCol>
                <a:gridCol w="2136349">
                  <a:extLst>
                    <a:ext uri="{9D8B030D-6E8A-4147-A177-3AD203B41FA5}">
                      <a16:colId xmlns:a16="http://schemas.microsoft.com/office/drawing/2014/main" val="20001"/>
                    </a:ext>
                  </a:extLst>
                </a:gridCol>
                <a:gridCol w="655983">
                  <a:extLst>
                    <a:ext uri="{9D8B030D-6E8A-4147-A177-3AD203B41FA5}">
                      <a16:colId xmlns:a16="http://schemas.microsoft.com/office/drawing/2014/main" val="20002"/>
                    </a:ext>
                  </a:extLst>
                </a:gridCol>
                <a:gridCol w="895367">
                  <a:extLst>
                    <a:ext uri="{9D8B030D-6E8A-4147-A177-3AD203B41FA5}">
                      <a16:colId xmlns:a16="http://schemas.microsoft.com/office/drawing/2014/main" val="20003"/>
                    </a:ext>
                  </a:extLst>
                </a:gridCol>
                <a:gridCol w="4441129">
                  <a:extLst>
                    <a:ext uri="{9D8B030D-6E8A-4147-A177-3AD203B41FA5}">
                      <a16:colId xmlns:a16="http://schemas.microsoft.com/office/drawing/2014/main" val="20004"/>
                    </a:ext>
                  </a:extLst>
                </a:gridCol>
                <a:gridCol w="1300174">
                  <a:extLst>
                    <a:ext uri="{9D8B030D-6E8A-4147-A177-3AD203B41FA5}">
                      <a16:colId xmlns:a16="http://schemas.microsoft.com/office/drawing/2014/main" val="20005"/>
                    </a:ext>
                  </a:extLst>
                </a:gridCol>
              </a:tblGrid>
              <a:tr h="681087">
                <a:tc>
                  <a:txBody>
                    <a:bodyPr/>
                    <a:lstStyle/>
                    <a:p>
                      <a:pPr algn="ctr">
                        <a:defRPr sz="1800" b="0"/>
                      </a:pPr>
                      <a:r>
                        <a:rPr sz="2000" b="1" dirty="0" err="1">
                          <a:solidFill>
                            <a:srgbClr val="FFFFFF"/>
                          </a:solidFill>
                          <a:latin typeface="微軟正黑體"/>
                          <a:ea typeface="微軟正黑體"/>
                          <a:cs typeface="微軟正黑體"/>
                          <a:sym typeface="微軟正黑體"/>
                        </a:rPr>
                        <a:t>單位</a:t>
                      </a:r>
                      <a:endParaRPr sz="2000" b="1" dirty="0">
                        <a:solidFill>
                          <a:srgbClr val="FFFFFF"/>
                        </a:solidFill>
                        <a:latin typeface="微軟正黑體"/>
                        <a:ea typeface="微軟正黑體"/>
                        <a:cs typeface="微軟正黑體"/>
                        <a:sym typeface="微軟正黑體"/>
                      </a:endParaRP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計畫名稱</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總經費</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期程</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備註</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負責人</a:t>
                      </a: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extLst>
                  <a:ext uri="{0D108BD9-81ED-4DB2-BD59-A6C34878D82A}">
                    <a16:rowId xmlns:a16="http://schemas.microsoft.com/office/drawing/2014/main" val="10000"/>
                  </a:ext>
                </a:extLst>
              </a:tr>
              <a:tr h="522476">
                <a:tc>
                  <a:txBody>
                    <a:bodyPr/>
                    <a:lstStyle/>
                    <a:p>
                      <a:pPr marL="0" marR="0" indent="0" algn="l" defTabSz="914400" rtl="0" eaLnBrk="1" latinLnBrk="0" hangingPunct="1">
                        <a:lnSpc>
                          <a:spcPct val="100000"/>
                        </a:lnSpc>
                        <a:spcBef>
                          <a:spcPts val="0"/>
                        </a:spcBef>
                        <a:spcAft>
                          <a:spcPts val="0"/>
                        </a:spcAft>
                        <a:buClrTx/>
                        <a:buSzTx/>
                        <a:buFontTx/>
                        <a:buNone/>
                        <a:tabLst/>
                        <a:defRPr sz="1800"/>
                      </a:pPr>
                      <a:r>
                        <a:rPr lang="zh-TW" altLang="en-US"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icrosoft JhengHei"/>
                          <a:sym typeface="Microsoft JhengHei"/>
                        </a:rPr>
                        <a:t>經濟部產發署</a:t>
                      </a:r>
                      <a:endParaRPr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icrosoft JhengHei"/>
                        <a:sym typeface="Microsoft JhengHei"/>
                      </a:endParaRPr>
                    </a:p>
                  </a:txBody>
                  <a:tcPr marL="36000" marR="36000" marT="36000" marB="36000" anchor="ctr" horzOverflow="overflow">
                    <a:lnL w="12700">
                      <a:solidFill>
                        <a:srgbClr val="0070C0"/>
                      </a:solidFill>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marL="0" marR="0" indent="0" algn="l" defTabSz="914400" rtl="0" eaLnBrk="1" latinLnBrk="0" hangingPunct="1">
                        <a:lnSpc>
                          <a:spcPct val="100000"/>
                        </a:lnSpc>
                        <a:spcBef>
                          <a:spcPts val="0"/>
                        </a:spcBef>
                        <a:spcAft>
                          <a:spcPts val="0"/>
                        </a:spcAft>
                        <a:buClrTx/>
                        <a:buSzTx/>
                        <a:buFontTx/>
                        <a:buNone/>
                        <a:tabLst/>
                        <a:defRPr sz="1800"/>
                      </a:pPr>
                      <a:r>
                        <a:rPr lang="zh-TW" altLang="en-US" sz="1400" b="0" i="0" u="none" strike="noStrike" cap="none" spc="0" baseline="0" dirty="0">
                          <a:solidFill>
                            <a:srgbClr val="000000"/>
                          </a:solidFill>
                          <a:uFillTx/>
                          <a:latin typeface="微軟正黑體" panose="020B0604030504040204" pitchFamily="34" charset="-120"/>
                          <a:ea typeface="微軟正黑體" panose="020B0604030504040204" pitchFamily="34" charset="-120"/>
                          <a:sym typeface="Arial"/>
                        </a:rPr>
                        <a:t>高齡友善智慧檢測及健康管理平台計畫</a:t>
                      </a:r>
                      <a:endParaRPr sz="1400" b="0" i="0" u="none" strike="noStrike" cap="none" spc="0" baseline="0" dirty="0">
                        <a:solidFill>
                          <a:srgbClr val="000000"/>
                        </a:solidFill>
                        <a:uFillTx/>
                        <a:latin typeface="微軟正黑體" panose="020B0604030504040204" pitchFamily="34" charset="-120"/>
                        <a:ea typeface="微軟正黑體" panose="020B0604030504040204" pitchFamily="34" charset="-120"/>
                        <a:sym typeface="Arial"/>
                      </a:endParaRPr>
                    </a:p>
                  </a:txBody>
                  <a:tcPr marL="36000" marR="36000" marT="36000" marB="36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marL="0" marR="0" indent="0" algn="r" defTabSz="914400" rtl="0" eaLnBrk="1" latinLnBrk="0" hangingPunct="1">
                        <a:lnSpc>
                          <a:spcPct val="100000"/>
                        </a:lnSpc>
                        <a:spcBef>
                          <a:spcPts val="0"/>
                        </a:spcBef>
                        <a:spcAft>
                          <a:spcPts val="0"/>
                        </a:spcAft>
                        <a:buClrTx/>
                        <a:buSzTx/>
                        <a:buFontTx/>
                        <a:buNone/>
                        <a:tabLst/>
                        <a:defRPr sz="1800"/>
                      </a:pPr>
                      <a:r>
                        <a:rPr lang="en-US"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icrosoft JhengHei"/>
                          <a:sym typeface="Microsoft JhengHei"/>
                        </a:rPr>
                        <a:t>40</a:t>
                      </a:r>
                      <a:endParaRPr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icrosoft JhengHei"/>
                        <a:sym typeface="Microsoft JhengHei"/>
                      </a:endParaRPr>
                    </a:p>
                  </a:txBody>
                  <a:tcPr marL="36000" marR="36000" marT="36000" marB="36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marL="0" marR="0" indent="0" algn="l" defTabSz="914400" rtl="0" eaLnBrk="1" latinLnBrk="0" hangingPunct="1">
                        <a:lnSpc>
                          <a:spcPct val="100000"/>
                        </a:lnSpc>
                        <a:spcBef>
                          <a:spcPts val="0"/>
                        </a:spcBef>
                        <a:spcAft>
                          <a:spcPts val="0"/>
                        </a:spcAft>
                        <a:buClrTx/>
                        <a:buSzTx/>
                        <a:buFontTx/>
                        <a:buNone/>
                        <a:tabLst/>
                        <a:defRPr sz="1800"/>
                      </a:pPr>
                      <a:r>
                        <a:rPr lang="en-US"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icrosoft JhengHei"/>
                          <a:sym typeface="Microsoft JhengHei"/>
                        </a:rPr>
                        <a:t>202405-</a:t>
                      </a:r>
                    </a:p>
                    <a:p>
                      <a:pPr marL="0" marR="0" indent="0" algn="l" defTabSz="914400" rtl="0" eaLnBrk="1" latinLnBrk="0" hangingPunct="1">
                        <a:lnSpc>
                          <a:spcPct val="100000"/>
                        </a:lnSpc>
                        <a:spcBef>
                          <a:spcPts val="0"/>
                        </a:spcBef>
                        <a:spcAft>
                          <a:spcPts val="0"/>
                        </a:spcAft>
                        <a:buClrTx/>
                        <a:buSzTx/>
                        <a:buFontTx/>
                        <a:buNone/>
                        <a:tabLst/>
                        <a:defRPr sz="1800"/>
                      </a:pPr>
                      <a:r>
                        <a:rPr lang="en-US"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icrosoft JhengHei"/>
                          <a:sym typeface="Microsoft JhengHei"/>
                        </a:rPr>
                        <a:t>202410</a:t>
                      </a:r>
                      <a:endParaRPr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icrosoft JhengHei"/>
                        <a:sym typeface="Microsoft JhengHei"/>
                      </a:endParaRPr>
                    </a:p>
                  </a:txBody>
                  <a:tcPr marL="45720" marR="4572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marL="0" marR="0" indent="0" algn="l" defTabSz="914400" rtl="0" eaLnBrk="1" latinLnBrk="0" hangingPunct="1">
                        <a:lnSpc>
                          <a:spcPct val="100000"/>
                        </a:lnSpc>
                        <a:spcBef>
                          <a:spcPts val="0"/>
                        </a:spcBef>
                        <a:spcAft>
                          <a:spcPts val="0"/>
                        </a:spcAft>
                        <a:buClrTx/>
                        <a:buSzTx/>
                        <a:buFontTx/>
                        <a:buNone/>
                        <a:tabLst/>
                        <a:defRPr sz="1800"/>
                      </a:pPr>
                      <a:r>
                        <a:rPr lang="zh-TW" altLang="en-US"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icrosoft JhengHei"/>
                          <a:sym typeface="Microsoft JhengHei"/>
                        </a:rPr>
                        <a:t>已通過，</a:t>
                      </a:r>
                      <a:r>
                        <a:rPr lang="en-US" altLang="zh-TW"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icrosoft JhengHei"/>
                          <a:sym typeface="Microsoft JhengHei"/>
                        </a:rPr>
                        <a:t>5</a:t>
                      </a:r>
                      <a:r>
                        <a:rPr lang="zh-TW" altLang="en-US"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icrosoft JhengHei"/>
                          <a:sym typeface="Microsoft JhengHei"/>
                        </a:rPr>
                        <a:t>月中簽約</a:t>
                      </a:r>
                      <a:endParaRPr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icrosoft JhengHei"/>
                        <a:sym typeface="Microsoft JhengHei"/>
                      </a:endParaRPr>
                    </a:p>
                  </a:txBody>
                  <a:tcPr marL="45720" marR="4572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marL="0" marR="0" indent="0" algn="l" defTabSz="914400" rtl="0" eaLnBrk="1" latinLnBrk="0" hangingPunct="1">
                        <a:lnSpc>
                          <a:spcPct val="100000"/>
                        </a:lnSpc>
                        <a:spcBef>
                          <a:spcPts val="0"/>
                        </a:spcBef>
                        <a:spcAft>
                          <a:spcPts val="0"/>
                        </a:spcAft>
                        <a:buClrTx/>
                        <a:buSzTx/>
                        <a:buFontTx/>
                        <a:buNone/>
                        <a:tabLst/>
                        <a:defRPr sz="1800"/>
                      </a:pPr>
                      <a:r>
                        <a:rPr lang="zh-TW" altLang="en-US"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icrosoft JhengHei"/>
                          <a:sym typeface="Microsoft JhengHei"/>
                        </a:rPr>
                        <a:t>志聰</a:t>
                      </a:r>
                      <a:endParaRPr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icrosoft JhengHei"/>
                        <a:sym typeface="Microsoft JhengHei"/>
                      </a:endParaRPr>
                    </a:p>
                  </a:txBody>
                  <a:tcPr marL="0" marR="0" marT="0" marB="0" anchor="ctr" horzOverflow="overflow">
                    <a:lnL w="12700" cap="flat" cmpd="sng" algn="ctr">
                      <a:solidFill>
                        <a:srgbClr val="0070C0"/>
                      </a:solidFill>
                      <a:prstDash val="solid"/>
                      <a:round/>
                      <a:headEnd type="none" w="med" len="med"/>
                      <a:tailEnd type="none" w="med" len="med"/>
                    </a:lnL>
                    <a:lnR w="12700">
                      <a:solidFill>
                        <a:srgbClr val="0070C0"/>
                      </a:solidFill>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accent1">
                        <a:alpha val="20000"/>
                      </a:schemeClr>
                    </a:solidFill>
                  </a:tcPr>
                </a:tc>
                <a:extLst>
                  <a:ext uri="{0D108BD9-81ED-4DB2-BD59-A6C34878D82A}">
                    <a16:rowId xmlns:a16="http://schemas.microsoft.com/office/drawing/2014/main" val="824353768"/>
                  </a:ext>
                </a:extLst>
              </a:tr>
              <a:tr h="522476">
                <a:tc>
                  <a:txBody>
                    <a:bodyPr/>
                    <a:lstStyle/>
                    <a:p>
                      <a:pPr marL="0" marR="0" indent="0" algn="l" defTabSz="914400" rtl="0" eaLnBrk="1" latinLnBrk="0" hangingPunct="1">
                        <a:lnSpc>
                          <a:spcPct val="100000"/>
                        </a:lnSpc>
                        <a:spcBef>
                          <a:spcPts val="0"/>
                        </a:spcBef>
                        <a:spcAft>
                          <a:spcPts val="0"/>
                        </a:spcAft>
                        <a:buClrTx/>
                        <a:buSzTx/>
                        <a:buFontTx/>
                        <a:buNone/>
                        <a:tabLst/>
                        <a:defRPr sz="1800"/>
                      </a:pPr>
                      <a:r>
                        <a:rPr lang="zh-TW" altLang="en-US"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icrosoft JhengHei"/>
                          <a:sym typeface="Microsoft JhengHei"/>
                        </a:rPr>
                        <a:t>經濟部產發署</a:t>
                      </a:r>
                    </a:p>
                  </a:txBody>
                  <a:tcPr marL="36000" marR="36000" marT="36000" marB="36000" anchor="ctr" horzOverflow="overflow">
                    <a:lnL w="12700">
                      <a:solidFill>
                        <a:srgbClr val="0070C0"/>
                      </a:solidFill>
                    </a:lnL>
                    <a:lnR w="12700" cap="flat" cmpd="sng" algn="ctr">
                      <a:solidFill>
                        <a:srgbClr val="0070C0"/>
                      </a:solidFill>
                      <a:prstDash val="solid"/>
                      <a:round/>
                      <a:headEnd type="none" w="med" len="med"/>
                      <a:tailEnd type="none" w="med" len="med"/>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marL="0" marR="0" indent="0" algn="l" defTabSz="914400" rtl="0" eaLnBrk="1" latinLnBrk="0" hangingPunct="1">
                        <a:lnSpc>
                          <a:spcPct val="100000"/>
                        </a:lnSpc>
                        <a:spcBef>
                          <a:spcPts val="0"/>
                        </a:spcBef>
                        <a:spcAft>
                          <a:spcPts val="0"/>
                        </a:spcAft>
                        <a:buClrTx/>
                        <a:buSzTx/>
                        <a:buFontTx/>
                        <a:buNone/>
                        <a:tabLst/>
                        <a:defRPr sz="1800"/>
                      </a:pPr>
                      <a:r>
                        <a:rPr lang="zh-TW" altLang="en-US" sz="1400" b="0" i="0" u="none" strike="noStrike" cap="none" spc="0" baseline="0" dirty="0">
                          <a:solidFill>
                            <a:srgbClr val="000000"/>
                          </a:solidFill>
                          <a:uFillTx/>
                          <a:latin typeface="微軟正黑體" panose="020B0604030504040204" pitchFamily="34" charset="-120"/>
                          <a:ea typeface="微軟正黑體" panose="020B0604030504040204" pitchFamily="34" charset="-120"/>
                          <a:sym typeface="Arial"/>
                        </a:rPr>
                        <a:t>高齡友善跨裝置舒眠報告平台計畫</a:t>
                      </a:r>
                      <a:endParaRPr sz="1400" b="0" i="0" u="none" strike="noStrike" cap="none" spc="0" baseline="0" dirty="0">
                        <a:solidFill>
                          <a:srgbClr val="000000"/>
                        </a:solidFill>
                        <a:uFillTx/>
                        <a:latin typeface="微軟正黑體" panose="020B0604030504040204" pitchFamily="34" charset="-120"/>
                        <a:ea typeface="微軟正黑體" panose="020B0604030504040204" pitchFamily="34" charset="-120"/>
                        <a:sym typeface="Arial"/>
                      </a:endParaRPr>
                    </a:p>
                  </a:txBody>
                  <a:tcPr marL="36000" marR="36000" marT="36000" marB="36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marL="0" marR="0" indent="0" algn="r" defTabSz="914400" rtl="0" eaLnBrk="1" latinLnBrk="0" hangingPunct="1">
                        <a:lnSpc>
                          <a:spcPct val="100000"/>
                        </a:lnSpc>
                        <a:spcBef>
                          <a:spcPts val="0"/>
                        </a:spcBef>
                        <a:spcAft>
                          <a:spcPts val="0"/>
                        </a:spcAft>
                        <a:buClrTx/>
                        <a:buSzTx/>
                        <a:buFontTx/>
                        <a:buNone/>
                        <a:tabLst/>
                        <a:defRPr sz="1800"/>
                      </a:pPr>
                      <a:r>
                        <a:rPr lang="en-US"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icrosoft JhengHei"/>
                          <a:sym typeface="Microsoft JhengHei"/>
                        </a:rPr>
                        <a:t>40</a:t>
                      </a:r>
                      <a:endParaRPr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icrosoft JhengHei"/>
                        <a:sym typeface="Microsoft JhengHei"/>
                      </a:endParaRPr>
                    </a:p>
                  </a:txBody>
                  <a:tcPr marL="36000" marR="36000" marT="36000" marB="36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marL="0" marR="0" indent="0" algn="l" defTabSz="914400" rtl="0" eaLnBrk="1" latinLnBrk="0" hangingPunct="1">
                        <a:lnSpc>
                          <a:spcPct val="100000"/>
                        </a:lnSpc>
                        <a:spcBef>
                          <a:spcPts val="0"/>
                        </a:spcBef>
                        <a:spcAft>
                          <a:spcPts val="0"/>
                        </a:spcAft>
                        <a:buClrTx/>
                        <a:buSzTx/>
                        <a:buFontTx/>
                        <a:buNone/>
                        <a:tabLst/>
                        <a:defRPr sz="1800"/>
                      </a:pPr>
                      <a:r>
                        <a:rPr lang="en-US"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icrosoft JhengHei"/>
                          <a:sym typeface="Microsoft JhengHei"/>
                        </a:rPr>
                        <a:t>202405-</a:t>
                      </a:r>
                    </a:p>
                    <a:p>
                      <a:pPr marL="0" marR="0" indent="0" algn="l" defTabSz="914400" rtl="0" eaLnBrk="1" latinLnBrk="0" hangingPunct="1">
                        <a:lnSpc>
                          <a:spcPct val="100000"/>
                        </a:lnSpc>
                        <a:spcBef>
                          <a:spcPts val="0"/>
                        </a:spcBef>
                        <a:spcAft>
                          <a:spcPts val="0"/>
                        </a:spcAft>
                        <a:buClrTx/>
                        <a:buSzTx/>
                        <a:buFontTx/>
                        <a:buNone/>
                        <a:tabLst/>
                        <a:defRPr sz="1800"/>
                      </a:pPr>
                      <a:r>
                        <a:rPr lang="en-US"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icrosoft JhengHei"/>
                          <a:sym typeface="Microsoft JhengHei"/>
                        </a:rPr>
                        <a:t>202410</a:t>
                      </a:r>
                      <a:endParaRPr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icrosoft JhengHei"/>
                        <a:sym typeface="Microsoft JhengHei"/>
                      </a:endParaRPr>
                    </a:p>
                  </a:txBody>
                  <a:tcPr marL="45720" marR="4572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marL="0" marR="0" indent="0" algn="l" defTabSz="914400" rtl="0" eaLnBrk="1" latinLnBrk="0" hangingPunct="1">
                        <a:lnSpc>
                          <a:spcPct val="100000"/>
                        </a:lnSpc>
                        <a:spcBef>
                          <a:spcPts val="0"/>
                        </a:spcBef>
                        <a:spcAft>
                          <a:spcPts val="0"/>
                        </a:spcAft>
                        <a:buClrTx/>
                        <a:buSzTx/>
                        <a:buFontTx/>
                        <a:buNone/>
                        <a:tabLst/>
                        <a:defRPr sz="1800"/>
                      </a:pPr>
                      <a:r>
                        <a:rPr lang="zh-TW" altLang="en-US"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icrosoft JhengHei"/>
                          <a:sym typeface="Microsoft JhengHei"/>
                        </a:rPr>
                        <a:t>與創智生物科技合作睡眠科技，已於</a:t>
                      </a:r>
                      <a:r>
                        <a:rPr lang="en-US" altLang="zh-TW"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icrosoft JhengHei"/>
                          <a:sym typeface="Microsoft JhengHei"/>
                        </a:rPr>
                        <a:t>5/13</a:t>
                      </a:r>
                      <a:r>
                        <a:rPr lang="zh-TW" altLang="en-US"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icrosoft JhengHei"/>
                          <a:sym typeface="Microsoft JhengHei"/>
                        </a:rPr>
                        <a:t>簡報</a:t>
                      </a:r>
                      <a:endParaRPr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icrosoft JhengHei"/>
                        <a:sym typeface="Microsoft JhengHei"/>
                      </a:endParaRPr>
                    </a:p>
                  </a:txBody>
                  <a:tcPr marL="45720" marR="4572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marL="0" marR="0" indent="0" algn="l" defTabSz="914400" rtl="0" eaLnBrk="1" latinLnBrk="0" hangingPunct="1">
                        <a:lnSpc>
                          <a:spcPct val="100000"/>
                        </a:lnSpc>
                        <a:spcBef>
                          <a:spcPts val="0"/>
                        </a:spcBef>
                        <a:spcAft>
                          <a:spcPts val="0"/>
                        </a:spcAft>
                        <a:buClrTx/>
                        <a:buSzTx/>
                        <a:buFontTx/>
                        <a:buNone/>
                        <a:tabLst/>
                        <a:defRPr sz="1800"/>
                      </a:pPr>
                      <a:r>
                        <a:rPr lang="zh-TW" altLang="en-US"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icrosoft JhengHei"/>
                          <a:sym typeface="Microsoft JhengHei"/>
                        </a:rPr>
                        <a:t>志聰</a:t>
                      </a:r>
                      <a:endParaRPr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icrosoft JhengHei"/>
                        <a:sym typeface="Microsoft JhengHei"/>
                      </a:endParaRPr>
                    </a:p>
                  </a:txBody>
                  <a:tcPr marL="0" marR="0" marT="0" marB="0" anchor="ctr" horzOverflow="overflow">
                    <a:lnL w="12700" cap="flat" cmpd="sng" algn="ctr">
                      <a:solidFill>
                        <a:srgbClr val="0070C0"/>
                      </a:solidFill>
                      <a:prstDash val="solid"/>
                      <a:round/>
                      <a:headEnd type="none" w="med" len="med"/>
                      <a:tailEnd type="none" w="med" len="med"/>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extLst>
                  <a:ext uri="{0D108BD9-81ED-4DB2-BD59-A6C34878D82A}">
                    <a16:rowId xmlns:a16="http://schemas.microsoft.com/office/drawing/2014/main" val="3091470603"/>
                  </a:ext>
                </a:extLst>
              </a:tr>
              <a:tr h="522476">
                <a:tc>
                  <a:txBody>
                    <a:bodyPr/>
                    <a:lstStyle/>
                    <a:p>
                      <a:pPr marL="0" marR="0" indent="0" algn="l" defTabSz="914400" rtl="0" eaLnBrk="1" latinLnBrk="0" hangingPunct="1">
                        <a:lnSpc>
                          <a:spcPct val="100000"/>
                        </a:lnSpc>
                        <a:spcBef>
                          <a:spcPts val="0"/>
                        </a:spcBef>
                        <a:spcAft>
                          <a:spcPts val="0"/>
                        </a:spcAft>
                        <a:buClrTx/>
                        <a:buSzTx/>
                        <a:buFontTx/>
                        <a:buNone/>
                        <a:tabLst/>
                        <a:defRPr sz="1800"/>
                      </a:pPr>
                      <a:r>
                        <a:rPr lang="zh-TW" altLang="en-US"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icrosoft JhengHei"/>
                          <a:sym typeface="Microsoft JhengHei"/>
                        </a:rPr>
                        <a:t>經濟部產發署</a:t>
                      </a:r>
                    </a:p>
                  </a:txBody>
                  <a:tcPr marL="36000" marR="36000" marT="36000" marB="36000" anchor="ctr" horzOverflow="overflow">
                    <a:lnL w="12700">
                      <a:solidFill>
                        <a:srgbClr val="0070C0"/>
                      </a:solidFill>
                    </a:lnL>
                    <a:lnR w="12700" cap="flat" cmpd="sng" algn="ctr">
                      <a:solidFill>
                        <a:srgbClr val="0070C0"/>
                      </a:solidFill>
                      <a:prstDash val="solid"/>
                      <a:round/>
                      <a:headEnd type="none" w="med" len="med"/>
                      <a:tailEnd type="none" w="med" len="med"/>
                    </a:lnR>
                    <a:lnT w="12700">
                      <a:solidFill>
                        <a:srgbClr val="0070C0"/>
                      </a:solidFill>
                    </a:lnT>
                    <a:lnB w="12700">
                      <a:solidFill>
                        <a:srgbClr val="0070C0"/>
                      </a:solidFill>
                    </a:lnB>
                    <a:solidFill>
                      <a:schemeClr val="accent1">
                        <a:alpha val="20000"/>
                      </a:schemeClr>
                    </a:solidFill>
                  </a:tcPr>
                </a:tc>
                <a:tc>
                  <a:txBody>
                    <a:bodyPr/>
                    <a:lstStyle/>
                    <a:p>
                      <a:pPr marL="0" marR="0" indent="0" algn="l" defTabSz="914400" rtl="0" eaLnBrk="1" latinLnBrk="0" hangingPunct="1">
                        <a:lnSpc>
                          <a:spcPct val="100000"/>
                        </a:lnSpc>
                        <a:spcBef>
                          <a:spcPts val="0"/>
                        </a:spcBef>
                        <a:spcAft>
                          <a:spcPts val="0"/>
                        </a:spcAft>
                        <a:buClrTx/>
                        <a:buSzTx/>
                        <a:buFontTx/>
                        <a:buNone/>
                        <a:tabLst/>
                        <a:defRPr sz="1800"/>
                      </a:pPr>
                      <a:r>
                        <a:rPr lang="zh-TW" altLang="en-US" sz="1400" b="0" i="0" u="none" strike="noStrike" cap="none" spc="0" baseline="0" dirty="0">
                          <a:solidFill>
                            <a:srgbClr val="000000"/>
                          </a:solidFill>
                          <a:uFillTx/>
                          <a:latin typeface="微軟正黑體" panose="020B0604030504040204" pitchFamily="34" charset="-120"/>
                          <a:ea typeface="微軟正黑體" panose="020B0604030504040204" pitchFamily="34" charset="-120"/>
                          <a:sym typeface="Arial"/>
                        </a:rPr>
                        <a:t>石墨烯遠紅外線穿戴錶帶健康追蹤平台計畫 </a:t>
                      </a:r>
                      <a:endParaRPr sz="1400" b="0" i="0" u="none" strike="noStrike" cap="none" spc="0" baseline="0" dirty="0">
                        <a:solidFill>
                          <a:srgbClr val="000000"/>
                        </a:solidFill>
                        <a:uFillTx/>
                        <a:latin typeface="微軟正黑體" panose="020B0604030504040204" pitchFamily="34" charset="-120"/>
                        <a:ea typeface="微軟正黑體" panose="020B0604030504040204" pitchFamily="34" charset="-120"/>
                        <a:sym typeface="Arial"/>
                      </a:endParaRPr>
                    </a:p>
                  </a:txBody>
                  <a:tcPr marL="36000" marR="36000" marT="36000" marB="36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a:solidFill>
                        <a:srgbClr val="0070C0"/>
                      </a:solidFill>
                    </a:lnT>
                    <a:lnB w="12700">
                      <a:solidFill>
                        <a:srgbClr val="0070C0"/>
                      </a:solidFill>
                    </a:lnB>
                    <a:solidFill>
                      <a:schemeClr val="accent1">
                        <a:alpha val="20000"/>
                      </a:schemeClr>
                    </a:solidFill>
                  </a:tcPr>
                </a:tc>
                <a:tc>
                  <a:txBody>
                    <a:bodyPr/>
                    <a:lstStyle/>
                    <a:p>
                      <a:pPr marL="0" marR="0" indent="0" algn="r" defTabSz="914400" rtl="0" eaLnBrk="1" latinLnBrk="0" hangingPunct="1">
                        <a:lnSpc>
                          <a:spcPct val="100000"/>
                        </a:lnSpc>
                        <a:spcBef>
                          <a:spcPts val="0"/>
                        </a:spcBef>
                        <a:spcAft>
                          <a:spcPts val="0"/>
                        </a:spcAft>
                        <a:buClrTx/>
                        <a:buSzTx/>
                        <a:buFontTx/>
                        <a:buNone/>
                        <a:tabLst/>
                        <a:defRPr sz="1800"/>
                      </a:pPr>
                      <a:r>
                        <a:rPr lang="en-US"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icrosoft JhengHei"/>
                          <a:sym typeface="Microsoft JhengHei"/>
                        </a:rPr>
                        <a:t>40</a:t>
                      </a:r>
                      <a:endParaRPr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icrosoft JhengHei"/>
                        <a:sym typeface="Microsoft JhengHei"/>
                      </a:endParaRPr>
                    </a:p>
                  </a:txBody>
                  <a:tcPr marL="36000" marR="36000" marT="36000" marB="36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a:solidFill>
                        <a:srgbClr val="0070C0"/>
                      </a:solidFill>
                    </a:lnT>
                    <a:lnB w="12700">
                      <a:solidFill>
                        <a:srgbClr val="0070C0"/>
                      </a:solidFill>
                    </a:lnB>
                    <a:solidFill>
                      <a:schemeClr val="accent1">
                        <a:alpha val="20000"/>
                      </a:schemeClr>
                    </a:solidFill>
                  </a:tcPr>
                </a:tc>
                <a:tc>
                  <a:txBody>
                    <a:bodyPr/>
                    <a:lstStyle/>
                    <a:p>
                      <a:pPr marL="0" marR="0" indent="0" algn="l" defTabSz="914400" rtl="0" eaLnBrk="1" latinLnBrk="0" hangingPunct="1">
                        <a:lnSpc>
                          <a:spcPct val="100000"/>
                        </a:lnSpc>
                        <a:spcBef>
                          <a:spcPts val="0"/>
                        </a:spcBef>
                        <a:spcAft>
                          <a:spcPts val="0"/>
                        </a:spcAft>
                        <a:buClrTx/>
                        <a:buSzTx/>
                        <a:buFontTx/>
                        <a:buNone/>
                        <a:tabLst/>
                        <a:defRPr sz="1800"/>
                      </a:pPr>
                      <a:r>
                        <a:rPr lang="en-US"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icrosoft JhengHei"/>
                          <a:sym typeface="Microsoft JhengHei"/>
                        </a:rPr>
                        <a:t>202405</a:t>
                      </a:r>
                      <a:r>
                        <a:rPr lang="en-US" altLang="zh-TW"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icrosoft JhengHei"/>
                          <a:sym typeface="Microsoft JhengHei"/>
                        </a:rPr>
                        <a:t>-</a:t>
                      </a:r>
                      <a:endParaRPr lang="en-US"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icrosoft JhengHei"/>
                        <a:sym typeface="Microsoft JhengHei"/>
                      </a:endParaRPr>
                    </a:p>
                    <a:p>
                      <a:pPr marL="0" marR="0" indent="0" algn="l" defTabSz="914400" rtl="0" eaLnBrk="1" latinLnBrk="0" hangingPunct="1">
                        <a:lnSpc>
                          <a:spcPct val="100000"/>
                        </a:lnSpc>
                        <a:spcBef>
                          <a:spcPts val="0"/>
                        </a:spcBef>
                        <a:spcAft>
                          <a:spcPts val="0"/>
                        </a:spcAft>
                        <a:buClrTx/>
                        <a:buSzTx/>
                        <a:buFontTx/>
                        <a:buNone/>
                        <a:tabLst/>
                        <a:defRPr sz="1800"/>
                      </a:pPr>
                      <a:r>
                        <a:rPr lang="en-US"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icrosoft JhengHei"/>
                          <a:sym typeface="Microsoft JhengHei"/>
                        </a:rPr>
                        <a:t>202410</a:t>
                      </a:r>
                      <a:endParaRPr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icrosoft JhengHei"/>
                        <a:sym typeface="Microsoft JhengHei"/>
                      </a:endParaRPr>
                    </a:p>
                  </a:txBody>
                  <a:tcPr marL="45720" marR="4572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a:solidFill>
                        <a:srgbClr val="0070C0"/>
                      </a:solidFill>
                    </a:lnT>
                    <a:lnB w="12700">
                      <a:solidFill>
                        <a:srgbClr val="0070C0"/>
                      </a:solidFill>
                    </a:lnB>
                    <a:solidFill>
                      <a:schemeClr val="accent1">
                        <a:alpha val="20000"/>
                      </a:schemeClr>
                    </a:solidFill>
                  </a:tcPr>
                </a:tc>
                <a:tc>
                  <a:txBody>
                    <a:bodyPr/>
                    <a:lstStyle/>
                    <a:p>
                      <a:pPr marL="0" marR="0" indent="0" algn="l" defTabSz="914400" rtl="0" eaLnBrk="1" latinLnBrk="0" hangingPunct="1">
                        <a:lnSpc>
                          <a:spcPct val="100000"/>
                        </a:lnSpc>
                        <a:spcBef>
                          <a:spcPts val="0"/>
                        </a:spcBef>
                        <a:spcAft>
                          <a:spcPts val="0"/>
                        </a:spcAft>
                        <a:buClrTx/>
                        <a:buSzTx/>
                        <a:buFontTx/>
                        <a:buNone/>
                        <a:tabLst/>
                        <a:defRPr sz="1800"/>
                      </a:pPr>
                      <a:r>
                        <a:rPr lang="zh-TW" altLang="en-US"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icrosoft JhengHei"/>
                          <a:sym typeface="Microsoft JhengHei"/>
                        </a:rPr>
                        <a:t>與英發磊科技合作高齡服飾及健康追蹤，已於</a:t>
                      </a:r>
                      <a:r>
                        <a:rPr lang="en-US" altLang="zh-TW"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icrosoft JhengHei"/>
                          <a:sym typeface="Microsoft JhengHei"/>
                        </a:rPr>
                        <a:t>5/13</a:t>
                      </a:r>
                      <a:r>
                        <a:rPr lang="zh-TW" altLang="en-US"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icrosoft JhengHei"/>
                          <a:sym typeface="Microsoft JhengHei"/>
                        </a:rPr>
                        <a:t>簡報</a:t>
                      </a:r>
                      <a:endParaRPr lang="en-US" altLang="zh-TW"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icrosoft JhengHei"/>
                        <a:sym typeface="Microsoft JhengHei"/>
                      </a:endParaRPr>
                    </a:p>
                  </a:txBody>
                  <a:tcPr marL="45720" marR="4572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a:solidFill>
                        <a:srgbClr val="0070C0"/>
                      </a:solidFill>
                    </a:lnT>
                    <a:lnB w="12700">
                      <a:solidFill>
                        <a:srgbClr val="0070C0"/>
                      </a:solidFill>
                    </a:lnB>
                    <a:solidFill>
                      <a:schemeClr val="accent1">
                        <a:alpha val="20000"/>
                      </a:schemeClr>
                    </a:solidFill>
                  </a:tcPr>
                </a:tc>
                <a:tc>
                  <a:txBody>
                    <a:bodyPr/>
                    <a:lstStyle/>
                    <a:p>
                      <a:pPr marL="0" marR="0" indent="0" algn="l" defTabSz="914400" rtl="0" eaLnBrk="1" latinLnBrk="0" hangingPunct="1">
                        <a:lnSpc>
                          <a:spcPct val="100000"/>
                        </a:lnSpc>
                        <a:spcBef>
                          <a:spcPts val="0"/>
                        </a:spcBef>
                        <a:spcAft>
                          <a:spcPts val="0"/>
                        </a:spcAft>
                        <a:buClrTx/>
                        <a:buSzTx/>
                        <a:buFontTx/>
                        <a:buNone/>
                        <a:tabLst/>
                        <a:defRPr sz="1800"/>
                      </a:pPr>
                      <a:r>
                        <a:rPr lang="zh-TW" altLang="en-US"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icrosoft JhengHei"/>
                          <a:sym typeface="Microsoft JhengHei"/>
                        </a:rPr>
                        <a:t>志聰</a:t>
                      </a:r>
                      <a:endParaRPr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icrosoft JhengHei"/>
                        <a:sym typeface="Microsoft JhengHei"/>
                      </a:endParaRPr>
                    </a:p>
                  </a:txBody>
                  <a:tcPr marL="0" marR="0" marT="0" marB="0" anchor="ctr" horzOverflow="overflow">
                    <a:lnL w="12700" cap="flat" cmpd="sng" algn="ctr">
                      <a:solidFill>
                        <a:srgbClr val="0070C0"/>
                      </a:solidFill>
                      <a:prstDash val="solid"/>
                      <a:round/>
                      <a:headEnd type="none" w="med" len="med"/>
                      <a:tailEnd type="none" w="med" len="med"/>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855701012"/>
                  </a:ext>
                </a:extLst>
              </a:tr>
            </a:tbl>
          </a:graphicData>
        </a:graphic>
      </p:graphicFrame>
      <p:sp>
        <p:nvSpPr>
          <p:cNvPr id="8" name="文字方塊 5">
            <a:extLst>
              <a:ext uri="{FF2B5EF4-FFF2-40B4-BE49-F238E27FC236}">
                <a16:creationId xmlns:a16="http://schemas.microsoft.com/office/drawing/2014/main" id="{6561A007-09BB-401D-A0CB-5C72CBD8D700}"/>
              </a:ext>
            </a:extLst>
          </p:cNvPr>
          <p:cNvSpPr txBox="1"/>
          <p:nvPr/>
        </p:nvSpPr>
        <p:spPr>
          <a:xfrm>
            <a:off x="7239931" y="489030"/>
            <a:ext cx="4417231" cy="369328"/>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p>
            <a:pPr>
              <a:defRPr b="1">
                <a:latin typeface="微軟正黑體"/>
                <a:ea typeface="微軟正黑體"/>
                <a:cs typeface="微軟正黑體"/>
                <a:sym typeface="微軟正黑體"/>
              </a:defRPr>
            </a:pPr>
            <a:r>
              <a:rPr lang="zh-TW" altLang="en-US" dirty="0"/>
              <a:t>簽約：</a:t>
            </a:r>
            <a:r>
              <a:rPr lang="en-US" altLang="zh-TW" dirty="0"/>
              <a:t>2,074</a:t>
            </a:r>
            <a:r>
              <a:rPr lang="zh-TW" altLang="en-US" dirty="0"/>
              <a:t>萬元</a:t>
            </a:r>
            <a:r>
              <a:rPr lang="en-US" altLang="zh-TW" dirty="0"/>
              <a:t>/</a:t>
            </a:r>
            <a:r>
              <a:rPr dirty="0"/>
              <a:t>努力與洽談中</a:t>
            </a:r>
            <a:r>
              <a:rPr lang="en-US" altLang="zh-TW" dirty="0"/>
              <a:t>3,620</a:t>
            </a:r>
            <a:r>
              <a:rPr lang="zh-TW" altLang="en-US" dirty="0"/>
              <a:t>萬元</a:t>
            </a:r>
            <a:endParaRPr dirty="0"/>
          </a:p>
        </p:txBody>
      </p:sp>
    </p:spTree>
    <p:extLst>
      <p:ext uri="{BB962C8B-B14F-4D97-AF65-F5344CB8AC3E}">
        <p14:creationId xmlns:p14="http://schemas.microsoft.com/office/powerpoint/2010/main" val="3515530972"/>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0" name="標題 4"/>
          <p:cNvSpPr txBox="1">
            <a:spLocks noGrp="1"/>
          </p:cNvSpPr>
          <p:nvPr>
            <p:ph type="title"/>
          </p:nvPr>
        </p:nvSpPr>
        <p:spPr>
          <a:xfrm>
            <a:off x="601133" y="316991"/>
            <a:ext cx="11159067" cy="889509"/>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綱   要</a:t>
            </a:r>
          </a:p>
        </p:txBody>
      </p:sp>
      <p:sp>
        <p:nvSpPr>
          <p:cNvPr id="1071" name="投影片編號版面配置區 1"/>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微軟正黑體"/>
                <a:ea typeface="微軟正黑體"/>
                <a:cs typeface="微軟正黑體"/>
                <a:sym typeface="微軟正黑體"/>
              </a:defRPr>
            </a:lvl1pPr>
          </a:lstStyle>
          <a:p>
            <a:fld id="{86CB4B4D-7CA3-9044-876B-883B54F8677D}" type="slidenum">
              <a:t>9</a:t>
            </a:fld>
            <a:endParaRPr/>
          </a:p>
        </p:txBody>
      </p:sp>
      <p:sp>
        <p:nvSpPr>
          <p:cNvPr id="1072" name="內容版面配置區 4"/>
          <p:cNvSpPr txBox="1">
            <a:spLocks noGrp="1"/>
          </p:cNvSpPr>
          <p:nvPr>
            <p:ph type="body" sz="half" idx="1"/>
          </p:nvPr>
        </p:nvSpPr>
        <p:spPr>
          <a:xfrm>
            <a:off x="1475655" y="1844823"/>
            <a:ext cx="6696744" cy="3024341"/>
          </a:xfrm>
          <a:prstGeom prst="rect">
            <a:avLst/>
          </a:prstGeom>
        </p:spPr>
        <p:txBody>
          <a:bodyPr/>
          <a:lstStyle/>
          <a:p>
            <a:pPr>
              <a:lnSpc>
                <a:spcPct val="120000"/>
              </a:lnSpc>
              <a:buFont typeface="Helvetica"/>
              <a:buChar char="➢"/>
              <a:defRPr>
                <a:solidFill>
                  <a:srgbClr val="87CEFA"/>
                </a:solidFill>
                <a:latin typeface="微軟正黑體"/>
                <a:ea typeface="微軟正黑體"/>
                <a:cs typeface="微軟正黑體"/>
                <a:sym typeface="微軟正黑體"/>
              </a:defRPr>
            </a:pPr>
            <a:r>
              <a:t>組業務能見度</a:t>
            </a:r>
          </a:p>
          <a:p>
            <a:pPr>
              <a:lnSpc>
                <a:spcPct val="120000"/>
              </a:lnSpc>
              <a:buFont typeface="Helvetica"/>
              <a:buChar char="➢"/>
              <a:defRPr sz="3600" b="1">
                <a:solidFill>
                  <a:srgbClr val="000099"/>
                </a:solidFill>
                <a:latin typeface="微軟正黑體"/>
                <a:ea typeface="微軟正黑體"/>
                <a:cs typeface="微軟正黑體"/>
                <a:sym typeface="微軟正黑體"/>
              </a:defRPr>
            </a:pPr>
            <a:r>
              <a:t>重要業務推廣案件</a:t>
            </a:r>
          </a:p>
        </p:txBody>
      </p:sp>
    </p:spTree>
  </p:cSld>
  <p:clrMapOvr>
    <a:masterClrMapping/>
  </p:clrMapOvr>
  <p:transition spd="med"/>
</p:sld>
</file>

<file path=ppt/theme/theme1.xml><?xml version="1.0" encoding="utf-8"?>
<a:theme xmlns:a="http://schemas.openxmlformats.org/drawingml/2006/main" name="簡報內頁">
  <a:themeElements>
    <a:clrScheme name="簡報內頁">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簡報內頁">
      <a:majorFont>
        <a:latin typeface="Calibri"/>
        <a:ea typeface="Calibri"/>
        <a:cs typeface="Calibri"/>
      </a:majorFont>
      <a:minorFont>
        <a:latin typeface="Helvetica"/>
        <a:ea typeface="Helvetica"/>
        <a:cs typeface="Helvetica"/>
      </a:minorFont>
    </a:fontScheme>
    <a:fmtScheme name="簡報內頁">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1130429經營團隊會議-S組" id="{7E6969BD-9E6F-374E-97C4-22B08AAA06E3}" vid="{33676CE0-0099-2E45-97C4-015403CA53F0}"/>
    </a:ext>
  </a:extLst>
</a:theme>
</file>

<file path=ppt/theme/theme2.xml><?xml version="1.0" encoding="utf-8"?>
<a:theme xmlns:a="http://schemas.openxmlformats.org/drawingml/2006/main" name="簡報內頁">
  <a:themeElements>
    <a:clrScheme name="簡報內頁">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簡報內頁">
      <a:majorFont>
        <a:latin typeface="Calibri"/>
        <a:ea typeface="Calibri"/>
        <a:cs typeface="Calibri"/>
      </a:majorFont>
      <a:minorFont>
        <a:latin typeface="Helvetica"/>
        <a:ea typeface="Helvetica"/>
        <a:cs typeface="Helvetica"/>
      </a:minorFont>
    </a:fontScheme>
    <a:fmtScheme name="簡報內頁">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1130429經營團隊會議-S組100</Template>
  <TotalTime>431</TotalTime>
  <Words>2634</Words>
  <Application>Microsoft Office PowerPoint</Application>
  <PresentationFormat>寬螢幕</PresentationFormat>
  <Paragraphs>989</Paragraphs>
  <Slides>18</Slides>
  <Notes>0</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18</vt:i4>
      </vt:variant>
    </vt:vector>
  </HeadingPairs>
  <TitlesOfParts>
    <vt:vector size="27" baseType="lpstr">
      <vt:lpstr>Microsoft JhengHei UI</vt:lpstr>
      <vt:lpstr>微軟正黑體</vt:lpstr>
      <vt:lpstr>新細明體</vt:lpstr>
      <vt:lpstr>Arial</vt:lpstr>
      <vt:lpstr>Calibri</vt:lpstr>
      <vt:lpstr>Helvetica</vt:lpstr>
      <vt:lpstr>Symbol</vt:lpstr>
      <vt:lpstr>Times New Roman</vt:lpstr>
      <vt:lpstr>簡報內頁</vt:lpstr>
      <vt:lpstr>S組核心業務報告 (113年5月份)</vt:lpstr>
      <vt:lpstr>綱   要</vt:lpstr>
      <vt:lpstr>PowerPoint 簡報</vt:lpstr>
      <vt:lpstr>  S 組業務能見度與缺口分析</vt:lpstr>
      <vt:lpstr>衍生加值業務能見度</vt:lpstr>
      <vt:lpstr>BP業務能見度</vt:lpstr>
      <vt:lpstr>政府知服</vt:lpstr>
      <vt:lpstr>政府知服</vt:lpstr>
      <vt:lpstr>綱   要</vt:lpstr>
      <vt:lpstr>重要業務推廣案件 (民營)</vt:lpstr>
      <vt:lpstr>重要業務推廣案件 (民營)</vt:lpstr>
      <vt:lpstr>重要業務推廣案件 (民營)</vt:lpstr>
      <vt:lpstr>重要業務推廣案件 (民營)</vt:lpstr>
      <vt:lpstr>重要業務推廣案件 (技轉授權)</vt:lpstr>
      <vt:lpstr>重要業務推廣案件 (工服)</vt:lpstr>
      <vt:lpstr>重大效益/重要任務規劃事項</vt:lpstr>
      <vt:lpstr>重大效益/重要任務規劃事項</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S組核心業務報告 (113年3月份)</dc:title>
  <dc:creator>吳芷倩</dc:creator>
  <cp:lastModifiedBy>吳芷倩</cp:lastModifiedBy>
  <cp:revision>63</cp:revision>
  <dcterms:created xsi:type="dcterms:W3CDTF">2024-04-26T09:03:10Z</dcterms:created>
  <dcterms:modified xsi:type="dcterms:W3CDTF">2024-05-15T00:19:06Z</dcterms:modified>
</cp:coreProperties>
</file>