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3"/>
  </p:notesMasterIdLst>
  <p:handoutMasterIdLst>
    <p:handoutMasterId r:id="rId14"/>
  </p:handoutMasterIdLst>
  <p:sldIdLst>
    <p:sldId id="2829" r:id="rId6"/>
    <p:sldId id="3731" r:id="rId7"/>
    <p:sldId id="2145708170" r:id="rId8"/>
    <p:sldId id="2145708171" r:id="rId9"/>
    <p:sldId id="2145708172" r:id="rId10"/>
    <p:sldId id="2145708173" r:id="rId11"/>
    <p:sldId id="3764" r:id="rId1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3" autoAdjust="0"/>
    <p:restoredTop sz="93891" autoAdjust="0"/>
  </p:normalViewPr>
  <p:slideViewPr>
    <p:cSldViewPr snapToGrid="0">
      <p:cViewPr varScale="1">
        <p:scale>
          <a:sx n="69" d="100"/>
          <a:sy n="69" d="100"/>
        </p:scale>
        <p:origin x="126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47" r:id="rId15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6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113.06.20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1265246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2606199" y="0"/>
            <a:ext cx="6786909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617783" y="60546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88" y="882464"/>
            <a:ext cx="10991002" cy="569701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1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696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35268"/>
              </p:ext>
            </p:extLst>
          </p:nvPr>
        </p:nvGraphicFramePr>
        <p:xfrm>
          <a:off x="1713727" y="958364"/>
          <a:ext cx="9073011" cy="5687870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108,076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119,101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19,300K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1487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88,776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99,801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66921">
                <a:tc rowSpan="6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櫻桃木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雀莉家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)(IP-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蓄冷液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1338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375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米特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(IP-PLA 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材料循環經濟模式研析技術授權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54185"/>
                  </a:ext>
                </a:extLst>
              </a:tr>
              <a:tr h="1003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(IP+BP-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746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智能倉儲機器人系統建置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0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1696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73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47,371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zh-TW" sz="11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altLang="zh-TW" sz="11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en-US" altLang="zh-TW" sz="11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33,051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41,405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66,750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38,251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810463"/>
              </p:ext>
            </p:extLst>
          </p:nvPr>
        </p:nvGraphicFramePr>
        <p:xfrm>
          <a:off x="1569328" y="1631353"/>
          <a:ext cx="9028024" cy="4793378"/>
        </p:xfrm>
        <a:graphic>
          <a:graphicData uri="http://schemas.openxmlformats.org/drawingml/2006/table">
            <a:tbl>
              <a:tblPr/>
              <a:tblGrid>
                <a:gridCol w="208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3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6,550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7,550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5,750K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自動倉儲控制系統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6,750K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低溫倉自動品檢技術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4,375 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櫻桃木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雀莉家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蓄冷液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4,375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63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375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米特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(IP-PLA 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材料循環經濟模式研析技術授權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(IP+BP-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1,375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2,375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13137" y="620688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43358"/>
              </p:ext>
            </p:extLst>
          </p:nvPr>
        </p:nvGraphicFramePr>
        <p:xfrm>
          <a:off x="1595929" y="1082353"/>
          <a:ext cx="9073011" cy="5368793"/>
        </p:xfrm>
        <a:graphic>
          <a:graphicData uri="http://schemas.openxmlformats.org/drawingml/2006/table">
            <a:tbl>
              <a:tblPr/>
              <a:tblGrid>
                <a:gridCol w="1891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265,234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271,919</a:t>
                      </a:r>
                      <a:r>
                        <a:rPr lang="en-US" sz="12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93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嘉義冷鏈物流中心建設規劃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2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智易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車輛再生零件履歷追溯系統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835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246,734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252,937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旭貿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智能倉儲機器人系統建置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3">
                  <a:txBody>
                    <a:bodyPr/>
                    <a:lstStyle/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四向型梭車自動倉儲控制系統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2583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物流士助理平台系統開發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2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MY GIA-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冷鏈系統技術訂閱服務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60,796</a:t>
                      </a:r>
                      <a:r>
                        <a:rPr lang="en-US" altLang="zh-TW" sz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38,676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物流減碳研究分析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聯群物流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楊梅倉貨架儲位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棧板檢測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22,620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全日大林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小滑塊分揀系統建置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72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144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商業署</a:t>
                      </a:r>
                      <a:r>
                        <a:rPr lang="en-US" altLang="zh-TW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物流循環包材發展與推動計畫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2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149944"/>
                  </a:ext>
                </a:extLst>
              </a:tr>
              <a:tr h="1293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2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2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185,938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214,261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2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2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40,229</a:t>
                      </a:r>
                      <a:endParaRPr lang="zh-TW" altLang="en-US" sz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Props1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purl.org/dc/dcmitype/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4712</TotalTime>
  <Words>898</Words>
  <Application>Microsoft Office PowerPoint</Application>
  <PresentationFormat>寬螢幕</PresentationFormat>
  <Paragraphs>241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Calibri</vt:lpstr>
      <vt:lpstr>Wingdings</vt:lpstr>
      <vt:lpstr>簡報內頁</vt:lpstr>
      <vt:lpstr>1_簡報內頁</vt:lpstr>
      <vt:lpstr>U組核心業務報告 (113年6月份)</vt:lpstr>
      <vt:lpstr>綱   要</vt:lpstr>
      <vt:lpstr>PowerPoint 簡報</vt:lpstr>
      <vt:lpstr>PowerPoint 簡報</vt:lpstr>
      <vt:lpstr>PowerPoint 簡報</vt:lpstr>
      <vt:lpstr>PowerPoint 簡報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630</cp:revision>
  <cp:lastPrinted>2021-11-08T09:04:53Z</cp:lastPrinted>
  <dcterms:created xsi:type="dcterms:W3CDTF">2008-05-08T04:38:45Z</dcterms:created>
  <dcterms:modified xsi:type="dcterms:W3CDTF">2024-06-20T05:10:56Z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