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13"/>
  </p:notesMasterIdLst>
  <p:handoutMasterIdLst>
    <p:handoutMasterId r:id="rId14"/>
  </p:handoutMasterIdLst>
  <p:sldIdLst>
    <p:sldId id="626" r:id="rId4"/>
    <p:sldId id="696" r:id="rId5"/>
    <p:sldId id="779" r:id="rId6"/>
    <p:sldId id="820" r:id="rId7"/>
    <p:sldId id="814" r:id="rId8"/>
    <p:sldId id="818" r:id="rId9"/>
    <p:sldId id="817" r:id="rId10"/>
    <p:sldId id="784" r:id="rId11"/>
    <p:sldId id="783" r:id="rId12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2060"/>
    <a:srgbClr val="FFFF99"/>
    <a:srgbClr val="DBF8F9"/>
    <a:srgbClr val="ABFFF7"/>
    <a:srgbClr val="66FFFF"/>
    <a:srgbClr val="000099"/>
    <a:srgbClr val="FFFFFF"/>
    <a:srgbClr val="36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400" autoAdjust="0"/>
  </p:normalViewPr>
  <p:slideViewPr>
    <p:cSldViewPr snapToGrid="0">
      <p:cViewPr varScale="1">
        <p:scale>
          <a:sx n="97" d="100"/>
          <a:sy n="97" d="100"/>
        </p:scale>
        <p:origin x="1210" y="86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2024/7/1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1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95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8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2024/7/1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113.07.01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82783" y="109145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331321" y="79085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AEACBAB-A8DE-49AA-BEEA-C894DF5212D1}"/>
              </a:ext>
            </a:extLst>
          </p:cNvPr>
          <p:cNvSpPr txBox="1"/>
          <p:nvPr/>
        </p:nvSpPr>
        <p:spPr>
          <a:xfrm>
            <a:off x="391298" y="5532406"/>
            <a:ext cx="8453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1:</a:t>
            </a:r>
            <a:r>
              <a:rPr lang="zh-TW" altLang="en-US" sz="1200" dirty="0">
                <a:latin typeface="+mj-ea"/>
                <a:ea typeface="+mj-ea"/>
              </a:rPr>
              <a:t>科技研發含 </a:t>
            </a:r>
            <a:r>
              <a:rPr lang="en-US" altLang="zh-TW" sz="1200" i="0" u="none" strike="noStrike" dirty="0">
                <a:effectLst/>
                <a:latin typeface="+mj-ea"/>
                <a:ea typeface="+mj-ea"/>
              </a:rPr>
              <a:t>GAI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管理規範與法治研析計畫</a:t>
            </a:r>
            <a:r>
              <a:rPr lang="en-US" altLang="zh-TW" sz="1200" i="0" u="none" strike="noStrike" dirty="0">
                <a:effectLst/>
                <a:latin typeface="+mj-ea"/>
                <a:ea typeface="+mj-ea"/>
              </a:rPr>
              <a:t>【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結餘款</a:t>
            </a:r>
            <a:r>
              <a:rPr lang="en-US" altLang="zh-TW" sz="1200" i="0" u="none" strike="noStrike" dirty="0">
                <a:effectLst/>
                <a:latin typeface="+mj-ea"/>
                <a:ea typeface="+mj-ea"/>
              </a:rPr>
              <a:t>】10,000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千元及科發生成式人工智慧驅動產業創新先 </a:t>
            </a:r>
            <a:endParaRPr lang="en-US" altLang="zh-TW" sz="1200" i="0" u="none" strike="noStrike" dirty="0">
              <a:effectLst/>
              <a:latin typeface="+mj-ea"/>
              <a:ea typeface="+mj-ea"/>
            </a:endParaRPr>
          </a:p>
          <a:p>
            <a:pPr algn="l" rtl="0"/>
            <a:r>
              <a:rPr lang="en-US" altLang="zh-TW" sz="1200" dirty="0">
                <a:latin typeface="+mj-ea"/>
                <a:ea typeface="+mj-ea"/>
              </a:rPr>
              <a:t>          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期計畫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dirty="0">
                <a:latin typeface="+mj-ea"/>
                <a:ea typeface="+mj-ea"/>
              </a:rPr>
              <a:t>15,200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2:</a:t>
            </a:r>
            <a:r>
              <a:rPr lang="zh-TW" altLang="en-US" sz="1200" dirty="0">
                <a:latin typeface="+mj-ea"/>
                <a:ea typeface="+mj-ea"/>
              </a:rPr>
              <a:t>政府服務含商業署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物流</a:t>
            </a:r>
            <a:r>
              <a:rPr lang="zh-TW" altLang="en-US" sz="1200" dirty="0">
                <a:latin typeface="+mj-ea"/>
                <a:ea typeface="+mj-ea"/>
              </a:rPr>
              <a:t>循包材計畫</a:t>
            </a:r>
            <a:r>
              <a:rPr lang="en-US" altLang="zh-TW" sz="1200" dirty="0">
                <a:latin typeface="+mj-ea"/>
                <a:ea typeface="+mj-ea"/>
              </a:rPr>
              <a:t>10,000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3</a:t>
            </a:r>
            <a:r>
              <a:rPr lang="zh-TW" altLang="en-US" sz="1200" dirty="0">
                <a:latin typeface="+mj-ea"/>
                <a:ea typeface="+mj-ea"/>
              </a:rPr>
              <a:t>政府服務不含環境部淨零綠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環</a:t>
            </a:r>
            <a:r>
              <a:rPr lang="zh-TW" altLang="en-US" sz="1200" dirty="0">
                <a:latin typeface="+mj-ea"/>
                <a:ea typeface="+mj-ea"/>
              </a:rPr>
              <a:t>生活轉型模式建構計畫，總預算</a:t>
            </a:r>
            <a:r>
              <a:rPr lang="en-US" altLang="zh-TW" sz="1200" dirty="0">
                <a:latin typeface="+mj-ea"/>
                <a:ea typeface="+mj-ea"/>
              </a:rPr>
              <a:t>14,500K(</a:t>
            </a:r>
            <a:r>
              <a:rPr lang="zh-TW" altLang="en-US" sz="1200" dirty="0">
                <a:latin typeface="+mj-ea"/>
                <a:ea typeface="+mj-ea"/>
              </a:rPr>
              <a:t>含稅</a:t>
            </a:r>
            <a:r>
              <a:rPr lang="en-US" altLang="zh-TW" sz="1200" dirty="0">
                <a:latin typeface="+mj-ea"/>
                <a:ea typeface="+mj-ea"/>
              </a:rPr>
              <a:t>)</a:t>
            </a:r>
            <a:r>
              <a:rPr lang="zh-TW" altLang="en-US" sz="1200" dirty="0">
                <a:latin typeface="+mj-ea"/>
                <a:ea typeface="+mj-ea"/>
              </a:rPr>
              <a:t>，</a:t>
            </a:r>
            <a:r>
              <a:rPr lang="en-US" altLang="zh-TW" sz="1200" dirty="0">
                <a:latin typeface="+mj-ea"/>
                <a:ea typeface="+mj-ea"/>
              </a:rPr>
              <a:t>FY113</a:t>
            </a:r>
            <a:r>
              <a:rPr lang="zh-TW" altLang="en-US" sz="1200" dirty="0">
                <a:latin typeface="+mj-ea"/>
                <a:ea typeface="+mj-ea"/>
              </a:rPr>
              <a:t>預計認列</a:t>
            </a:r>
            <a:r>
              <a:rPr lang="en-US" altLang="zh-TW" sz="1200" dirty="0">
                <a:latin typeface="+mj-ea"/>
                <a:ea typeface="+mj-ea"/>
              </a:rPr>
              <a:t>5,000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</a:p>
          <a:p>
            <a:pPr algn="l" rtl="0"/>
            <a:endParaRPr lang="zh-TW" altLang="en-US" sz="1200" dirty="0">
              <a:latin typeface="+mj-ea"/>
              <a:ea typeface="+mj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38" y="987585"/>
            <a:ext cx="8278771" cy="4496045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040337" y="1587732"/>
            <a:ext cx="76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註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1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115581" y="3397181"/>
            <a:ext cx="76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註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3131E47-E975-4226-89FE-5246607CF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45" y="992539"/>
            <a:ext cx="8548517" cy="487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9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513" y="3465513"/>
            <a:ext cx="4247023" cy="300089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907" y="3465513"/>
            <a:ext cx="4101344" cy="304245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2882" y="888289"/>
            <a:ext cx="6650182" cy="243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35812" y="229815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" y="779219"/>
            <a:ext cx="8462355" cy="58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2" y="835538"/>
            <a:ext cx="8690602" cy="567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8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06" y="706582"/>
            <a:ext cx="8412134" cy="554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各組營收預測數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DFA17BE3-B07F-4BB3-8C78-9E1FF399F2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776" y="893834"/>
            <a:ext cx="8710448" cy="498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1987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A3909393-38BE-4681-AC4D-F5BC1D23A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186" y="987221"/>
            <a:ext cx="8710448" cy="456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38117</TotalTime>
  <Words>200</Words>
  <Application>Microsoft Office PowerPoint</Application>
  <PresentationFormat>如螢幕大小 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2497</cp:revision>
  <cp:lastPrinted>2024-07-01T01:44:28Z</cp:lastPrinted>
  <dcterms:created xsi:type="dcterms:W3CDTF">2008-05-08T04:38:45Z</dcterms:created>
  <dcterms:modified xsi:type="dcterms:W3CDTF">2024-07-01T02:01:43Z</dcterms:modified>
</cp:coreProperties>
</file>