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2024/8/26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851236"/>
              </p:ext>
            </p:extLst>
          </p:nvPr>
        </p:nvGraphicFramePr>
        <p:xfrm>
          <a:off x="1009235" y="1486429"/>
          <a:ext cx="10229385" cy="458150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5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時間</a:t>
                      </a: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  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議程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14:00-14:30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30 mins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effectLst/>
                          <a:latin typeface="+mn-ea"/>
                          <a:ea typeface="+mn-ea"/>
                        </a:rPr>
                        <a:t> 院資源配置</a:t>
                      </a:r>
                      <a:r>
                        <a:rPr lang="en-US" altLang="zh-TW" sz="14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altLang="en-US" sz="1400" dirty="0">
                          <a:effectLst/>
                          <a:latin typeface="+mn-ea"/>
                          <a:ea typeface="+mn-ea"/>
                        </a:rPr>
                        <a:t>前瞻</a:t>
                      </a:r>
                      <a:r>
                        <a:rPr lang="en-US" altLang="zh-TW" sz="1400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altLang="en-US" sz="1400" dirty="0">
                          <a:effectLst/>
                          <a:latin typeface="+mn-ea"/>
                          <a:ea typeface="+mn-ea"/>
                        </a:rPr>
                        <a:t>應研</a:t>
                      </a:r>
                      <a:r>
                        <a:rPr lang="en-US" altLang="zh-TW" sz="14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altLang="en-US" sz="1400" dirty="0">
                          <a:effectLst/>
                          <a:latin typeface="+mn-ea"/>
                          <a:ea typeface="+mn-ea"/>
                        </a:rPr>
                        <a:t>落實於</a:t>
                      </a:r>
                      <a:r>
                        <a:rPr lang="en-US" altLang="zh-TW" sz="1400" dirty="0">
                          <a:effectLst/>
                          <a:latin typeface="+mn-ea"/>
                          <a:ea typeface="+mn-ea"/>
                        </a:rPr>
                        <a:t>2035</a:t>
                      </a:r>
                      <a:r>
                        <a:rPr lang="zh-TW" altLang="en-US" sz="1400" dirty="0">
                          <a:effectLst/>
                          <a:latin typeface="+mn-ea"/>
                          <a:ea typeface="+mn-ea"/>
                        </a:rPr>
                        <a:t>技術策略藍圖說明</a:t>
                      </a: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</a:rPr>
                        <a:t>企研處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55088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14:30-14:45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  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前次會議追蹤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14:45-15:00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100"/>
                        </a:lnSpc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宣達事項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執行長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46666">
                <a:tc gridSpan="4">
                  <a:txBody>
                    <a:bodyPr/>
                    <a:lstStyle/>
                    <a:p>
                      <a:pPr marL="91440">
                        <a:lnSpc>
                          <a:spcPts val="2100"/>
                        </a:lnSpc>
                      </a:pPr>
                      <a:r>
                        <a:rPr lang="zh-TW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中心營運相關及技術重點報告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15:00-15:20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財務報告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燕燕組長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15:20-15:35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中心整體企畫與推廣業務報告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敏敏組長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15:35-16:20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45mins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-H/S/U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45mins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60629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16:20-16:30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10 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臨時動議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 &amp;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25073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113/08/27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4620</TotalTime>
  <Words>128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</vt:lpstr>
      <vt:lpstr>Microsoft JhengHei</vt:lpstr>
      <vt:lpstr>Arial</vt:lpstr>
      <vt:lpstr>Calibri</vt:lpstr>
      <vt:lpstr>Times New Roman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237</cp:revision>
  <cp:lastPrinted>2023-04-25T05:48:29Z</cp:lastPrinted>
  <dcterms:created xsi:type="dcterms:W3CDTF">2008-05-08T04:38:45Z</dcterms:created>
  <dcterms:modified xsi:type="dcterms:W3CDTF">2024-08-26T06:09:50Z</dcterms:modified>
</cp:coreProperties>
</file>