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  <p:sldMasterId id="2147483723" r:id="rId2"/>
    <p:sldMasterId id="2147483735" r:id="rId3"/>
  </p:sldMasterIdLst>
  <p:notesMasterIdLst>
    <p:notesMasterId r:id="rId22"/>
  </p:notesMasterIdLst>
  <p:handoutMasterIdLst>
    <p:handoutMasterId r:id="rId23"/>
  </p:handoutMasterIdLst>
  <p:sldIdLst>
    <p:sldId id="626" r:id="rId4"/>
    <p:sldId id="821" r:id="rId5"/>
    <p:sldId id="804" r:id="rId6"/>
    <p:sldId id="815" r:id="rId7"/>
    <p:sldId id="782" r:id="rId8"/>
    <p:sldId id="696" r:id="rId9"/>
    <p:sldId id="779" r:id="rId10"/>
    <p:sldId id="820" r:id="rId11"/>
    <p:sldId id="814" r:id="rId12"/>
    <p:sldId id="818" r:id="rId13"/>
    <p:sldId id="817" r:id="rId14"/>
    <p:sldId id="784" r:id="rId15"/>
    <p:sldId id="783" r:id="rId16"/>
    <p:sldId id="843" r:id="rId17"/>
    <p:sldId id="840" r:id="rId18"/>
    <p:sldId id="841" r:id="rId19"/>
    <p:sldId id="844" r:id="rId20"/>
    <p:sldId id="842" r:id="rId21"/>
  </p:sldIdLst>
  <p:sldSz cx="9144000" cy="6858000" type="screen4x3"/>
  <p:notesSz cx="6797675" cy="9928225"/>
  <p:defaultTextStyle>
    <a:defPPr>
      <a:defRPr lang="zh-TW"/>
    </a:defPPr>
    <a:lvl1pPr algn="ctr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3" userDrawn="1">
          <p15:clr>
            <a:srgbClr val="A4A3A4"/>
          </p15:clr>
        </p15:guide>
        <p15:guide id="2" pos="2903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8" userDrawn="1">
          <p15:clr>
            <a:srgbClr val="A4A3A4"/>
          </p15:clr>
        </p15:guide>
        <p15:guide id="2" pos="214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0066"/>
    <a:srgbClr val="002060"/>
    <a:srgbClr val="FFFF99"/>
    <a:srgbClr val="DBF8F9"/>
    <a:srgbClr val="ABFFF7"/>
    <a:srgbClr val="66FFFF"/>
    <a:srgbClr val="000099"/>
    <a:srgbClr val="FFFFFF"/>
    <a:srgbClr val="36344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等深淺樣式 2 - 輔色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中等深淺樣式 2 - 輔色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中等深淺樣式 2 - 輔色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中等深淺樣式 2 - 輔色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中等深淺樣式 2 - 輔色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C083E6E3-FA7D-4D7B-A595-EF9225AFEA82}" styleName="淺色樣式 1 - 輔色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B344D84-9AFB-497E-A393-DC336BA19D2E}" styleName="中等深淺樣式 3 - 輔色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017" autoAdjust="0"/>
    <p:restoredTop sz="99400" autoAdjust="0"/>
  </p:normalViewPr>
  <p:slideViewPr>
    <p:cSldViewPr snapToGrid="0">
      <p:cViewPr varScale="1">
        <p:scale>
          <a:sx n="97" d="100"/>
          <a:sy n="97" d="100"/>
        </p:scale>
        <p:origin x="1210" y="86"/>
      </p:cViewPr>
      <p:guideLst>
        <p:guide orient="horz" pos="2183"/>
        <p:guide pos="290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-1334"/>
    </p:cViewPr>
  </p:sorterViewPr>
  <p:notesViewPr>
    <p:cSldViewPr snapToGrid="0">
      <p:cViewPr varScale="1">
        <p:scale>
          <a:sx n="74" d="100"/>
          <a:sy n="74" d="100"/>
        </p:scale>
        <p:origin x="3354" y="60"/>
      </p:cViewPr>
      <p:guideLst>
        <p:guide orient="horz" pos="3128"/>
        <p:guide pos="2142"/>
      </p:guideLst>
    </p:cSldViewPr>
  </p:notesViewPr>
  <p:gridSpacing cx="45005" cy="45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presProps" Target="pres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1" y="1"/>
            <a:ext cx="2945659" cy="4964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1878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0454" y="1"/>
            <a:ext cx="2945659" cy="4964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1878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1" y="9430094"/>
            <a:ext cx="2945659" cy="4964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1878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0454" y="9430094"/>
            <a:ext cx="2945659" cy="4964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6A3C1836-1D35-4551-B5A9-6FD8CCC5FF52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9006034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11" y="1"/>
            <a:ext cx="2945659" cy="49641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50454" y="1"/>
            <a:ext cx="2945659" cy="49641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E3AF2CE5-511B-4E6F-A6C4-807EE711B3E8}" type="datetimeFigureOut">
              <a:rPr lang="zh-TW" altLang="en-US"/>
              <a:pPr>
                <a:defRPr/>
              </a:pPr>
              <a:t>2024/10/8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4538"/>
            <a:ext cx="4959350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TW" altLang="en-US" noProof="0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79775" y="4715915"/>
            <a:ext cx="5438139" cy="44677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noProof="0"/>
              <a:t>按一下以編輯母片文字樣式</a:t>
            </a:r>
          </a:p>
          <a:p>
            <a:pPr lvl="1"/>
            <a:r>
              <a:rPr lang="zh-TW" altLang="en-US" noProof="0"/>
              <a:t>第二層</a:t>
            </a:r>
          </a:p>
          <a:p>
            <a:pPr lvl="2"/>
            <a:r>
              <a:rPr lang="zh-TW" altLang="en-US" noProof="0"/>
              <a:t>第三層</a:t>
            </a:r>
          </a:p>
          <a:p>
            <a:pPr lvl="3"/>
            <a:r>
              <a:rPr lang="zh-TW" altLang="en-US" noProof="0"/>
              <a:t>第四層</a:t>
            </a:r>
          </a:p>
          <a:p>
            <a:pPr lvl="4"/>
            <a:r>
              <a:rPr lang="zh-TW" altLang="en-US" noProof="0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11" y="9430094"/>
            <a:ext cx="2945659" cy="49641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50454" y="9430094"/>
            <a:ext cx="2945659" cy="49641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FEB41366-FE2A-4E2F-94BC-6DB0CE3C5E6E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1007210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000C6E-B47C-4212-964B-B422CF3A9F49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0291725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B41366-FE2A-4E2F-94BC-6DB0CE3C5E6E}" type="slidenum">
              <a:rPr lang="zh-TW" altLang="en-US" smtClean="0"/>
              <a:pPr>
                <a:defRPr/>
              </a:pPr>
              <a:t>13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702753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B41366-FE2A-4E2F-94BC-6DB0CE3C5E6E}" type="slidenum">
              <a:rPr lang="zh-TW" altLang="en-US" smtClean="0"/>
              <a:pPr>
                <a:defRPr/>
              </a:pPr>
              <a:t>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7876673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B41366-FE2A-4E2F-94BC-6DB0CE3C5E6E}" type="slidenum">
              <a:rPr lang="zh-TW" altLang="en-US" smtClean="0"/>
              <a:pPr>
                <a:defRPr/>
              </a:pPr>
              <a:t>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716665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B41366-FE2A-4E2F-94BC-6DB0CE3C5E6E}" type="slidenum">
              <a:rPr lang="zh-TW" altLang="en-US" smtClean="0"/>
              <a:pPr>
                <a:defRPr/>
              </a:pPr>
              <a:t>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0721641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B41366-FE2A-4E2F-94BC-6DB0CE3C5E6E}" type="slidenum">
              <a:rPr lang="zh-TW" altLang="en-US" smtClean="0"/>
              <a:pPr>
                <a:defRPr/>
              </a:pPr>
              <a:t>8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4050867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B41366-FE2A-4E2F-94BC-6DB0CE3C5E6E}" type="slidenum">
              <a:rPr lang="zh-TW" altLang="en-US" smtClean="0"/>
              <a:pPr>
                <a:defRPr/>
              </a:pPr>
              <a:t>9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3830448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B41366-FE2A-4E2F-94BC-6DB0CE3C5E6E}" type="slidenum">
              <a:rPr lang="zh-TW" altLang="en-US" smtClean="0"/>
              <a:pPr>
                <a:defRPr/>
              </a:pPr>
              <a:t>10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039563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B41366-FE2A-4E2F-94BC-6DB0CE3C5E6E}" type="slidenum">
              <a:rPr lang="zh-TW" altLang="en-US" smtClean="0"/>
              <a:pPr>
                <a:defRPr/>
              </a:pPr>
              <a:t>11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712897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B41366-FE2A-4E2F-94BC-6DB0CE3C5E6E}" type="slidenum">
              <a:rPr lang="zh-TW" altLang="en-US" smtClean="0"/>
              <a:pPr>
                <a:defRPr/>
              </a:pPr>
              <a:t>12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33998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2.png"/></Relationships>
</file>

<file path=ppt/slideLayouts/_rels/slideLayout1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3.jpe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e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60" descr="E版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1750" y="4110038"/>
            <a:ext cx="2762250" cy="2747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19138" y="2338388"/>
            <a:ext cx="7772400" cy="765175"/>
          </a:xfr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lang="zh-TW" altLang="en-US" sz="4000" b="0" noProof="0" dirty="0" smtClean="0">
                <a:solidFill>
                  <a:schemeClr val="tx1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+mj-cs"/>
              </a:defRPr>
            </a:lvl1pPr>
          </a:lstStyle>
          <a:p>
            <a:pPr lvl="0"/>
            <a:r>
              <a:rPr lang="zh-TW" altLang="en-US" noProof="0" dirty="0"/>
              <a:t>按一下以編輯母片標題樣式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19138" y="3598863"/>
            <a:ext cx="7013575" cy="914400"/>
          </a:xfrm>
        </p:spPr>
        <p:txBody>
          <a:bodyPr anchor="ctr"/>
          <a:lstStyle>
            <a:lvl1pPr marL="0" indent="0" algn="ctr">
              <a:buFontTx/>
              <a:buNone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pPr lvl="0"/>
            <a:r>
              <a:rPr lang="zh-TW" altLang="en-US" noProof="0" dirty="0"/>
              <a:t>按一下以編輯母片副標題樣式</a:t>
            </a:r>
          </a:p>
        </p:txBody>
      </p:sp>
      <p:pic>
        <p:nvPicPr>
          <p:cNvPr id="10" name="Picture 28" descr="itri_CEL_A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8" y="44603"/>
            <a:ext cx="1678774" cy="38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圖片 6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6063" y="89862"/>
            <a:ext cx="790243" cy="324000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Rectangle 42"/>
          <p:cNvSpPr>
            <a:spLocks noChangeArrowheads="1"/>
          </p:cNvSpPr>
          <p:nvPr userDrawn="1"/>
        </p:nvSpPr>
        <p:spPr bwMode="auto">
          <a:xfrm>
            <a:off x="0" y="6618288"/>
            <a:ext cx="9144000" cy="239712"/>
          </a:xfrm>
          <a:prstGeom prst="rect">
            <a:avLst/>
          </a:prstGeom>
          <a:solidFill>
            <a:srgbClr val="009FE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 sz="1000" dirty="0">
              <a:latin typeface="Calibri" panose="020F0502020204030204" pitchFamily="34" charset="0"/>
              <a:ea typeface="標楷體" panose="03000509000000000000" pitchFamily="65" charset="-120"/>
            </a:endParaRPr>
          </a:p>
        </p:txBody>
      </p:sp>
      <p:sp>
        <p:nvSpPr>
          <p:cNvPr id="12" name="Text Box 48"/>
          <p:cNvSpPr txBox="1">
            <a:spLocks noChangeArrowheads="1"/>
          </p:cNvSpPr>
          <p:nvPr userDrawn="1"/>
        </p:nvSpPr>
        <p:spPr bwMode="auto">
          <a:xfrm>
            <a:off x="-1" y="6621462"/>
            <a:ext cx="6953061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l" eaLnBrk="1" hangingPunct="1">
              <a:defRPr/>
            </a:pPr>
            <a:r>
              <a:rPr kumimoji="1" lang="zh-TW" altLang="en-US" sz="1000" b="0" i="0" kern="12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+mn-cs"/>
              </a:rPr>
              <a:t>工業技術研究院機密資料 禁止複製、轉載、外流</a:t>
            </a:r>
            <a:r>
              <a:rPr kumimoji="1" lang="zh-TW" altLang="en-US" sz="1000" b="0" i="0" kern="1200" baseline="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+mn-cs"/>
              </a:rPr>
              <a:t>  </a:t>
            </a:r>
            <a:r>
              <a:rPr kumimoji="1" lang="en-US" altLang="zh-TW" sz="1000" b="0" i="0" kern="12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+mn-cs"/>
              </a:rPr>
              <a:t>ITRI CONFIDENTIAL DOCUMENT DO NOT COPY OR DISTRIBUTE</a:t>
            </a:r>
            <a:endParaRPr lang="zh-TW" altLang="en-US" sz="1000" dirty="0">
              <a:solidFill>
                <a:schemeClr val="bg1"/>
              </a:solidFill>
              <a:latin typeface="Calibri" panose="020F0502020204030204" pitchFamily="34" charset="0"/>
              <a:ea typeface="標楷體" panose="03000509000000000000" pitchFamily="65" charset="-120"/>
            </a:endParaRPr>
          </a:p>
        </p:txBody>
      </p:sp>
      <p:sp>
        <p:nvSpPr>
          <p:cNvPr id="14" name="投影片編號版面配置區 1"/>
          <p:cNvSpPr>
            <a:spLocks noGrp="1"/>
          </p:cNvSpPr>
          <p:nvPr>
            <p:ph type="sldNum" sz="quarter" idx="4"/>
          </p:nvPr>
        </p:nvSpPr>
        <p:spPr>
          <a:xfrm>
            <a:off x="8729132" y="6618289"/>
            <a:ext cx="414867" cy="2397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bg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fld id="{F6602ED5-4A91-4AD9-AC63-D57B56DD798C}" type="slidenum">
              <a:rPr lang="zh-TW" altLang="en-US" smtClean="0"/>
              <a:pPr/>
              <a:t>‹#›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758783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729413" y="493612"/>
            <a:ext cx="2092325" cy="5897663"/>
          </a:xfrm>
        </p:spPr>
        <p:txBody>
          <a:bodyPr vert="eaVert"/>
          <a:lstStyle>
            <a:lvl1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0850" y="493612"/>
            <a:ext cx="6126163" cy="5897663"/>
          </a:xfrm>
        </p:spPr>
        <p:txBody>
          <a:bodyPr vert="eaVert"/>
          <a:lstStyle>
            <a:lvl1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1pPr>
            <a:lvl2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2pPr>
            <a:lvl3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3pPr>
            <a:lvl4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4pPr>
            <a:lvl5pPr>
              <a:defRPr sz="1800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5pPr>
          </a:lstStyle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  <p:sp>
        <p:nvSpPr>
          <p:cNvPr id="5" name="Rectangle 4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投影片編號版面配置區 1"/>
          <p:cNvSpPr>
            <a:spLocks noGrp="1"/>
          </p:cNvSpPr>
          <p:nvPr>
            <p:ph type="sldNum" sz="quarter" idx="4"/>
          </p:nvPr>
        </p:nvSpPr>
        <p:spPr>
          <a:xfrm>
            <a:off x="8729132" y="6618289"/>
            <a:ext cx="414867" cy="2397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bg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fld id="{F6602ED5-4A91-4AD9-AC63-D57B56DD798C}" type="slidenum">
              <a:rPr lang="zh-TW" altLang="en-US" smtClean="0"/>
              <a:pPr/>
              <a:t>‹#›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0038943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60" descr="E版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1750" y="4110038"/>
            <a:ext cx="2762250" cy="2747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19138" y="2338388"/>
            <a:ext cx="7772400" cy="765175"/>
          </a:xfr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lang="zh-TW" altLang="en-US" sz="4000" b="0" noProof="0" dirty="0" smtClean="0">
                <a:solidFill>
                  <a:schemeClr val="tx1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+mj-cs"/>
              </a:defRPr>
            </a:lvl1pPr>
          </a:lstStyle>
          <a:p>
            <a:pPr lvl="0"/>
            <a:r>
              <a:rPr lang="zh-TW" altLang="en-US" noProof="0" dirty="0"/>
              <a:t>按一下以編輯母片標題樣式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19138" y="3598863"/>
            <a:ext cx="7013575" cy="914400"/>
          </a:xfrm>
        </p:spPr>
        <p:txBody>
          <a:bodyPr anchor="ctr"/>
          <a:lstStyle>
            <a:lvl1pPr marL="0" indent="0" algn="ctr">
              <a:buFontTx/>
              <a:buNone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pPr lvl="0"/>
            <a:r>
              <a:rPr lang="zh-TW" altLang="en-US" noProof="0" dirty="0"/>
              <a:t>按一下以編輯母片副標題樣式</a:t>
            </a:r>
          </a:p>
        </p:txBody>
      </p:sp>
      <p:pic>
        <p:nvPicPr>
          <p:cNvPr id="10" name="Picture 28" descr="itri_CEL_A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8" y="44603"/>
            <a:ext cx="1678774" cy="38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圖片 6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6063" y="89862"/>
            <a:ext cx="790243" cy="324000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Rectangle 42"/>
          <p:cNvSpPr>
            <a:spLocks noChangeArrowheads="1"/>
          </p:cNvSpPr>
          <p:nvPr userDrawn="1"/>
        </p:nvSpPr>
        <p:spPr bwMode="auto">
          <a:xfrm>
            <a:off x="0" y="6618288"/>
            <a:ext cx="9144000" cy="239712"/>
          </a:xfrm>
          <a:prstGeom prst="rect">
            <a:avLst/>
          </a:prstGeom>
          <a:solidFill>
            <a:srgbClr val="009FE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 sz="1000" dirty="0">
              <a:solidFill>
                <a:srgbClr val="000000"/>
              </a:solidFill>
              <a:latin typeface="Calibri" panose="020F0502020204030204" pitchFamily="34" charset="0"/>
              <a:ea typeface="標楷體" panose="03000509000000000000" pitchFamily="65" charset="-120"/>
            </a:endParaRPr>
          </a:p>
        </p:txBody>
      </p:sp>
      <p:sp>
        <p:nvSpPr>
          <p:cNvPr id="12" name="Text Box 48"/>
          <p:cNvSpPr txBox="1">
            <a:spLocks noChangeArrowheads="1"/>
          </p:cNvSpPr>
          <p:nvPr userDrawn="1"/>
        </p:nvSpPr>
        <p:spPr bwMode="auto">
          <a:xfrm>
            <a:off x="-1" y="6621462"/>
            <a:ext cx="6953061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l" eaLnBrk="1" hangingPunct="1">
              <a:defRPr/>
            </a:pPr>
            <a:r>
              <a:rPr lang="zh-TW" altLang="en-US" sz="1000" dirty="0">
                <a:solidFill>
                  <a:srgbClr val="FFFFFF"/>
                </a:solidFill>
                <a:latin typeface="Calibri" panose="020F0502020204030204" pitchFamily="34" charset="0"/>
                <a:ea typeface="標楷體" panose="03000509000000000000" pitchFamily="65" charset="-120"/>
              </a:rPr>
              <a:t>工業技術研究院機密資料 禁止複製、轉載、外流  </a:t>
            </a:r>
            <a:r>
              <a:rPr lang="en-US" altLang="zh-TW" sz="1000" dirty="0">
                <a:solidFill>
                  <a:srgbClr val="FFFFFF"/>
                </a:solidFill>
                <a:latin typeface="Calibri" panose="020F0502020204030204" pitchFamily="34" charset="0"/>
                <a:ea typeface="標楷體" panose="03000509000000000000" pitchFamily="65" charset="-120"/>
              </a:rPr>
              <a:t>ITRI CONFIDENTIAL DOCUMENT DO NOT COPY OR DISTRIBUTE</a:t>
            </a:r>
            <a:endParaRPr lang="zh-TW" altLang="en-US" sz="1000" dirty="0">
              <a:solidFill>
                <a:srgbClr val="FFFFFF"/>
              </a:solidFill>
              <a:latin typeface="Calibri" panose="020F0502020204030204" pitchFamily="34" charset="0"/>
              <a:ea typeface="標楷體" panose="03000509000000000000" pitchFamily="65" charset="-120"/>
            </a:endParaRPr>
          </a:p>
        </p:txBody>
      </p:sp>
      <p:sp>
        <p:nvSpPr>
          <p:cNvPr id="14" name="投影片編號版面配置區 1"/>
          <p:cNvSpPr>
            <a:spLocks noGrp="1"/>
          </p:cNvSpPr>
          <p:nvPr>
            <p:ph type="sldNum" sz="quarter" idx="4"/>
          </p:nvPr>
        </p:nvSpPr>
        <p:spPr>
          <a:xfrm>
            <a:off x="8729132" y="6618289"/>
            <a:ext cx="414867" cy="2397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bg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fld id="{F6602ED5-4A91-4AD9-AC63-D57B56DD798C}" type="slidenum">
              <a:rPr lang="zh-TW" altLang="en-US" smtClean="0">
                <a:solidFill>
                  <a:srgbClr val="FFFFFF"/>
                </a:solidFill>
              </a:rPr>
              <a:pPr/>
              <a:t>‹#›</a:t>
            </a:fld>
            <a:endParaRPr lang="zh-TW" alt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77037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effectLst/>
                <a:latin typeface="Calibri" panose="020F0502020204030204" pitchFamily="34" charset="0"/>
              </a:defRPr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5" name="Rectangle 4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endParaRPr lang="en-US" altLang="zh-TW" dirty="0">
              <a:solidFill>
                <a:srgbClr val="000000">
                  <a:lumMod val="75000"/>
                  <a:lumOff val="25000"/>
                </a:srgbClr>
              </a:solidFill>
            </a:endParaRPr>
          </a:p>
        </p:txBody>
      </p:sp>
      <p:pic>
        <p:nvPicPr>
          <p:cNvPr id="7" name="Picture 60" descr="E版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1750" y="3866592"/>
            <a:ext cx="2762250" cy="2747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投影片編號版面配置區 1"/>
          <p:cNvSpPr>
            <a:spLocks noGrp="1"/>
          </p:cNvSpPr>
          <p:nvPr>
            <p:ph type="sldNum" sz="quarter" idx="4"/>
          </p:nvPr>
        </p:nvSpPr>
        <p:spPr>
          <a:xfrm>
            <a:off x="8729132" y="6618289"/>
            <a:ext cx="414867" cy="2397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bg1"/>
                </a:solidFill>
                <a:latin typeface="Calibri" panose="020F0502020204030204" pitchFamily="34" charset="0"/>
              </a:defRPr>
            </a:lvl1pPr>
          </a:lstStyle>
          <a:p>
            <a:fld id="{F6602ED5-4A91-4AD9-AC63-D57B56DD798C}" type="slidenum">
              <a:rPr lang="zh-TW" altLang="en-US" smtClean="0">
                <a:solidFill>
                  <a:srgbClr val="FFFFFF"/>
                </a:solidFill>
              </a:rPr>
              <a:pPr/>
              <a:t>‹#›</a:t>
            </a:fld>
            <a:endParaRPr lang="zh-TW" altLang="en-US" dirty="0">
              <a:solidFill>
                <a:srgbClr val="FFFFFF"/>
              </a:solidFill>
            </a:endParaRPr>
          </a:p>
        </p:txBody>
      </p:sp>
      <p:sp>
        <p:nvSpPr>
          <p:cNvPr id="4" name="內容版面配置區 3"/>
          <p:cNvSpPr>
            <a:spLocks noGrp="1"/>
          </p:cNvSpPr>
          <p:nvPr>
            <p:ph sz="quarter" idx="12"/>
          </p:nvPr>
        </p:nvSpPr>
        <p:spPr>
          <a:xfrm>
            <a:off x="450850" y="1285592"/>
            <a:ext cx="8369300" cy="5100362"/>
          </a:xfrm>
        </p:spPr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  <a:lvl2pPr marL="715963" indent="-271463">
              <a:buFont typeface="Times New Roman" panose="02020603050405020304" pitchFamily="18" charset="0"/>
              <a:buChar char="−"/>
              <a:defRPr>
                <a:latin typeface="Calibri" panose="020F0502020204030204" pitchFamily="34" charset="0"/>
              </a:defRPr>
            </a:lvl2pPr>
            <a:lvl3pPr marL="1146175" indent="-342900">
              <a:buFont typeface="Wingdings" panose="05000000000000000000" pitchFamily="2" charset="2"/>
              <a:buChar char="Ø"/>
              <a:tabLst>
                <a:tab pos="987425" algn="l"/>
              </a:tabLst>
              <a:defRPr>
                <a:latin typeface="Calibri" panose="020F0502020204030204" pitchFamily="34" charset="0"/>
              </a:defRPr>
            </a:lvl3pPr>
            <a:lvl4pPr>
              <a:defRPr>
                <a:latin typeface="Calibri" panose="020F0502020204030204" pitchFamily="34" charset="0"/>
              </a:defRPr>
            </a:lvl4pPr>
            <a:lvl5pPr marL="1720850" indent="-285750">
              <a:buFont typeface="Wingdings" panose="05000000000000000000" pitchFamily="2" charset="2"/>
              <a:buChar char="ü"/>
              <a:defRPr sz="1800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5pPr>
          </a:lstStyle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</p:spTree>
    <p:extLst>
      <p:ext uri="{BB962C8B-B14F-4D97-AF65-F5344CB8AC3E}">
        <p14:creationId xmlns:p14="http://schemas.microsoft.com/office/powerpoint/2010/main" val="328263994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bg>
      <p:bgPr>
        <a:pattFill prst="pct5">
          <a:fgClr>
            <a:srgbClr val="ABE9FF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123456\Desktop\未命名-2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1750" y="3861008"/>
            <a:ext cx="2762250" cy="2743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42"/>
          <p:cNvSpPr>
            <a:spLocks noChangeArrowheads="1"/>
          </p:cNvSpPr>
          <p:nvPr userDrawn="1"/>
        </p:nvSpPr>
        <p:spPr bwMode="auto">
          <a:xfrm>
            <a:off x="0" y="6618288"/>
            <a:ext cx="9144000" cy="239712"/>
          </a:xfrm>
          <a:prstGeom prst="rect">
            <a:avLst/>
          </a:prstGeom>
          <a:solidFill>
            <a:srgbClr val="009FE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 sz="1000">
              <a:solidFill>
                <a:srgbClr val="000000"/>
              </a:solidFill>
              <a:latin typeface="Calibri" panose="020F0502020204030204" pitchFamily="34" charset="0"/>
              <a:ea typeface="標楷體" panose="03000509000000000000" pitchFamily="65" charset="-120"/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3034518"/>
            <a:ext cx="7772400" cy="778358"/>
          </a:xfrm>
        </p:spPr>
        <p:txBody>
          <a:bodyPr anchor="t"/>
          <a:lstStyle>
            <a:lvl1pPr algn="l">
              <a:defRPr sz="4000" b="0" cap="all"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3812875"/>
            <a:ext cx="7772400" cy="670884"/>
          </a:xfrm>
        </p:spPr>
        <p:txBody>
          <a:bodyPr anchor="t"/>
          <a:lstStyle>
            <a:lvl1pPr marL="0" indent="0" algn="l" rtl="0" eaLnBrk="1" fontAlgn="base" hangingPunct="1">
              <a:spcBef>
                <a:spcPct val="0"/>
              </a:spcBef>
              <a:spcAft>
                <a:spcPct val="0"/>
              </a:spcAft>
              <a:buNone/>
              <a:defRPr kumimoji="1" lang="zh-TW" altLang="en-US" sz="2000" b="0" noProof="0" dirty="0" smtClean="0">
                <a:solidFill>
                  <a:schemeClr val="tx1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+mj-cs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dirty="0"/>
              <a:t>按一下以編輯母片文字樣式</a:t>
            </a:r>
          </a:p>
        </p:txBody>
      </p:sp>
      <p:sp>
        <p:nvSpPr>
          <p:cNvPr id="5" name="Rectangle 4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pPr>
              <a:defRPr/>
            </a:pPr>
            <a:endParaRPr lang="en-US" altLang="zh-TW">
              <a:solidFill>
                <a:srgbClr val="000000">
                  <a:lumMod val="75000"/>
                  <a:lumOff val="25000"/>
                </a:srgbClr>
              </a:solidFill>
            </a:endParaRPr>
          </a:p>
        </p:txBody>
      </p:sp>
      <p:sp>
        <p:nvSpPr>
          <p:cNvPr id="12" name="投影片編號版面配置區 1"/>
          <p:cNvSpPr>
            <a:spLocks noGrp="1"/>
          </p:cNvSpPr>
          <p:nvPr>
            <p:ph type="sldNum" sz="quarter" idx="4"/>
          </p:nvPr>
        </p:nvSpPr>
        <p:spPr>
          <a:xfrm>
            <a:off x="8729132" y="6618289"/>
            <a:ext cx="414867" cy="2397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bg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fld id="{F6602ED5-4A91-4AD9-AC63-D57B56DD798C}" type="slidenum">
              <a:rPr lang="zh-TW" altLang="en-US" smtClean="0">
                <a:solidFill>
                  <a:srgbClr val="FFFFFF"/>
                </a:solidFill>
              </a:rPr>
              <a:pPr/>
              <a:t>‹#›</a:t>
            </a:fld>
            <a:endParaRPr lang="zh-TW" altLang="en-US" dirty="0">
              <a:solidFill>
                <a:srgbClr val="FFFFFF"/>
              </a:solidFill>
            </a:endParaRPr>
          </a:p>
        </p:txBody>
      </p:sp>
      <p:sp>
        <p:nvSpPr>
          <p:cNvPr id="11" name="Text Box 48"/>
          <p:cNvSpPr txBox="1">
            <a:spLocks noChangeArrowheads="1"/>
          </p:cNvSpPr>
          <p:nvPr userDrawn="1"/>
        </p:nvSpPr>
        <p:spPr bwMode="auto">
          <a:xfrm>
            <a:off x="-1" y="6621462"/>
            <a:ext cx="6953061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l" eaLnBrk="1" hangingPunct="1">
              <a:defRPr/>
            </a:pPr>
            <a:r>
              <a:rPr lang="zh-TW" altLang="en-US" sz="1000" dirty="0">
                <a:solidFill>
                  <a:srgbClr val="FFFFFF"/>
                </a:solidFill>
                <a:latin typeface="Calibri" panose="020F0502020204030204" pitchFamily="34" charset="0"/>
                <a:ea typeface="標楷體" panose="03000509000000000000" pitchFamily="65" charset="-120"/>
              </a:rPr>
              <a:t>工業技術研究院機密資料 禁止複製、轉載、外流  </a:t>
            </a:r>
            <a:r>
              <a:rPr lang="en-US" altLang="zh-TW" sz="1000" dirty="0">
                <a:solidFill>
                  <a:srgbClr val="FFFFFF"/>
                </a:solidFill>
                <a:latin typeface="Calibri" panose="020F0502020204030204" pitchFamily="34" charset="0"/>
                <a:ea typeface="標楷體" panose="03000509000000000000" pitchFamily="65" charset="-120"/>
              </a:rPr>
              <a:t>ITRI CONFIDENTIAL DOCUMENT DO NOT COPY OR DISTRIBUTE</a:t>
            </a:r>
            <a:endParaRPr lang="zh-TW" altLang="en-US" sz="1000" dirty="0">
              <a:solidFill>
                <a:srgbClr val="FFFFFF"/>
              </a:solidFill>
              <a:latin typeface="Calibri" panose="020F0502020204030204" pitchFamily="34" charset="0"/>
              <a:ea typeface="標楷體" panose="03000509000000000000" pitchFamily="65" charset="-120"/>
            </a:endParaRPr>
          </a:p>
        </p:txBody>
      </p:sp>
      <p:pic>
        <p:nvPicPr>
          <p:cNvPr id="14" name="圖片 1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6063" y="89862"/>
            <a:ext cx="790243" cy="324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Picture 53" descr="itri_CEL_C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838" y="65088"/>
            <a:ext cx="1681162" cy="388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3643377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4" name="Rectangle 4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endParaRPr lang="en-US" altLang="zh-TW">
              <a:solidFill>
                <a:srgbClr val="000000">
                  <a:lumMod val="75000"/>
                  <a:lumOff val="25000"/>
                </a:srgbClr>
              </a:solidFill>
            </a:endParaRPr>
          </a:p>
        </p:txBody>
      </p:sp>
      <p:sp>
        <p:nvSpPr>
          <p:cNvPr id="8" name="投影片編號版面配置區 1"/>
          <p:cNvSpPr>
            <a:spLocks noGrp="1"/>
          </p:cNvSpPr>
          <p:nvPr>
            <p:ph type="sldNum" sz="quarter" idx="4"/>
          </p:nvPr>
        </p:nvSpPr>
        <p:spPr>
          <a:xfrm>
            <a:off x="8729132" y="6618289"/>
            <a:ext cx="414867" cy="2397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bg1"/>
                </a:solidFill>
                <a:latin typeface="Calibri" panose="020F0502020204030204" pitchFamily="34" charset="0"/>
              </a:defRPr>
            </a:lvl1pPr>
          </a:lstStyle>
          <a:p>
            <a:fld id="{F6602ED5-4A91-4AD9-AC63-D57B56DD798C}" type="slidenum">
              <a:rPr lang="zh-TW" altLang="en-US" smtClean="0">
                <a:solidFill>
                  <a:srgbClr val="FFFFFF"/>
                </a:solidFill>
              </a:rPr>
              <a:pPr/>
              <a:t>‹#›</a:t>
            </a:fld>
            <a:endParaRPr lang="zh-TW" alt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497013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2"/>
          <p:cNvSpPr>
            <a:spLocks noChangeArrowheads="1"/>
          </p:cNvSpPr>
          <p:nvPr userDrawn="1"/>
        </p:nvSpPr>
        <p:spPr bwMode="auto">
          <a:xfrm>
            <a:off x="0" y="6618288"/>
            <a:ext cx="9144000" cy="239712"/>
          </a:xfrm>
          <a:prstGeom prst="rect">
            <a:avLst/>
          </a:prstGeom>
          <a:solidFill>
            <a:srgbClr val="009FE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3" name="Rectangle 4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endParaRPr lang="en-US" altLang="zh-TW">
              <a:solidFill>
                <a:srgbClr val="000000">
                  <a:lumMod val="75000"/>
                  <a:lumOff val="25000"/>
                </a:srgbClr>
              </a:solidFill>
            </a:endParaRPr>
          </a:p>
        </p:txBody>
      </p:sp>
      <p:sp>
        <p:nvSpPr>
          <p:cNvPr id="11" name="投影片編號版面配置區 1"/>
          <p:cNvSpPr>
            <a:spLocks noGrp="1"/>
          </p:cNvSpPr>
          <p:nvPr>
            <p:ph type="sldNum" sz="quarter" idx="4"/>
          </p:nvPr>
        </p:nvSpPr>
        <p:spPr>
          <a:xfrm>
            <a:off x="8729132" y="6618289"/>
            <a:ext cx="414867" cy="2397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bg1"/>
                </a:solidFill>
                <a:latin typeface="Calibri" panose="020F0502020204030204" pitchFamily="34" charset="0"/>
              </a:defRPr>
            </a:lvl1pPr>
          </a:lstStyle>
          <a:p>
            <a:fld id="{F6602ED5-4A91-4AD9-AC63-D57B56DD798C}" type="slidenum">
              <a:rPr lang="zh-TW" altLang="en-US" smtClean="0">
                <a:solidFill>
                  <a:srgbClr val="FFFFFF"/>
                </a:solidFill>
              </a:rPr>
              <a:pPr/>
              <a:t>‹#›</a:t>
            </a:fld>
            <a:endParaRPr lang="zh-TW" altLang="en-US" dirty="0">
              <a:solidFill>
                <a:srgbClr val="FFFFFF"/>
              </a:solidFill>
            </a:endParaRPr>
          </a:p>
        </p:txBody>
      </p:sp>
      <p:sp>
        <p:nvSpPr>
          <p:cNvPr id="10" name="Text Box 48"/>
          <p:cNvSpPr txBox="1">
            <a:spLocks noChangeArrowheads="1"/>
          </p:cNvSpPr>
          <p:nvPr userDrawn="1"/>
        </p:nvSpPr>
        <p:spPr bwMode="auto">
          <a:xfrm>
            <a:off x="-1" y="6621462"/>
            <a:ext cx="6953061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l" eaLnBrk="1" hangingPunct="1">
              <a:defRPr/>
            </a:pPr>
            <a:r>
              <a:rPr lang="zh-TW" altLang="en-US" sz="1000" dirty="0">
                <a:solidFill>
                  <a:srgbClr val="FFFFFF"/>
                </a:solidFill>
                <a:latin typeface="Calibri" panose="020F0502020204030204" pitchFamily="34" charset="0"/>
                <a:ea typeface="標楷體" panose="03000509000000000000" pitchFamily="65" charset="-120"/>
              </a:rPr>
              <a:t>工業技術研究院機密資料 禁止複製、轉載、外流  </a:t>
            </a:r>
            <a:r>
              <a:rPr lang="en-US" altLang="zh-TW" sz="1000" dirty="0">
                <a:solidFill>
                  <a:srgbClr val="FFFFFF"/>
                </a:solidFill>
                <a:latin typeface="Calibri" panose="020F0502020204030204" pitchFamily="34" charset="0"/>
                <a:ea typeface="標楷體" panose="03000509000000000000" pitchFamily="65" charset="-120"/>
              </a:rPr>
              <a:t>ITRI CONFIDENTIAL DOCUMENT DO NOT COPY OR DISTRIBUTE</a:t>
            </a:r>
            <a:endParaRPr lang="zh-TW" altLang="en-US" sz="1000" dirty="0">
              <a:solidFill>
                <a:srgbClr val="FFFFFF"/>
              </a:solidFill>
              <a:latin typeface="Calibri" panose="020F0502020204030204" pitchFamily="34" charset="0"/>
              <a:ea typeface="標楷體" panose="03000509000000000000" pitchFamily="65" charset="-120"/>
            </a:endParaRPr>
          </a:p>
        </p:txBody>
      </p:sp>
      <p:pic>
        <p:nvPicPr>
          <p:cNvPr id="12" name="圖片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6063" y="89862"/>
            <a:ext cx="790243" cy="324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Picture 53" descr="itri_CEL_C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838" y="65088"/>
            <a:ext cx="1681162" cy="388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8074707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84668"/>
            <a:ext cx="8229600" cy="635000"/>
          </a:xfrm>
        </p:spPr>
        <p:txBody>
          <a:bodyPr/>
          <a:lstStyle>
            <a:lvl1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anose="020F0502020204030204" pitchFamily="34" charset="0"/>
                <a:ea typeface="標楷體" panose="03000509000000000000" pitchFamily="65" charset="-12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anose="020F0502020204030204" pitchFamily="34" charset="0"/>
                <a:ea typeface="標楷體" panose="03000509000000000000" pitchFamily="65" charset="-12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8" name="Rectangle 4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pPr>
              <a:defRPr/>
            </a:pPr>
            <a:endParaRPr lang="en-US" altLang="zh-TW">
              <a:solidFill>
                <a:srgbClr val="000000">
                  <a:lumMod val="75000"/>
                  <a:lumOff val="25000"/>
                </a:srgbClr>
              </a:solidFill>
            </a:endParaRPr>
          </a:p>
        </p:txBody>
      </p:sp>
      <p:sp>
        <p:nvSpPr>
          <p:cNvPr id="12" name="投影片編號版面配置區 1"/>
          <p:cNvSpPr>
            <a:spLocks noGrp="1"/>
          </p:cNvSpPr>
          <p:nvPr>
            <p:ph type="sldNum" sz="quarter" idx="12"/>
          </p:nvPr>
        </p:nvSpPr>
        <p:spPr>
          <a:xfrm>
            <a:off x="8729132" y="6618289"/>
            <a:ext cx="414867" cy="2397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bg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fld id="{F6602ED5-4A91-4AD9-AC63-D57B56DD798C}" type="slidenum">
              <a:rPr lang="zh-TW" altLang="en-US" smtClean="0">
                <a:solidFill>
                  <a:srgbClr val="FFFFFF"/>
                </a:solidFill>
              </a:rPr>
              <a:pPr/>
              <a:t>‹#›</a:t>
            </a:fld>
            <a:endParaRPr lang="zh-TW" altLang="en-US" dirty="0">
              <a:solidFill>
                <a:srgbClr val="FFFFFF"/>
              </a:solidFill>
            </a:endParaRPr>
          </a:p>
        </p:txBody>
      </p:sp>
      <p:sp>
        <p:nvSpPr>
          <p:cNvPr id="9" name="內容版面配置區 8"/>
          <p:cNvSpPr>
            <a:spLocks noGrp="1"/>
          </p:cNvSpPr>
          <p:nvPr>
            <p:ph sz="quarter" idx="13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 marL="271463" indent="-271463">
              <a:defRPr sz="2400">
                <a:latin typeface="Calibri" panose="020F0502020204030204" pitchFamily="34" charset="0"/>
                <a:ea typeface="標楷體" panose="03000509000000000000" pitchFamily="65" charset="-120"/>
              </a:defRPr>
            </a:lvl1pPr>
            <a:lvl2pPr marL="533400" indent="-180975">
              <a:defRPr sz="2000">
                <a:latin typeface="Calibri" panose="020F0502020204030204" pitchFamily="34" charset="0"/>
                <a:ea typeface="標楷體" panose="03000509000000000000" pitchFamily="65" charset="-120"/>
              </a:defRPr>
            </a:lvl2pPr>
            <a:lvl3pPr marL="806450" indent="-184150">
              <a:tabLst>
                <a:tab pos="896938" algn="l"/>
              </a:tabLst>
              <a:defRPr sz="1800">
                <a:latin typeface="Calibri" panose="020F0502020204030204" pitchFamily="34" charset="0"/>
                <a:ea typeface="標楷體" panose="03000509000000000000" pitchFamily="65" charset="-120"/>
              </a:defRPr>
            </a:lvl3pPr>
            <a:lvl4pPr marL="1077913" indent="-187325">
              <a:tabLst>
                <a:tab pos="1077913" algn="l"/>
              </a:tabLst>
              <a:defRPr sz="1600">
                <a:latin typeface="Calibri" panose="020F0502020204030204" pitchFamily="34" charset="0"/>
                <a:ea typeface="標楷體" panose="03000509000000000000" pitchFamily="65" charset="-120"/>
              </a:defRPr>
            </a:lvl4pPr>
            <a:lvl5pPr marL="1168400" indent="-85725">
              <a:defRPr sz="1600">
                <a:latin typeface="Calibri" panose="020F0502020204030204" pitchFamily="34" charset="0"/>
                <a:ea typeface="標楷體" panose="03000509000000000000" pitchFamily="65" charset="-120"/>
              </a:defRPr>
            </a:lvl5pPr>
          </a:lstStyle>
          <a:p>
            <a:pPr lvl="0"/>
            <a:r>
              <a:rPr lang="zh-TW" altLang="en-US" dirty="0"/>
              <a:t>按一下以編輯母片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  <p:sp>
        <p:nvSpPr>
          <p:cNvPr id="13" name="內容版面配置區 8"/>
          <p:cNvSpPr>
            <a:spLocks noGrp="1"/>
          </p:cNvSpPr>
          <p:nvPr>
            <p:ph sz="quarter" idx="14"/>
          </p:nvPr>
        </p:nvSpPr>
        <p:spPr>
          <a:xfrm>
            <a:off x="4646612" y="2174875"/>
            <a:ext cx="4040188" cy="3951288"/>
          </a:xfrm>
        </p:spPr>
        <p:txBody>
          <a:bodyPr/>
          <a:lstStyle>
            <a:lvl1pPr marL="271463" indent="-271463">
              <a:defRPr sz="2400">
                <a:latin typeface="Calibri" panose="020F0502020204030204" pitchFamily="34" charset="0"/>
                <a:ea typeface="標楷體" panose="03000509000000000000" pitchFamily="65" charset="-120"/>
              </a:defRPr>
            </a:lvl1pPr>
            <a:lvl2pPr marL="533400" indent="-180975">
              <a:defRPr sz="2000">
                <a:latin typeface="Calibri" panose="020F0502020204030204" pitchFamily="34" charset="0"/>
                <a:ea typeface="標楷體" panose="03000509000000000000" pitchFamily="65" charset="-120"/>
              </a:defRPr>
            </a:lvl2pPr>
            <a:lvl3pPr marL="806450" indent="-184150">
              <a:tabLst>
                <a:tab pos="896938" algn="l"/>
              </a:tabLst>
              <a:defRPr sz="1800">
                <a:latin typeface="Calibri" panose="020F0502020204030204" pitchFamily="34" charset="0"/>
                <a:ea typeface="標楷體" panose="03000509000000000000" pitchFamily="65" charset="-120"/>
              </a:defRPr>
            </a:lvl3pPr>
            <a:lvl4pPr marL="1077913" indent="-187325">
              <a:tabLst>
                <a:tab pos="1077913" algn="l"/>
              </a:tabLst>
              <a:defRPr sz="1600">
                <a:latin typeface="Calibri" panose="020F0502020204030204" pitchFamily="34" charset="0"/>
                <a:ea typeface="標楷體" panose="03000509000000000000" pitchFamily="65" charset="-120"/>
              </a:defRPr>
            </a:lvl4pPr>
            <a:lvl5pPr marL="1168400" indent="-85725">
              <a:defRPr sz="1600">
                <a:latin typeface="Calibri" panose="020F0502020204030204" pitchFamily="34" charset="0"/>
                <a:ea typeface="標楷體" panose="03000509000000000000" pitchFamily="65" charset="-120"/>
              </a:defRPr>
            </a:lvl5pPr>
          </a:lstStyle>
          <a:p>
            <a:pPr lvl="0"/>
            <a:r>
              <a:rPr lang="zh-TW" altLang="en-US" dirty="0"/>
              <a:t>按一下以編輯母片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</p:spTree>
    <p:extLst>
      <p:ext uri="{BB962C8B-B14F-4D97-AF65-F5344CB8AC3E}">
        <p14:creationId xmlns:p14="http://schemas.microsoft.com/office/powerpoint/2010/main" val="262770336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531994"/>
            <a:ext cx="3008313" cy="1162050"/>
          </a:xfrm>
        </p:spPr>
        <p:txBody>
          <a:bodyPr anchor="b"/>
          <a:lstStyle>
            <a:lvl1pPr algn="l">
              <a:defRPr sz="2000" b="1"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694044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Calibri" panose="020F0502020204030204" pitchFamily="34" charset="0"/>
                <a:ea typeface="標楷體" panose="03000509000000000000" pitchFamily="65" charset="-12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Rectangle 4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pPr>
              <a:defRPr/>
            </a:pPr>
            <a:endParaRPr lang="en-US" altLang="zh-TW">
              <a:solidFill>
                <a:srgbClr val="000000">
                  <a:lumMod val="75000"/>
                  <a:lumOff val="25000"/>
                </a:srgbClr>
              </a:solidFill>
            </a:endParaRPr>
          </a:p>
        </p:txBody>
      </p:sp>
      <p:sp>
        <p:nvSpPr>
          <p:cNvPr id="10" name="投影片編號版面配置區 1"/>
          <p:cNvSpPr>
            <a:spLocks noGrp="1"/>
          </p:cNvSpPr>
          <p:nvPr>
            <p:ph type="sldNum" sz="quarter" idx="4"/>
          </p:nvPr>
        </p:nvSpPr>
        <p:spPr>
          <a:xfrm>
            <a:off x="8729132" y="6618289"/>
            <a:ext cx="414867" cy="2397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bg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fld id="{F6602ED5-4A91-4AD9-AC63-D57B56DD798C}" type="slidenum">
              <a:rPr lang="zh-TW" altLang="en-US" smtClean="0">
                <a:solidFill>
                  <a:srgbClr val="FFFFFF"/>
                </a:solidFill>
              </a:rPr>
              <a:pPr/>
              <a:t>‹#›</a:t>
            </a:fld>
            <a:endParaRPr lang="zh-TW" altLang="en-US" dirty="0">
              <a:solidFill>
                <a:srgbClr val="FFFFFF"/>
              </a:solidFill>
            </a:endParaRPr>
          </a:p>
        </p:txBody>
      </p:sp>
      <p:sp>
        <p:nvSpPr>
          <p:cNvPr id="7" name="內容版面配置區 6"/>
          <p:cNvSpPr>
            <a:spLocks noGrp="1"/>
          </p:cNvSpPr>
          <p:nvPr>
            <p:ph sz="quarter" idx="12"/>
          </p:nvPr>
        </p:nvSpPr>
        <p:spPr>
          <a:xfrm>
            <a:off x="3576638" y="531994"/>
            <a:ext cx="5430837" cy="5853113"/>
          </a:xfrm>
        </p:spPr>
        <p:txBody>
          <a:bodyPr/>
          <a:lstStyle>
            <a:lvl1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1pPr>
            <a:lvl2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2pPr>
            <a:lvl3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3pPr>
            <a:lvl4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4pPr>
            <a:lvl5pPr>
              <a:defRPr sz="1800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5pPr>
          </a:lstStyle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</p:spTree>
    <p:extLst>
      <p:ext uri="{BB962C8B-B14F-4D97-AF65-F5344CB8AC3E}">
        <p14:creationId xmlns:p14="http://schemas.microsoft.com/office/powerpoint/2010/main" val="335609076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Calibri" panose="020F0502020204030204" pitchFamily="34" charset="0"/>
              </a:defRPr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Calibri" panose="020F050202020403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Calibri" panose="020F050202020403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Rectangle 4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endParaRPr lang="en-US" altLang="zh-TW">
              <a:solidFill>
                <a:srgbClr val="000000">
                  <a:lumMod val="75000"/>
                  <a:lumOff val="25000"/>
                </a:srgbClr>
              </a:solidFill>
            </a:endParaRPr>
          </a:p>
        </p:txBody>
      </p:sp>
      <p:sp>
        <p:nvSpPr>
          <p:cNvPr id="10" name="投影片編號版面配置區 1"/>
          <p:cNvSpPr>
            <a:spLocks noGrp="1"/>
          </p:cNvSpPr>
          <p:nvPr>
            <p:ph type="sldNum" sz="quarter" idx="4"/>
          </p:nvPr>
        </p:nvSpPr>
        <p:spPr>
          <a:xfrm>
            <a:off x="8729132" y="6618289"/>
            <a:ext cx="414867" cy="2397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bg1"/>
                </a:solidFill>
                <a:latin typeface="Calibri" panose="020F0502020204030204" pitchFamily="34" charset="0"/>
              </a:defRPr>
            </a:lvl1pPr>
          </a:lstStyle>
          <a:p>
            <a:fld id="{F6602ED5-4A91-4AD9-AC63-D57B56DD798C}" type="slidenum">
              <a:rPr lang="zh-TW" altLang="en-US" smtClean="0">
                <a:solidFill>
                  <a:srgbClr val="FFFFFF"/>
                </a:solidFill>
              </a:rPr>
              <a:pPr/>
              <a:t>‹#›</a:t>
            </a:fld>
            <a:endParaRPr lang="zh-TW" alt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603970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1pPr>
            <a:lvl2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2pPr>
            <a:lvl3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3pPr>
            <a:lvl4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4pPr>
            <a:lvl5pPr>
              <a:defRPr sz="1800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5pPr>
          </a:lstStyle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  <p:sp>
        <p:nvSpPr>
          <p:cNvPr id="5" name="Rectangle 4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pPr>
              <a:defRPr/>
            </a:pPr>
            <a:endParaRPr lang="en-US" altLang="zh-TW">
              <a:solidFill>
                <a:srgbClr val="000000">
                  <a:lumMod val="75000"/>
                  <a:lumOff val="25000"/>
                </a:srgbClr>
              </a:solidFill>
            </a:endParaRPr>
          </a:p>
        </p:txBody>
      </p:sp>
      <p:sp>
        <p:nvSpPr>
          <p:cNvPr id="9" name="投影片編號版面配置區 1"/>
          <p:cNvSpPr>
            <a:spLocks noGrp="1"/>
          </p:cNvSpPr>
          <p:nvPr>
            <p:ph type="sldNum" sz="quarter" idx="4"/>
          </p:nvPr>
        </p:nvSpPr>
        <p:spPr>
          <a:xfrm>
            <a:off x="8729132" y="6618289"/>
            <a:ext cx="414867" cy="2397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bg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fld id="{F6602ED5-4A91-4AD9-AC63-D57B56DD798C}" type="slidenum">
              <a:rPr lang="zh-TW" altLang="en-US" smtClean="0">
                <a:solidFill>
                  <a:srgbClr val="FFFFFF"/>
                </a:solidFill>
              </a:rPr>
              <a:pPr/>
              <a:t>‹#›</a:t>
            </a:fld>
            <a:endParaRPr lang="zh-TW" alt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63467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effectLst/>
                <a:latin typeface="Calibri" panose="020F0502020204030204" pitchFamily="34" charset="0"/>
              </a:defRPr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5" name="Rectangle 4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endParaRPr lang="en-US" altLang="zh-TW" dirty="0"/>
          </a:p>
        </p:txBody>
      </p:sp>
      <p:pic>
        <p:nvPicPr>
          <p:cNvPr id="7" name="Picture 60" descr="E版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1750" y="3866592"/>
            <a:ext cx="2762250" cy="2747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投影片編號版面配置區 1"/>
          <p:cNvSpPr>
            <a:spLocks noGrp="1"/>
          </p:cNvSpPr>
          <p:nvPr>
            <p:ph type="sldNum" sz="quarter" idx="4"/>
          </p:nvPr>
        </p:nvSpPr>
        <p:spPr>
          <a:xfrm>
            <a:off x="8729132" y="6618289"/>
            <a:ext cx="414867" cy="2397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bg1"/>
                </a:solidFill>
                <a:latin typeface="Calibri" panose="020F0502020204030204" pitchFamily="34" charset="0"/>
              </a:defRPr>
            </a:lvl1pPr>
          </a:lstStyle>
          <a:p>
            <a:fld id="{F6602ED5-4A91-4AD9-AC63-D57B56DD798C}" type="slidenum">
              <a:rPr lang="zh-TW" altLang="en-US" smtClean="0"/>
              <a:pPr/>
              <a:t>‹#›</a:t>
            </a:fld>
            <a:endParaRPr lang="zh-TW" altLang="en-US" dirty="0"/>
          </a:p>
        </p:txBody>
      </p:sp>
      <p:sp>
        <p:nvSpPr>
          <p:cNvPr id="4" name="內容版面配置區 3"/>
          <p:cNvSpPr>
            <a:spLocks noGrp="1"/>
          </p:cNvSpPr>
          <p:nvPr>
            <p:ph sz="quarter" idx="12"/>
          </p:nvPr>
        </p:nvSpPr>
        <p:spPr>
          <a:xfrm>
            <a:off x="450850" y="1285592"/>
            <a:ext cx="8369300" cy="5100362"/>
          </a:xfrm>
        </p:spPr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  <a:lvl2pPr marL="715963" indent="-271463">
              <a:buFont typeface="Times New Roman" panose="02020603050405020304" pitchFamily="18" charset="0"/>
              <a:buChar char="−"/>
              <a:defRPr>
                <a:latin typeface="Calibri" panose="020F0502020204030204" pitchFamily="34" charset="0"/>
              </a:defRPr>
            </a:lvl2pPr>
            <a:lvl3pPr marL="1146175" indent="-342900">
              <a:buFont typeface="Wingdings" panose="05000000000000000000" pitchFamily="2" charset="2"/>
              <a:buChar char="Ø"/>
              <a:tabLst>
                <a:tab pos="987425" algn="l"/>
              </a:tabLst>
              <a:defRPr>
                <a:latin typeface="Calibri" panose="020F0502020204030204" pitchFamily="34" charset="0"/>
              </a:defRPr>
            </a:lvl3pPr>
            <a:lvl4pPr>
              <a:defRPr>
                <a:latin typeface="Calibri" panose="020F0502020204030204" pitchFamily="34" charset="0"/>
              </a:defRPr>
            </a:lvl4pPr>
            <a:lvl5pPr marL="1720850" indent="-285750">
              <a:buFont typeface="Wingdings" panose="05000000000000000000" pitchFamily="2" charset="2"/>
              <a:buChar char="ü"/>
              <a:defRPr sz="1800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5pPr>
          </a:lstStyle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</p:spTree>
    <p:extLst>
      <p:ext uri="{BB962C8B-B14F-4D97-AF65-F5344CB8AC3E}">
        <p14:creationId xmlns:p14="http://schemas.microsoft.com/office/powerpoint/2010/main" val="216143023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729413" y="493612"/>
            <a:ext cx="2092325" cy="5897663"/>
          </a:xfrm>
        </p:spPr>
        <p:txBody>
          <a:bodyPr vert="eaVert"/>
          <a:lstStyle>
            <a:lvl1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0850" y="493612"/>
            <a:ext cx="6126163" cy="5897663"/>
          </a:xfrm>
        </p:spPr>
        <p:txBody>
          <a:bodyPr vert="eaVert"/>
          <a:lstStyle>
            <a:lvl1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1pPr>
            <a:lvl2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2pPr>
            <a:lvl3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3pPr>
            <a:lvl4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4pPr>
            <a:lvl5pPr>
              <a:defRPr sz="1800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5pPr>
          </a:lstStyle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  <p:sp>
        <p:nvSpPr>
          <p:cNvPr id="5" name="Rectangle 4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pPr>
              <a:defRPr/>
            </a:pPr>
            <a:endParaRPr lang="en-US" altLang="zh-TW">
              <a:solidFill>
                <a:srgbClr val="000000">
                  <a:lumMod val="75000"/>
                  <a:lumOff val="25000"/>
                </a:srgbClr>
              </a:solidFill>
            </a:endParaRPr>
          </a:p>
        </p:txBody>
      </p:sp>
      <p:sp>
        <p:nvSpPr>
          <p:cNvPr id="9" name="投影片編號版面配置區 1"/>
          <p:cNvSpPr>
            <a:spLocks noGrp="1"/>
          </p:cNvSpPr>
          <p:nvPr>
            <p:ph type="sldNum" sz="quarter" idx="4"/>
          </p:nvPr>
        </p:nvSpPr>
        <p:spPr>
          <a:xfrm>
            <a:off x="8729132" y="6618289"/>
            <a:ext cx="414867" cy="2397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bg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fld id="{F6602ED5-4A91-4AD9-AC63-D57B56DD798C}" type="slidenum">
              <a:rPr lang="zh-TW" altLang="en-US" smtClean="0">
                <a:solidFill>
                  <a:srgbClr val="FFFFFF"/>
                </a:solidFill>
              </a:rPr>
              <a:pPr/>
              <a:t>‹#›</a:t>
            </a:fld>
            <a:endParaRPr lang="zh-TW" alt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530671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2"/>
          <p:cNvSpPr>
            <a:spLocks noChangeArrowheads="1"/>
          </p:cNvSpPr>
          <p:nvPr/>
        </p:nvSpPr>
        <p:spPr bwMode="auto">
          <a:xfrm>
            <a:off x="0" y="6618288"/>
            <a:ext cx="9144000" cy="239712"/>
          </a:xfrm>
          <a:prstGeom prst="rect">
            <a:avLst/>
          </a:prstGeom>
          <a:solidFill>
            <a:srgbClr val="009FE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algn="ctr"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algn="ctr"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algn="ctr"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algn="ctr"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algn="ctr"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>
              <a:defRPr/>
            </a:pPr>
            <a:endParaRPr lang="zh-TW" altLang="en-US" sz="1350">
              <a:solidFill>
                <a:srgbClr val="000000"/>
              </a:solidFill>
            </a:endParaRPr>
          </a:p>
        </p:txBody>
      </p:sp>
      <p:pic>
        <p:nvPicPr>
          <p:cNvPr id="7" name="Picture 53" descr="itri_CEL_C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589" y="109540"/>
            <a:ext cx="1681162" cy="388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 Box 14"/>
          <p:cNvSpPr txBox="1">
            <a:spLocks noChangeArrowheads="1"/>
          </p:cNvSpPr>
          <p:nvPr userDrawn="1"/>
        </p:nvSpPr>
        <p:spPr bwMode="auto">
          <a:xfrm>
            <a:off x="790004" y="6604002"/>
            <a:ext cx="5009706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ctr"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algn="ctr"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algn="ctr"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algn="ctr"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algn="ctr"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>
              <a:defRPr/>
            </a:pPr>
            <a:r>
              <a:rPr lang="zh-TW" altLang="en-US" sz="750">
                <a:solidFill>
                  <a:srgbClr val="FFFFFF"/>
                </a:solidFill>
                <a:latin typeface="Calibri" panose="020F0502020204030204" pitchFamily="34" charset="0"/>
                <a:ea typeface="標楷體" panose="03000509000000000000" pitchFamily="65" charset="-120"/>
              </a:rPr>
              <a:t>工業技術研究院機密資料 禁止複製、轉載、外流    </a:t>
            </a:r>
            <a:r>
              <a:rPr lang="en-US" altLang="zh-TW" sz="750">
                <a:solidFill>
                  <a:srgbClr val="FFFFFF"/>
                </a:solidFill>
                <a:latin typeface="Calibri" panose="020F0502020204030204" pitchFamily="34" charset="0"/>
                <a:ea typeface="標楷體" panose="03000509000000000000" pitchFamily="65" charset="-120"/>
              </a:rPr>
              <a:t>│ ITRI  CONFIDENTIAL  DOCUMENT  DO  NOT  COPY  OR  DISTRIBUTE </a:t>
            </a:r>
            <a:endParaRPr lang="zh-TW" altLang="en-US" sz="750">
              <a:solidFill>
                <a:srgbClr val="FFFFFF"/>
              </a:solidFill>
              <a:latin typeface="Calibri" panose="020F0502020204030204" pitchFamily="34" charset="0"/>
              <a:ea typeface="標楷體" panose="03000509000000000000" pitchFamily="65" charset="-120"/>
            </a:endParaRPr>
          </a:p>
        </p:txBody>
      </p:sp>
      <p:pic>
        <p:nvPicPr>
          <p:cNvPr id="9" name="Picture 16" descr="限閱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59764" y="109538"/>
            <a:ext cx="777875" cy="341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1" name="Rectangle 43"/>
          <p:cNvSpPr>
            <a:spLocks noGrp="1" noChangeArrowheads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>
            <a:lvl1pPr algn="ctr">
              <a:defRPr sz="3000" smtClean="0"/>
            </a:lvl1pPr>
          </a:lstStyle>
          <a:p>
            <a:pPr lvl="0"/>
            <a:r>
              <a:rPr lang="zh-TW" altLang="en-US" noProof="0" dirty="0"/>
              <a:t>按一下以編輯母片標題樣式</a:t>
            </a:r>
          </a:p>
        </p:txBody>
      </p:sp>
      <p:sp>
        <p:nvSpPr>
          <p:cNvPr id="17412" name="Rectangle 44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 sz="2100" smtClean="0"/>
            </a:lvl1pPr>
          </a:lstStyle>
          <a:p>
            <a:pPr lvl="0"/>
            <a:r>
              <a:rPr lang="zh-TW" altLang="en-US" noProof="0" dirty="0"/>
              <a:t>按一下以編輯母片副標題樣式</a:t>
            </a:r>
          </a:p>
        </p:txBody>
      </p:sp>
      <p:sp>
        <p:nvSpPr>
          <p:cNvPr id="10" name="Rectangle 45"/>
          <p:cNvSpPr>
            <a:spLocks noGrp="1" noChangeArrowheads="1"/>
          </p:cNvSpPr>
          <p:nvPr>
            <p:ph type="dt" sz="half" idx="10"/>
          </p:nvPr>
        </p:nvSpPr>
        <p:spPr>
          <a:xfrm>
            <a:off x="7486650" y="6667500"/>
            <a:ext cx="781050" cy="185738"/>
          </a:xfrm>
        </p:spPr>
        <p:txBody>
          <a:bodyPr/>
          <a:lstStyle>
            <a:lvl1pPr>
              <a:defRPr sz="750"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pPr>
              <a:defRPr/>
            </a:pPr>
            <a:fld id="{FBB7D60A-819C-4015-A4AC-1005A67FCECD}" type="datetime1">
              <a:rPr lang="zh-TW" altLang="en-US" smtClean="0">
                <a:solidFill>
                  <a:srgbClr val="FFFFFF"/>
                </a:solidFill>
              </a:rPr>
              <a:pPr>
                <a:defRPr/>
              </a:pPr>
              <a:t>2024/10/8</a:t>
            </a:fld>
            <a:endParaRPr lang="en-US" altLang="zh-TW" dirty="0">
              <a:solidFill>
                <a:srgbClr val="FFFFFF"/>
              </a:solidFill>
            </a:endParaRPr>
          </a:p>
        </p:txBody>
      </p:sp>
      <p:sp>
        <p:nvSpPr>
          <p:cNvPr id="11" name="Rectangle 46"/>
          <p:cNvSpPr>
            <a:spLocks noGrp="1" noChangeArrowheads="1"/>
          </p:cNvSpPr>
          <p:nvPr>
            <p:ph type="ftr" sz="quarter" idx="11"/>
          </p:nvPr>
        </p:nvSpPr>
        <p:spPr>
          <a:xfrm>
            <a:off x="19050" y="6388102"/>
            <a:ext cx="2895600" cy="1809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12" name="Rectangle 47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496301" y="6627815"/>
            <a:ext cx="600075" cy="225425"/>
          </a:xfrm>
        </p:spPr>
        <p:txBody>
          <a:bodyPr/>
          <a:lstStyle>
            <a:lvl1pPr>
              <a:defRPr sz="750"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pPr>
              <a:defRPr/>
            </a:pPr>
            <a:fld id="{6F66E05F-ADAE-4373-A8DC-7BBAC59E59CD}" type="slidenum">
              <a:rPr lang="en-US" altLang="zh-TW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zh-TW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704806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  <p:sp>
        <p:nvSpPr>
          <p:cNvPr id="4" name="Rectangle 4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20DF9D-8B69-445C-953B-96609147D56C}" type="datetime1">
              <a:rPr lang="zh-TW" altLang="en-US" smtClean="0">
                <a:solidFill>
                  <a:srgbClr val="FFFFFF"/>
                </a:solidFill>
              </a:rPr>
              <a:pPr>
                <a:defRPr/>
              </a:pPr>
              <a:t>2024/10/8</a:t>
            </a:fld>
            <a:endParaRPr lang="en-US" altLang="zh-TW" dirty="0">
              <a:solidFill>
                <a:srgbClr val="FFFFFF"/>
              </a:solidFill>
            </a:endParaRPr>
          </a:p>
        </p:txBody>
      </p:sp>
      <p:sp>
        <p:nvSpPr>
          <p:cNvPr id="5" name="Rectangle 4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4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EBCA6C-749B-4F2C-BA0A-0587394BA248}" type="slidenum">
              <a:rPr lang="en-US" altLang="zh-TW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zh-TW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412871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ctr">
              <a:defRPr sz="3000" b="0" cap="all"/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 algn="ctr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4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966CD5-B0E4-4BF6-A8A5-3F3E6F32EEAB}" type="datetime1">
              <a:rPr lang="zh-TW" altLang="en-US" smtClean="0">
                <a:solidFill>
                  <a:srgbClr val="FFFFFF"/>
                </a:solidFill>
              </a:rPr>
              <a:pPr>
                <a:defRPr/>
              </a:pPr>
              <a:t>2024/10/8</a:t>
            </a:fld>
            <a:endParaRPr lang="en-US" altLang="zh-TW" dirty="0">
              <a:solidFill>
                <a:srgbClr val="FFFFFF"/>
              </a:solidFill>
            </a:endParaRPr>
          </a:p>
        </p:txBody>
      </p:sp>
      <p:sp>
        <p:nvSpPr>
          <p:cNvPr id="5" name="Rectangle 4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4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E462B1-0D9B-4AA9-B2D6-ED6839478C91}" type="slidenum">
              <a:rPr lang="en-US" altLang="zh-TW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zh-TW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844392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1" y="1439864"/>
            <a:ext cx="4105275" cy="4757737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500"/>
            </a:lvl4pPr>
            <a:lvl5pPr>
              <a:defRPr sz="15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714876" y="1439864"/>
            <a:ext cx="4106863" cy="4757737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500"/>
            </a:lvl4pPr>
            <a:lvl5pPr>
              <a:defRPr sz="15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  <p:sp>
        <p:nvSpPr>
          <p:cNvPr id="5" name="Rectangle 4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0AEF4D-E132-4625-977E-ED4683828A6B}" type="datetime1">
              <a:rPr lang="zh-TW" altLang="en-US" smtClean="0">
                <a:solidFill>
                  <a:srgbClr val="FFFFFF"/>
                </a:solidFill>
              </a:rPr>
              <a:pPr>
                <a:defRPr/>
              </a:pPr>
              <a:t>2024/10/8</a:t>
            </a:fld>
            <a:endParaRPr lang="en-US" altLang="zh-TW" dirty="0">
              <a:solidFill>
                <a:srgbClr val="FFFFFF"/>
              </a:solidFill>
            </a:endParaRPr>
          </a:p>
        </p:txBody>
      </p:sp>
      <p:sp>
        <p:nvSpPr>
          <p:cNvPr id="6" name="Rectangle 4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7" name="Rectangle 4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4C76E7-64CA-4A18-9F1D-7FF62C8DFE22}" type="slidenum">
              <a:rPr lang="en-US" altLang="zh-TW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zh-TW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101553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Rectangle 4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913E3A-CD95-4EA5-961C-22B2B8F5631C}" type="datetime1">
              <a:rPr lang="zh-TW" altLang="en-US" smtClean="0">
                <a:solidFill>
                  <a:srgbClr val="FFFFFF"/>
                </a:solidFill>
              </a:rPr>
              <a:pPr>
                <a:defRPr/>
              </a:pPr>
              <a:t>2024/10/8</a:t>
            </a:fld>
            <a:endParaRPr lang="en-US" altLang="zh-TW" dirty="0">
              <a:solidFill>
                <a:srgbClr val="FFFFFF"/>
              </a:solidFill>
            </a:endParaRPr>
          </a:p>
        </p:txBody>
      </p:sp>
      <p:sp>
        <p:nvSpPr>
          <p:cNvPr id="4" name="Rectangle 4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4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688307-FA96-4094-BFFD-1B0927A1F1D9}" type="slidenum">
              <a:rPr lang="en-US" altLang="zh-TW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zh-TW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819954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55C098-CC3A-420A-9003-5106F5AB27E8}" type="datetime1">
              <a:rPr lang="zh-TW" altLang="en-US" smtClean="0">
                <a:solidFill>
                  <a:srgbClr val="FFFFFF"/>
                </a:solidFill>
              </a:rPr>
              <a:pPr>
                <a:defRPr/>
              </a:pPr>
              <a:t>2024/10/8</a:t>
            </a:fld>
            <a:endParaRPr lang="en-US" altLang="zh-TW" dirty="0">
              <a:solidFill>
                <a:srgbClr val="FFFFFF"/>
              </a:solidFill>
            </a:endParaRPr>
          </a:p>
        </p:txBody>
      </p:sp>
      <p:sp>
        <p:nvSpPr>
          <p:cNvPr id="3" name="Rectangle 4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4" name="Rectangle 4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D3E17D-D138-45A5-9EC8-F54BEB97B679}" type="slidenum">
              <a:rPr lang="en-US" altLang="zh-TW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zh-TW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84696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bg>
      <p:bgPr>
        <a:pattFill prst="pct5">
          <a:fgClr>
            <a:srgbClr val="ABE9FF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123456\Desktop\未命名-2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1750" y="3861008"/>
            <a:ext cx="2762250" cy="2743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42"/>
          <p:cNvSpPr>
            <a:spLocks noChangeArrowheads="1"/>
          </p:cNvSpPr>
          <p:nvPr userDrawn="1"/>
        </p:nvSpPr>
        <p:spPr bwMode="auto">
          <a:xfrm>
            <a:off x="0" y="6618288"/>
            <a:ext cx="9144000" cy="239712"/>
          </a:xfrm>
          <a:prstGeom prst="rect">
            <a:avLst/>
          </a:prstGeom>
          <a:solidFill>
            <a:srgbClr val="009FE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 sz="1000">
              <a:latin typeface="Calibri" panose="020F0502020204030204" pitchFamily="34" charset="0"/>
              <a:ea typeface="標楷體" panose="03000509000000000000" pitchFamily="65" charset="-120"/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3034518"/>
            <a:ext cx="7772400" cy="778358"/>
          </a:xfrm>
        </p:spPr>
        <p:txBody>
          <a:bodyPr anchor="t"/>
          <a:lstStyle>
            <a:lvl1pPr algn="l">
              <a:defRPr sz="4000" b="0" cap="all"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3812875"/>
            <a:ext cx="7772400" cy="670884"/>
          </a:xfrm>
        </p:spPr>
        <p:txBody>
          <a:bodyPr anchor="t"/>
          <a:lstStyle>
            <a:lvl1pPr marL="0" indent="0" algn="l" rtl="0" eaLnBrk="1" fontAlgn="base" hangingPunct="1">
              <a:spcBef>
                <a:spcPct val="0"/>
              </a:spcBef>
              <a:spcAft>
                <a:spcPct val="0"/>
              </a:spcAft>
              <a:buNone/>
              <a:defRPr kumimoji="1" lang="zh-TW" altLang="en-US" sz="2000" b="0" noProof="0" dirty="0" smtClean="0">
                <a:solidFill>
                  <a:schemeClr val="tx1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+mj-cs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dirty="0"/>
              <a:t>按一下以編輯母片文字樣式</a:t>
            </a:r>
          </a:p>
        </p:txBody>
      </p:sp>
      <p:sp>
        <p:nvSpPr>
          <p:cNvPr id="5" name="Rectangle 4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2" name="投影片編號版面配置區 1"/>
          <p:cNvSpPr>
            <a:spLocks noGrp="1"/>
          </p:cNvSpPr>
          <p:nvPr>
            <p:ph type="sldNum" sz="quarter" idx="4"/>
          </p:nvPr>
        </p:nvSpPr>
        <p:spPr>
          <a:xfrm>
            <a:off x="8729132" y="6618289"/>
            <a:ext cx="414867" cy="2397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bg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fld id="{F6602ED5-4A91-4AD9-AC63-D57B56DD798C}" type="slidenum">
              <a:rPr lang="zh-TW" altLang="en-US" smtClean="0"/>
              <a:pPr/>
              <a:t>‹#›</a:t>
            </a:fld>
            <a:endParaRPr lang="zh-TW" altLang="en-US" dirty="0"/>
          </a:p>
        </p:txBody>
      </p:sp>
      <p:sp>
        <p:nvSpPr>
          <p:cNvPr id="11" name="Text Box 48"/>
          <p:cNvSpPr txBox="1">
            <a:spLocks noChangeArrowheads="1"/>
          </p:cNvSpPr>
          <p:nvPr userDrawn="1"/>
        </p:nvSpPr>
        <p:spPr bwMode="auto">
          <a:xfrm>
            <a:off x="-1" y="6621462"/>
            <a:ext cx="6953061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l" eaLnBrk="1" hangingPunct="1">
              <a:defRPr/>
            </a:pPr>
            <a:r>
              <a:rPr kumimoji="1" lang="zh-TW" altLang="en-US" sz="1000" b="0" i="0" kern="12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+mn-cs"/>
              </a:rPr>
              <a:t>工業技術研究院機密資料 禁止複製、轉載、外流</a:t>
            </a:r>
            <a:r>
              <a:rPr kumimoji="1" lang="zh-TW" altLang="en-US" sz="1000" b="0" i="0" kern="1200" baseline="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+mn-cs"/>
              </a:rPr>
              <a:t>  </a:t>
            </a:r>
            <a:r>
              <a:rPr kumimoji="1" lang="en-US" altLang="zh-TW" sz="1000" b="0" i="0" kern="12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+mn-cs"/>
              </a:rPr>
              <a:t>ITRI CONFIDENTIAL DOCUMENT DO NOT COPY OR DISTRIBUTE</a:t>
            </a:r>
            <a:endParaRPr lang="zh-TW" altLang="en-US" sz="1000" dirty="0">
              <a:solidFill>
                <a:schemeClr val="bg1"/>
              </a:solidFill>
              <a:latin typeface="Calibri" panose="020F0502020204030204" pitchFamily="34" charset="0"/>
              <a:ea typeface="標楷體" panose="03000509000000000000" pitchFamily="65" charset="-120"/>
            </a:endParaRPr>
          </a:p>
        </p:txBody>
      </p:sp>
      <p:pic>
        <p:nvPicPr>
          <p:cNvPr id="14" name="圖片 1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6063" y="89862"/>
            <a:ext cx="790243" cy="324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Picture 53" descr="itri_CEL_C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838" y="65088"/>
            <a:ext cx="1681162" cy="388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104596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4" name="Rectangle 4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投影片編號版面配置區 1"/>
          <p:cNvSpPr>
            <a:spLocks noGrp="1"/>
          </p:cNvSpPr>
          <p:nvPr>
            <p:ph type="sldNum" sz="quarter" idx="4"/>
          </p:nvPr>
        </p:nvSpPr>
        <p:spPr>
          <a:xfrm>
            <a:off x="8729132" y="6618289"/>
            <a:ext cx="414867" cy="2397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bg1"/>
                </a:solidFill>
                <a:latin typeface="Calibri" panose="020F0502020204030204" pitchFamily="34" charset="0"/>
              </a:defRPr>
            </a:lvl1pPr>
          </a:lstStyle>
          <a:p>
            <a:fld id="{F6602ED5-4A91-4AD9-AC63-D57B56DD798C}" type="slidenum">
              <a:rPr lang="zh-TW" altLang="en-US" smtClean="0"/>
              <a:pPr/>
              <a:t>‹#›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5961482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2"/>
          <p:cNvSpPr>
            <a:spLocks noChangeArrowheads="1"/>
          </p:cNvSpPr>
          <p:nvPr userDrawn="1"/>
        </p:nvSpPr>
        <p:spPr bwMode="auto">
          <a:xfrm>
            <a:off x="0" y="6618288"/>
            <a:ext cx="9144000" cy="239712"/>
          </a:xfrm>
          <a:prstGeom prst="rect">
            <a:avLst/>
          </a:prstGeom>
          <a:solidFill>
            <a:srgbClr val="009FE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>
              <a:latin typeface="Calibri" panose="020F0502020204030204" pitchFamily="34" charset="0"/>
            </a:endParaRPr>
          </a:p>
        </p:txBody>
      </p:sp>
      <p:sp>
        <p:nvSpPr>
          <p:cNvPr id="3" name="Rectangle 4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1" name="投影片編號版面配置區 1"/>
          <p:cNvSpPr>
            <a:spLocks noGrp="1"/>
          </p:cNvSpPr>
          <p:nvPr>
            <p:ph type="sldNum" sz="quarter" idx="4"/>
          </p:nvPr>
        </p:nvSpPr>
        <p:spPr>
          <a:xfrm>
            <a:off x="8729132" y="6618289"/>
            <a:ext cx="414867" cy="2397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bg1"/>
                </a:solidFill>
                <a:latin typeface="Calibri" panose="020F0502020204030204" pitchFamily="34" charset="0"/>
              </a:defRPr>
            </a:lvl1pPr>
          </a:lstStyle>
          <a:p>
            <a:fld id="{F6602ED5-4A91-4AD9-AC63-D57B56DD798C}" type="slidenum">
              <a:rPr lang="zh-TW" altLang="en-US" smtClean="0"/>
              <a:pPr/>
              <a:t>‹#›</a:t>
            </a:fld>
            <a:endParaRPr lang="zh-TW" altLang="en-US" dirty="0"/>
          </a:p>
        </p:txBody>
      </p:sp>
      <p:sp>
        <p:nvSpPr>
          <p:cNvPr id="10" name="Text Box 48"/>
          <p:cNvSpPr txBox="1">
            <a:spLocks noChangeArrowheads="1"/>
          </p:cNvSpPr>
          <p:nvPr userDrawn="1"/>
        </p:nvSpPr>
        <p:spPr bwMode="auto">
          <a:xfrm>
            <a:off x="-1" y="6621462"/>
            <a:ext cx="6953061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l" eaLnBrk="1" hangingPunct="1">
              <a:defRPr/>
            </a:pPr>
            <a:r>
              <a:rPr kumimoji="1" lang="zh-TW" altLang="en-US" sz="1000" b="0" i="0" kern="12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+mn-cs"/>
              </a:rPr>
              <a:t>工業技術研究院機密資料 禁止複製、轉載、外流</a:t>
            </a:r>
            <a:r>
              <a:rPr kumimoji="1" lang="zh-TW" altLang="en-US" sz="1000" b="0" i="0" kern="1200" baseline="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+mn-cs"/>
              </a:rPr>
              <a:t>  </a:t>
            </a:r>
            <a:r>
              <a:rPr kumimoji="1" lang="en-US" altLang="zh-TW" sz="1000" b="0" i="0" kern="12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+mn-cs"/>
              </a:rPr>
              <a:t>ITRI CONFIDENTIAL DOCUMENT DO NOT COPY OR DISTRIBUTE</a:t>
            </a:r>
            <a:endParaRPr lang="zh-TW" altLang="en-US" sz="1000" dirty="0">
              <a:solidFill>
                <a:schemeClr val="bg1"/>
              </a:solidFill>
              <a:latin typeface="Calibri" panose="020F0502020204030204" pitchFamily="34" charset="0"/>
              <a:ea typeface="標楷體" panose="03000509000000000000" pitchFamily="65" charset="-120"/>
            </a:endParaRPr>
          </a:p>
        </p:txBody>
      </p:sp>
      <p:pic>
        <p:nvPicPr>
          <p:cNvPr id="12" name="圖片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6063" y="89862"/>
            <a:ext cx="790243" cy="324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Picture 53" descr="itri_CEL_C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838" y="65088"/>
            <a:ext cx="1681162" cy="388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181232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84668"/>
            <a:ext cx="8229600" cy="635000"/>
          </a:xfrm>
        </p:spPr>
        <p:txBody>
          <a:bodyPr/>
          <a:lstStyle>
            <a:lvl1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anose="020F0502020204030204" pitchFamily="34" charset="0"/>
                <a:ea typeface="標楷體" panose="03000509000000000000" pitchFamily="65" charset="-12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anose="020F0502020204030204" pitchFamily="34" charset="0"/>
                <a:ea typeface="標楷體" panose="03000509000000000000" pitchFamily="65" charset="-12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8" name="Rectangle 4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2" name="投影片編號版面配置區 1"/>
          <p:cNvSpPr>
            <a:spLocks noGrp="1"/>
          </p:cNvSpPr>
          <p:nvPr>
            <p:ph type="sldNum" sz="quarter" idx="12"/>
          </p:nvPr>
        </p:nvSpPr>
        <p:spPr>
          <a:xfrm>
            <a:off x="8729132" y="6618289"/>
            <a:ext cx="414867" cy="2397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bg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fld id="{F6602ED5-4A91-4AD9-AC63-D57B56DD798C}" type="slidenum">
              <a:rPr lang="zh-TW" altLang="en-US" smtClean="0"/>
              <a:pPr/>
              <a:t>‹#›</a:t>
            </a:fld>
            <a:endParaRPr lang="zh-TW" altLang="en-US" dirty="0"/>
          </a:p>
        </p:txBody>
      </p:sp>
      <p:sp>
        <p:nvSpPr>
          <p:cNvPr id="9" name="內容版面配置區 8"/>
          <p:cNvSpPr>
            <a:spLocks noGrp="1"/>
          </p:cNvSpPr>
          <p:nvPr>
            <p:ph sz="quarter" idx="13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 marL="271463" indent="-271463">
              <a:defRPr sz="2400">
                <a:latin typeface="Calibri" panose="020F0502020204030204" pitchFamily="34" charset="0"/>
                <a:ea typeface="標楷體" panose="03000509000000000000" pitchFamily="65" charset="-120"/>
              </a:defRPr>
            </a:lvl1pPr>
            <a:lvl2pPr marL="533400" indent="-180975">
              <a:defRPr sz="2000">
                <a:latin typeface="Calibri" panose="020F0502020204030204" pitchFamily="34" charset="0"/>
                <a:ea typeface="標楷體" panose="03000509000000000000" pitchFamily="65" charset="-120"/>
              </a:defRPr>
            </a:lvl2pPr>
            <a:lvl3pPr marL="806450" indent="-184150">
              <a:tabLst>
                <a:tab pos="896938" algn="l"/>
              </a:tabLst>
              <a:defRPr sz="1800">
                <a:latin typeface="Calibri" panose="020F0502020204030204" pitchFamily="34" charset="0"/>
                <a:ea typeface="標楷體" panose="03000509000000000000" pitchFamily="65" charset="-120"/>
              </a:defRPr>
            </a:lvl3pPr>
            <a:lvl4pPr marL="1077913" indent="-187325">
              <a:tabLst>
                <a:tab pos="1077913" algn="l"/>
              </a:tabLst>
              <a:defRPr sz="1600">
                <a:latin typeface="Calibri" panose="020F0502020204030204" pitchFamily="34" charset="0"/>
                <a:ea typeface="標楷體" panose="03000509000000000000" pitchFamily="65" charset="-120"/>
              </a:defRPr>
            </a:lvl4pPr>
            <a:lvl5pPr marL="1168400" indent="-85725">
              <a:defRPr sz="1600">
                <a:latin typeface="Calibri" panose="020F0502020204030204" pitchFamily="34" charset="0"/>
                <a:ea typeface="標楷體" panose="03000509000000000000" pitchFamily="65" charset="-120"/>
              </a:defRPr>
            </a:lvl5pPr>
          </a:lstStyle>
          <a:p>
            <a:pPr lvl="0"/>
            <a:r>
              <a:rPr lang="zh-TW" altLang="en-US" dirty="0"/>
              <a:t>按一下以編輯母片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  <p:sp>
        <p:nvSpPr>
          <p:cNvPr id="13" name="內容版面配置區 8"/>
          <p:cNvSpPr>
            <a:spLocks noGrp="1"/>
          </p:cNvSpPr>
          <p:nvPr>
            <p:ph sz="quarter" idx="14"/>
          </p:nvPr>
        </p:nvSpPr>
        <p:spPr>
          <a:xfrm>
            <a:off x="4646612" y="2174875"/>
            <a:ext cx="4040188" cy="3951288"/>
          </a:xfrm>
        </p:spPr>
        <p:txBody>
          <a:bodyPr/>
          <a:lstStyle>
            <a:lvl1pPr marL="271463" indent="-271463">
              <a:defRPr sz="2400">
                <a:latin typeface="Calibri" panose="020F0502020204030204" pitchFamily="34" charset="0"/>
                <a:ea typeface="標楷體" panose="03000509000000000000" pitchFamily="65" charset="-120"/>
              </a:defRPr>
            </a:lvl1pPr>
            <a:lvl2pPr marL="533400" indent="-180975">
              <a:defRPr sz="2000">
                <a:latin typeface="Calibri" panose="020F0502020204030204" pitchFamily="34" charset="0"/>
                <a:ea typeface="標楷體" panose="03000509000000000000" pitchFamily="65" charset="-120"/>
              </a:defRPr>
            </a:lvl2pPr>
            <a:lvl3pPr marL="806450" indent="-184150">
              <a:tabLst>
                <a:tab pos="896938" algn="l"/>
              </a:tabLst>
              <a:defRPr sz="1800">
                <a:latin typeface="Calibri" panose="020F0502020204030204" pitchFamily="34" charset="0"/>
                <a:ea typeface="標楷體" panose="03000509000000000000" pitchFamily="65" charset="-120"/>
              </a:defRPr>
            </a:lvl3pPr>
            <a:lvl4pPr marL="1077913" indent="-187325">
              <a:tabLst>
                <a:tab pos="1077913" algn="l"/>
              </a:tabLst>
              <a:defRPr sz="1600">
                <a:latin typeface="Calibri" panose="020F0502020204030204" pitchFamily="34" charset="0"/>
                <a:ea typeface="標楷體" panose="03000509000000000000" pitchFamily="65" charset="-120"/>
              </a:defRPr>
            </a:lvl4pPr>
            <a:lvl5pPr marL="1168400" indent="-85725">
              <a:defRPr sz="1600">
                <a:latin typeface="Calibri" panose="020F0502020204030204" pitchFamily="34" charset="0"/>
                <a:ea typeface="標楷體" panose="03000509000000000000" pitchFamily="65" charset="-120"/>
              </a:defRPr>
            </a:lvl5pPr>
          </a:lstStyle>
          <a:p>
            <a:pPr lvl="0"/>
            <a:r>
              <a:rPr lang="zh-TW" altLang="en-US" dirty="0"/>
              <a:t>按一下以編輯母片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</p:spTree>
    <p:extLst>
      <p:ext uri="{BB962C8B-B14F-4D97-AF65-F5344CB8AC3E}">
        <p14:creationId xmlns:p14="http://schemas.microsoft.com/office/powerpoint/2010/main" val="27644141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531994"/>
            <a:ext cx="3008313" cy="1162050"/>
          </a:xfrm>
        </p:spPr>
        <p:txBody>
          <a:bodyPr anchor="b"/>
          <a:lstStyle>
            <a:lvl1pPr algn="l">
              <a:defRPr sz="2000" b="1"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694044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Calibri" panose="020F0502020204030204" pitchFamily="34" charset="0"/>
                <a:ea typeface="標楷體" panose="03000509000000000000" pitchFamily="65" charset="-12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Rectangle 4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" name="投影片編號版面配置區 1"/>
          <p:cNvSpPr>
            <a:spLocks noGrp="1"/>
          </p:cNvSpPr>
          <p:nvPr>
            <p:ph type="sldNum" sz="quarter" idx="4"/>
          </p:nvPr>
        </p:nvSpPr>
        <p:spPr>
          <a:xfrm>
            <a:off x="8729132" y="6618289"/>
            <a:ext cx="414867" cy="2397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bg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fld id="{F6602ED5-4A91-4AD9-AC63-D57B56DD798C}" type="slidenum">
              <a:rPr lang="zh-TW" altLang="en-US" smtClean="0"/>
              <a:pPr/>
              <a:t>‹#›</a:t>
            </a:fld>
            <a:endParaRPr lang="zh-TW" altLang="en-US" dirty="0"/>
          </a:p>
        </p:txBody>
      </p:sp>
      <p:sp>
        <p:nvSpPr>
          <p:cNvPr id="7" name="內容版面配置區 6"/>
          <p:cNvSpPr>
            <a:spLocks noGrp="1"/>
          </p:cNvSpPr>
          <p:nvPr>
            <p:ph sz="quarter" idx="12"/>
          </p:nvPr>
        </p:nvSpPr>
        <p:spPr>
          <a:xfrm>
            <a:off x="3576638" y="531994"/>
            <a:ext cx="5430837" cy="5853113"/>
          </a:xfrm>
        </p:spPr>
        <p:txBody>
          <a:bodyPr/>
          <a:lstStyle>
            <a:lvl1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1pPr>
            <a:lvl2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2pPr>
            <a:lvl3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3pPr>
            <a:lvl4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4pPr>
            <a:lvl5pPr>
              <a:defRPr sz="1800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5pPr>
          </a:lstStyle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</p:spTree>
    <p:extLst>
      <p:ext uri="{BB962C8B-B14F-4D97-AF65-F5344CB8AC3E}">
        <p14:creationId xmlns:p14="http://schemas.microsoft.com/office/powerpoint/2010/main" val="5741145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Calibri" panose="020F0502020204030204" pitchFamily="34" charset="0"/>
              </a:defRPr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Calibri" panose="020F050202020403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Calibri" panose="020F050202020403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Rectangle 4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" name="投影片編號版面配置區 1"/>
          <p:cNvSpPr>
            <a:spLocks noGrp="1"/>
          </p:cNvSpPr>
          <p:nvPr>
            <p:ph type="sldNum" sz="quarter" idx="4"/>
          </p:nvPr>
        </p:nvSpPr>
        <p:spPr>
          <a:xfrm>
            <a:off x="8729132" y="6618289"/>
            <a:ext cx="414867" cy="2397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bg1"/>
                </a:solidFill>
                <a:latin typeface="Calibri" panose="020F0502020204030204" pitchFamily="34" charset="0"/>
              </a:defRPr>
            </a:lvl1pPr>
          </a:lstStyle>
          <a:p>
            <a:fld id="{F6602ED5-4A91-4AD9-AC63-D57B56DD798C}" type="slidenum">
              <a:rPr lang="zh-TW" altLang="en-US" smtClean="0"/>
              <a:pPr/>
              <a:t>‹#›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3311335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1pPr>
            <a:lvl2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2pPr>
            <a:lvl3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3pPr>
            <a:lvl4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4pPr>
            <a:lvl5pPr>
              <a:defRPr sz="1800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5pPr>
          </a:lstStyle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  <p:sp>
        <p:nvSpPr>
          <p:cNvPr id="5" name="Rectangle 4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投影片編號版面配置區 1"/>
          <p:cNvSpPr>
            <a:spLocks noGrp="1"/>
          </p:cNvSpPr>
          <p:nvPr>
            <p:ph type="sldNum" sz="quarter" idx="4"/>
          </p:nvPr>
        </p:nvSpPr>
        <p:spPr>
          <a:xfrm>
            <a:off x="8729132" y="6618289"/>
            <a:ext cx="414867" cy="2397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bg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fld id="{F6602ED5-4A91-4AD9-AC63-D57B56DD798C}" type="slidenum">
              <a:rPr lang="zh-TW" altLang="en-US" smtClean="0"/>
              <a:pPr/>
              <a:t>‹#›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8339679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microsoft.com/office/2007/relationships/hdphoto" Target="../media/hdphoto1.wdp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13" Type="http://schemas.microsoft.com/office/2007/relationships/hdphoto" Target="../media/hdphoto1.wdp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5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Relationship Id="rId1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slideLayout" Target="../slideLayouts/slideLayout23.xml"/><Relationship Id="rId7" Type="http://schemas.openxmlformats.org/officeDocument/2006/relationships/theme" Target="../theme/theme3.xml"/><Relationship Id="rId2" Type="http://schemas.openxmlformats.org/officeDocument/2006/relationships/slideLayout" Target="../slideLayouts/slideLayout22.xml"/><Relationship Id="rId1" Type="http://schemas.openxmlformats.org/officeDocument/2006/relationships/slideLayout" Target="../slideLayouts/slideLayout21.xml"/><Relationship Id="rId6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5.xml"/><Relationship Id="rId4" Type="http://schemas.openxmlformats.org/officeDocument/2006/relationships/slideLayout" Target="../slideLayouts/slideLayout2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60" descr="E版"/>
          <p:cNvPicPr>
            <a:picLocks noChangeAspect="1" noChangeArrowheads="1"/>
          </p:cNvPicPr>
          <p:nvPr userDrawn="1"/>
        </p:nvPicPr>
        <p:blipFill>
          <a:blip r:embed="rId12" cstate="print">
            <a:extLst>
              <a:ext uri="{BEBA8EAE-BF5A-486C-A8C5-ECC9F3942E4B}">
                <a14:imgProps xmlns:a14="http://schemas.microsoft.com/office/drawing/2010/main">
                  <a14:imgLayer r:embed="rId13"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1750" y="3866592"/>
            <a:ext cx="2762250" cy="2747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6" name="Rectangle 42"/>
          <p:cNvSpPr>
            <a:spLocks noChangeArrowheads="1"/>
          </p:cNvSpPr>
          <p:nvPr/>
        </p:nvSpPr>
        <p:spPr bwMode="auto">
          <a:xfrm>
            <a:off x="0" y="6618288"/>
            <a:ext cx="9144000" cy="239712"/>
          </a:xfrm>
          <a:prstGeom prst="rect">
            <a:avLst/>
          </a:prstGeom>
          <a:solidFill>
            <a:srgbClr val="009FE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 sz="1000">
              <a:latin typeface="Calibri" panose="020F0502020204030204" pitchFamily="34" charset="0"/>
              <a:ea typeface="標楷體" panose="03000509000000000000" pitchFamily="65" charset="-120"/>
            </a:endParaRPr>
          </a:p>
        </p:txBody>
      </p:sp>
      <p:sp>
        <p:nvSpPr>
          <p:cNvPr id="1027" name="Rectangle 43"/>
          <p:cNvSpPr>
            <a:spLocks noGrp="1" noChangeArrowheads="1"/>
          </p:cNvSpPr>
          <p:nvPr>
            <p:ph type="title"/>
          </p:nvPr>
        </p:nvSpPr>
        <p:spPr bwMode="auto">
          <a:xfrm>
            <a:off x="450850" y="89862"/>
            <a:ext cx="8369300" cy="697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l" rt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zh-TW" altLang="en-US" dirty="0"/>
              <a:t>按一下以編輯母片標題樣式</a:t>
            </a:r>
          </a:p>
        </p:txBody>
      </p:sp>
      <p:sp>
        <p:nvSpPr>
          <p:cNvPr id="29740" name="Rectangle 4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304925"/>
            <a:ext cx="8364538" cy="4892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 dirty="0"/>
              <a:t>第一層</a:t>
            </a:r>
            <a:endParaRPr lang="en-US" altLang="zh-TW" noProof="0" dirty="0"/>
          </a:p>
          <a:p>
            <a:pPr lvl="1"/>
            <a:r>
              <a:rPr lang="zh-TW" altLang="en-US" noProof="0" dirty="0"/>
              <a:t>第二層</a:t>
            </a:r>
            <a:endParaRPr lang="en-US" altLang="zh-TW" noProof="0" dirty="0"/>
          </a:p>
          <a:p>
            <a:pPr lvl="2"/>
            <a:r>
              <a:rPr lang="zh-TW" altLang="en-US" noProof="0" dirty="0"/>
              <a:t>第三層</a:t>
            </a:r>
          </a:p>
          <a:p>
            <a:pPr lvl="3"/>
            <a:r>
              <a:rPr lang="zh-TW" altLang="en-US" noProof="0" dirty="0"/>
              <a:t>第四層</a:t>
            </a:r>
            <a:endParaRPr lang="en-US" altLang="zh-TW" noProof="0" dirty="0"/>
          </a:p>
          <a:p>
            <a:pPr lvl="4"/>
            <a:r>
              <a:rPr lang="zh-TW" altLang="en-US" noProof="0" dirty="0"/>
              <a:t>第五層</a:t>
            </a:r>
          </a:p>
        </p:txBody>
      </p:sp>
      <p:sp>
        <p:nvSpPr>
          <p:cNvPr id="29742" name="Rectangle 4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-8092" y="6391275"/>
            <a:ext cx="6096000" cy="238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>
              <a:defRPr sz="14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pPr>
              <a:defRPr/>
            </a:pPr>
            <a:endParaRPr lang="en-US" altLang="zh-TW" dirty="0"/>
          </a:p>
        </p:txBody>
      </p:sp>
      <p:sp>
        <p:nvSpPr>
          <p:cNvPr id="13" name="投影片編號版面配置區 1"/>
          <p:cNvSpPr>
            <a:spLocks noGrp="1"/>
          </p:cNvSpPr>
          <p:nvPr>
            <p:ph type="sldNum" sz="quarter" idx="4"/>
          </p:nvPr>
        </p:nvSpPr>
        <p:spPr>
          <a:xfrm>
            <a:off x="8729132" y="6618289"/>
            <a:ext cx="414867" cy="2397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fld id="{F6602ED5-4A91-4AD9-AC63-D57B56DD798C}" type="slidenum">
              <a:rPr lang="zh-TW" altLang="en-US" smtClean="0"/>
              <a:pPr/>
              <a:t>‹#›</a:t>
            </a:fld>
            <a:endParaRPr lang="zh-TW" altLang="en-US" dirty="0"/>
          </a:p>
        </p:txBody>
      </p:sp>
      <p:sp>
        <p:nvSpPr>
          <p:cNvPr id="16" name="Text Box 48"/>
          <p:cNvSpPr txBox="1">
            <a:spLocks noChangeArrowheads="1"/>
          </p:cNvSpPr>
          <p:nvPr userDrawn="1"/>
        </p:nvSpPr>
        <p:spPr bwMode="auto">
          <a:xfrm>
            <a:off x="-1" y="6621462"/>
            <a:ext cx="6953061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l" eaLnBrk="1" hangingPunct="1">
              <a:defRPr/>
            </a:pPr>
            <a:r>
              <a:rPr kumimoji="1" lang="zh-TW" altLang="en-US" sz="1000" b="0" i="0" kern="12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+mn-cs"/>
              </a:rPr>
              <a:t>工業技術研究院機密資料 禁止複製、轉載、外流</a:t>
            </a:r>
            <a:r>
              <a:rPr kumimoji="1" lang="zh-TW" altLang="en-US" sz="1000" b="0" i="0" kern="1200" baseline="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+mn-cs"/>
              </a:rPr>
              <a:t>  </a:t>
            </a:r>
            <a:r>
              <a:rPr kumimoji="1" lang="en-US" altLang="zh-TW" sz="1000" b="0" i="0" kern="12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+mn-cs"/>
              </a:rPr>
              <a:t>ITRI CONFIDENTIAL DOCUMENT DO NOT COPY OR DISTRIBUTE</a:t>
            </a:r>
            <a:endParaRPr lang="zh-TW" altLang="en-US" sz="1000" dirty="0">
              <a:solidFill>
                <a:schemeClr val="bg1"/>
              </a:solidFill>
              <a:latin typeface="Calibri" panose="020F0502020204030204" pitchFamily="34" charset="0"/>
              <a:ea typeface="標楷體" panose="03000509000000000000" pitchFamily="65" charset="-120"/>
            </a:endParaRPr>
          </a:p>
        </p:txBody>
      </p:sp>
      <p:pic>
        <p:nvPicPr>
          <p:cNvPr id="17" name="圖片 16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6063" y="89862"/>
            <a:ext cx="790243" cy="324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Picture 53" descr="itri_CEL_C"/>
          <p:cNvPicPr>
            <a:picLocks noChangeAspect="1" noChangeArrowheads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838" y="65088"/>
            <a:ext cx="1681162" cy="388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92" r:id="rId2"/>
    <p:sldLayoutId id="2147483676" r:id="rId3"/>
    <p:sldLayoutId id="2147483679" r:id="rId4"/>
    <p:sldLayoutId id="2147483680" r:id="rId5"/>
    <p:sldLayoutId id="2147483678" r:id="rId6"/>
    <p:sldLayoutId id="2147483681" r:id="rId7"/>
    <p:sldLayoutId id="2147483682" r:id="rId8"/>
    <p:sldLayoutId id="2147483683" r:id="rId9"/>
    <p:sldLayoutId id="2147483684" r:id="rId10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lang="zh-TW" altLang="en-US" sz="3600" b="0" dirty="0" smtClean="0">
          <a:solidFill>
            <a:schemeClr val="tx1"/>
          </a:solidFill>
          <a:effectLst/>
          <a:latin typeface="Calibri" panose="020F0502020204030204" pitchFamily="34" charset="0"/>
          <a:ea typeface="標楷體" panose="03000509000000000000" pitchFamily="65" charset="-120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9pPr>
    </p:titleStyle>
    <p:bodyStyle>
      <a:lvl1pPr marL="361950" indent="-361950" algn="l" rtl="0" eaLnBrk="0" fontAlgn="base" hangingPunct="0">
        <a:lnSpc>
          <a:spcPct val="110000"/>
        </a:lnSpc>
        <a:spcBef>
          <a:spcPct val="20000"/>
        </a:spcBef>
        <a:spcAft>
          <a:spcPct val="0"/>
        </a:spcAft>
        <a:buSzPct val="120000"/>
        <a:buFont typeface="微軟正黑體" panose="020B0604030504040204" pitchFamily="34" charset="-120"/>
        <a:buChar char="•"/>
        <a:defRPr kumimoji="1" lang="zh-TW" altLang="en-US" sz="2800" b="0" noProof="0" dirty="0" smtClean="0">
          <a:solidFill>
            <a:schemeClr val="tx1"/>
          </a:solidFill>
          <a:latin typeface="Calibri" panose="020F0502020204030204" pitchFamily="34" charset="0"/>
          <a:ea typeface="標楷體" panose="03000509000000000000" pitchFamily="65" charset="-120"/>
          <a:cs typeface="+mn-cs"/>
        </a:defRPr>
      </a:lvl1pPr>
      <a:lvl2pPr marL="715963" marR="0" indent="-271463" algn="l" defTabSz="914400" rtl="0" eaLnBrk="0" fontAlgn="base" latinLnBrk="0" hangingPunct="0">
        <a:lnSpc>
          <a:spcPct val="110000"/>
        </a:lnSpc>
        <a:spcBef>
          <a:spcPct val="20000"/>
        </a:spcBef>
        <a:spcAft>
          <a:spcPct val="0"/>
        </a:spcAft>
        <a:buClrTx/>
        <a:buSzTx/>
        <a:buFont typeface="Times New Roman" panose="02020603050405020304" pitchFamily="18" charset="0"/>
        <a:buChar char="−"/>
        <a:tabLst/>
        <a:defRPr kumimoji="1" lang="zh-TW" altLang="en-US" sz="2400" b="0" baseline="0" noProof="0" dirty="0" smtClean="0">
          <a:solidFill>
            <a:schemeClr val="tx1"/>
          </a:solidFill>
          <a:latin typeface="Calibri" panose="020F0502020204030204" pitchFamily="34" charset="0"/>
          <a:ea typeface="標楷體" panose="03000509000000000000" pitchFamily="65" charset="-120"/>
        </a:defRPr>
      </a:lvl2pPr>
      <a:lvl3pPr marL="1146175" marR="0" indent="-342900" algn="l" defTabSz="914400" rtl="0" eaLnBrk="0" fontAlgn="base" latinLnBrk="0" hangingPunct="0">
        <a:lnSpc>
          <a:spcPct val="110000"/>
        </a:lnSpc>
        <a:spcBef>
          <a:spcPct val="20000"/>
        </a:spcBef>
        <a:spcAft>
          <a:spcPct val="0"/>
        </a:spcAft>
        <a:buClrTx/>
        <a:buSzPct val="80000"/>
        <a:buFont typeface="Wingdings" panose="05000000000000000000" pitchFamily="2" charset="2"/>
        <a:buChar char="Ø"/>
        <a:tabLst>
          <a:tab pos="1077913" algn="l"/>
        </a:tabLst>
        <a:defRPr kumimoji="1" lang="zh-TW" altLang="en-US" sz="2000" noProof="0" dirty="0" smtClean="0">
          <a:solidFill>
            <a:schemeClr val="tx1"/>
          </a:solidFill>
          <a:latin typeface="Calibri" panose="020F0502020204030204" pitchFamily="34" charset="0"/>
          <a:ea typeface="標楷體" panose="03000509000000000000" pitchFamily="65" charset="-120"/>
        </a:defRPr>
      </a:lvl3pPr>
      <a:lvl4pPr marL="1349375" indent="-187325" algn="l" rtl="0" eaLnBrk="0" fontAlgn="base" hangingPunct="0">
        <a:lnSpc>
          <a:spcPct val="110000"/>
        </a:lnSpc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lang="zh-TW" altLang="en-US" sz="1800" noProof="0" dirty="0" smtClean="0">
          <a:solidFill>
            <a:schemeClr val="tx1"/>
          </a:solidFill>
          <a:latin typeface="Calibri" panose="020F0502020204030204" pitchFamily="34" charset="0"/>
          <a:ea typeface="標楷體" panose="03000509000000000000" pitchFamily="65" charset="-120"/>
        </a:defRPr>
      </a:lvl4pPr>
      <a:lvl5pPr marL="1778000" marR="0" indent="-342900" algn="l" defTabSz="914400" rtl="0" eaLnBrk="0" fontAlgn="base" latinLnBrk="0" hangingPunct="0">
        <a:lnSpc>
          <a:spcPct val="110000"/>
        </a:lnSpc>
        <a:spcBef>
          <a:spcPct val="20000"/>
        </a:spcBef>
        <a:spcAft>
          <a:spcPct val="0"/>
        </a:spcAft>
        <a:buClrTx/>
        <a:buSzTx/>
        <a:buFont typeface="Wingdings" panose="05000000000000000000" pitchFamily="2" charset="2"/>
        <a:buChar char="ü"/>
        <a:tabLst/>
        <a:defRPr kumimoji="1" lang="zh-TW" altLang="en-US" sz="1800" noProof="0" dirty="0" smtClean="0">
          <a:solidFill>
            <a:schemeClr val="tx1"/>
          </a:solidFill>
          <a:latin typeface="標楷體" panose="03000509000000000000" pitchFamily="65" charset="-120"/>
          <a:ea typeface="標楷體" panose="03000509000000000000" pitchFamily="65" charset="-12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60" descr="E版"/>
          <p:cNvPicPr>
            <a:picLocks noChangeAspect="1" noChangeArrowheads="1"/>
          </p:cNvPicPr>
          <p:nvPr userDrawn="1"/>
        </p:nvPicPr>
        <p:blipFill>
          <a:blip r:embed="rId12" cstate="print">
            <a:extLst>
              <a:ext uri="{BEBA8EAE-BF5A-486C-A8C5-ECC9F3942E4B}">
                <a14:imgProps xmlns:a14="http://schemas.microsoft.com/office/drawing/2010/main">
                  <a14:imgLayer r:embed="rId13"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1750" y="3866592"/>
            <a:ext cx="2762250" cy="2747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6" name="Rectangle 42"/>
          <p:cNvSpPr>
            <a:spLocks noChangeArrowheads="1"/>
          </p:cNvSpPr>
          <p:nvPr/>
        </p:nvSpPr>
        <p:spPr bwMode="auto">
          <a:xfrm>
            <a:off x="0" y="6618288"/>
            <a:ext cx="9144000" cy="239712"/>
          </a:xfrm>
          <a:prstGeom prst="rect">
            <a:avLst/>
          </a:prstGeom>
          <a:solidFill>
            <a:srgbClr val="009FE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 sz="1000">
              <a:solidFill>
                <a:srgbClr val="000000"/>
              </a:solidFill>
              <a:latin typeface="Calibri" panose="020F0502020204030204" pitchFamily="34" charset="0"/>
              <a:ea typeface="標楷體" panose="03000509000000000000" pitchFamily="65" charset="-120"/>
            </a:endParaRPr>
          </a:p>
        </p:txBody>
      </p:sp>
      <p:sp>
        <p:nvSpPr>
          <p:cNvPr id="1027" name="Rectangle 43"/>
          <p:cNvSpPr>
            <a:spLocks noGrp="1" noChangeArrowheads="1"/>
          </p:cNvSpPr>
          <p:nvPr>
            <p:ph type="title"/>
          </p:nvPr>
        </p:nvSpPr>
        <p:spPr bwMode="auto">
          <a:xfrm>
            <a:off x="450850" y="89862"/>
            <a:ext cx="8369300" cy="697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l" rt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zh-TW" altLang="en-US" dirty="0"/>
              <a:t>按一下以編輯母片標題樣式</a:t>
            </a:r>
          </a:p>
        </p:txBody>
      </p:sp>
      <p:sp>
        <p:nvSpPr>
          <p:cNvPr id="29740" name="Rectangle 4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304925"/>
            <a:ext cx="8364538" cy="4892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 dirty="0"/>
              <a:t>第一層</a:t>
            </a:r>
            <a:endParaRPr lang="en-US" altLang="zh-TW" noProof="0" dirty="0"/>
          </a:p>
          <a:p>
            <a:pPr lvl="1"/>
            <a:r>
              <a:rPr lang="zh-TW" altLang="en-US" noProof="0" dirty="0"/>
              <a:t>第二層</a:t>
            </a:r>
            <a:endParaRPr lang="en-US" altLang="zh-TW" noProof="0" dirty="0"/>
          </a:p>
          <a:p>
            <a:pPr lvl="2"/>
            <a:r>
              <a:rPr lang="zh-TW" altLang="en-US" noProof="0" dirty="0"/>
              <a:t>第三層</a:t>
            </a:r>
          </a:p>
          <a:p>
            <a:pPr lvl="3"/>
            <a:r>
              <a:rPr lang="zh-TW" altLang="en-US" noProof="0" dirty="0"/>
              <a:t>第四層</a:t>
            </a:r>
            <a:endParaRPr lang="en-US" altLang="zh-TW" noProof="0" dirty="0"/>
          </a:p>
          <a:p>
            <a:pPr lvl="4"/>
            <a:r>
              <a:rPr lang="zh-TW" altLang="en-US" noProof="0" dirty="0"/>
              <a:t>第五層</a:t>
            </a:r>
          </a:p>
        </p:txBody>
      </p:sp>
      <p:sp>
        <p:nvSpPr>
          <p:cNvPr id="29742" name="Rectangle 4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-8092" y="6391275"/>
            <a:ext cx="6096000" cy="238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>
              <a:defRPr sz="14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pPr>
              <a:defRPr/>
            </a:pPr>
            <a:endParaRPr lang="en-US" altLang="zh-TW" dirty="0">
              <a:solidFill>
                <a:srgbClr val="000000">
                  <a:lumMod val="75000"/>
                  <a:lumOff val="25000"/>
                </a:srgbClr>
              </a:solidFill>
            </a:endParaRPr>
          </a:p>
        </p:txBody>
      </p:sp>
      <p:sp>
        <p:nvSpPr>
          <p:cNvPr id="13" name="投影片編號版面配置區 1"/>
          <p:cNvSpPr>
            <a:spLocks noGrp="1"/>
          </p:cNvSpPr>
          <p:nvPr>
            <p:ph type="sldNum" sz="quarter" idx="4"/>
          </p:nvPr>
        </p:nvSpPr>
        <p:spPr>
          <a:xfrm>
            <a:off x="8729132" y="6618289"/>
            <a:ext cx="414867" cy="2397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fld id="{F6602ED5-4A91-4AD9-AC63-D57B56DD798C}" type="slidenum">
              <a:rPr lang="zh-TW" altLang="en-US" smtClean="0">
                <a:solidFill>
                  <a:srgbClr val="FFFFFF"/>
                </a:solidFill>
              </a:rPr>
              <a:pPr/>
              <a:t>‹#›</a:t>
            </a:fld>
            <a:endParaRPr lang="zh-TW" altLang="en-US" dirty="0">
              <a:solidFill>
                <a:srgbClr val="FFFFFF"/>
              </a:solidFill>
            </a:endParaRPr>
          </a:p>
        </p:txBody>
      </p:sp>
      <p:sp>
        <p:nvSpPr>
          <p:cNvPr id="16" name="Text Box 48"/>
          <p:cNvSpPr txBox="1">
            <a:spLocks noChangeArrowheads="1"/>
          </p:cNvSpPr>
          <p:nvPr userDrawn="1"/>
        </p:nvSpPr>
        <p:spPr bwMode="auto">
          <a:xfrm>
            <a:off x="-1" y="6621462"/>
            <a:ext cx="6953061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l" eaLnBrk="1" hangingPunct="1">
              <a:defRPr/>
            </a:pPr>
            <a:r>
              <a:rPr lang="zh-TW" altLang="en-US" sz="1000" dirty="0">
                <a:solidFill>
                  <a:srgbClr val="FFFFFF"/>
                </a:solidFill>
                <a:latin typeface="Calibri" panose="020F0502020204030204" pitchFamily="34" charset="0"/>
                <a:ea typeface="標楷體" panose="03000509000000000000" pitchFamily="65" charset="-120"/>
              </a:rPr>
              <a:t>工業技術研究院機密資料 禁止複製、轉載、外流  </a:t>
            </a:r>
            <a:r>
              <a:rPr lang="en-US" altLang="zh-TW" sz="1000" dirty="0">
                <a:solidFill>
                  <a:srgbClr val="FFFFFF"/>
                </a:solidFill>
                <a:latin typeface="Calibri" panose="020F0502020204030204" pitchFamily="34" charset="0"/>
                <a:ea typeface="標楷體" panose="03000509000000000000" pitchFamily="65" charset="-120"/>
              </a:rPr>
              <a:t>ITRI CONFIDENTIAL DOCUMENT DO NOT COPY OR DISTRIBUTE</a:t>
            </a:r>
            <a:endParaRPr lang="zh-TW" altLang="en-US" sz="1000" dirty="0">
              <a:solidFill>
                <a:srgbClr val="FFFFFF"/>
              </a:solidFill>
              <a:latin typeface="Calibri" panose="020F0502020204030204" pitchFamily="34" charset="0"/>
              <a:ea typeface="標楷體" panose="03000509000000000000" pitchFamily="65" charset="-120"/>
            </a:endParaRPr>
          </a:p>
        </p:txBody>
      </p:sp>
      <p:pic>
        <p:nvPicPr>
          <p:cNvPr id="17" name="圖片 16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6063" y="89862"/>
            <a:ext cx="790243" cy="324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Picture 53" descr="itri_CEL_C"/>
          <p:cNvPicPr>
            <a:picLocks noChangeAspect="1" noChangeArrowheads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838" y="65088"/>
            <a:ext cx="1681162" cy="388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566394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4" r:id="rId1"/>
    <p:sldLayoutId id="2147483725" r:id="rId2"/>
    <p:sldLayoutId id="2147483726" r:id="rId3"/>
    <p:sldLayoutId id="2147483727" r:id="rId4"/>
    <p:sldLayoutId id="2147483728" r:id="rId5"/>
    <p:sldLayoutId id="2147483729" r:id="rId6"/>
    <p:sldLayoutId id="2147483730" r:id="rId7"/>
    <p:sldLayoutId id="2147483731" r:id="rId8"/>
    <p:sldLayoutId id="2147483732" r:id="rId9"/>
    <p:sldLayoutId id="2147483733" r:id="rId10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lang="zh-TW" altLang="en-US" sz="3600" b="0" dirty="0" smtClean="0">
          <a:solidFill>
            <a:schemeClr val="tx1"/>
          </a:solidFill>
          <a:effectLst/>
          <a:latin typeface="Calibri" panose="020F0502020204030204" pitchFamily="34" charset="0"/>
          <a:ea typeface="標楷體" panose="03000509000000000000" pitchFamily="65" charset="-120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9pPr>
    </p:titleStyle>
    <p:bodyStyle>
      <a:lvl1pPr marL="361950" indent="-361950" algn="l" rtl="0" eaLnBrk="0" fontAlgn="base" hangingPunct="0">
        <a:lnSpc>
          <a:spcPct val="110000"/>
        </a:lnSpc>
        <a:spcBef>
          <a:spcPct val="20000"/>
        </a:spcBef>
        <a:spcAft>
          <a:spcPct val="0"/>
        </a:spcAft>
        <a:buSzPct val="120000"/>
        <a:buFont typeface="微軟正黑體" panose="020B0604030504040204" pitchFamily="34" charset="-120"/>
        <a:buChar char="•"/>
        <a:defRPr kumimoji="1" lang="zh-TW" altLang="en-US" sz="2800" b="0" noProof="0" dirty="0" smtClean="0">
          <a:solidFill>
            <a:schemeClr val="tx1"/>
          </a:solidFill>
          <a:latin typeface="Calibri" panose="020F0502020204030204" pitchFamily="34" charset="0"/>
          <a:ea typeface="標楷體" panose="03000509000000000000" pitchFamily="65" charset="-120"/>
          <a:cs typeface="+mn-cs"/>
        </a:defRPr>
      </a:lvl1pPr>
      <a:lvl2pPr marL="715963" marR="0" indent="-271463" algn="l" defTabSz="914400" rtl="0" eaLnBrk="0" fontAlgn="base" latinLnBrk="0" hangingPunct="0">
        <a:lnSpc>
          <a:spcPct val="110000"/>
        </a:lnSpc>
        <a:spcBef>
          <a:spcPct val="20000"/>
        </a:spcBef>
        <a:spcAft>
          <a:spcPct val="0"/>
        </a:spcAft>
        <a:buClrTx/>
        <a:buSzTx/>
        <a:buFont typeface="Times New Roman" panose="02020603050405020304" pitchFamily="18" charset="0"/>
        <a:buChar char="−"/>
        <a:tabLst/>
        <a:defRPr kumimoji="1" lang="zh-TW" altLang="en-US" sz="2400" b="0" baseline="0" noProof="0" dirty="0" smtClean="0">
          <a:solidFill>
            <a:schemeClr val="tx1"/>
          </a:solidFill>
          <a:latin typeface="Calibri" panose="020F0502020204030204" pitchFamily="34" charset="0"/>
          <a:ea typeface="標楷體" panose="03000509000000000000" pitchFamily="65" charset="-120"/>
        </a:defRPr>
      </a:lvl2pPr>
      <a:lvl3pPr marL="1146175" marR="0" indent="-342900" algn="l" defTabSz="914400" rtl="0" eaLnBrk="0" fontAlgn="base" latinLnBrk="0" hangingPunct="0">
        <a:lnSpc>
          <a:spcPct val="110000"/>
        </a:lnSpc>
        <a:spcBef>
          <a:spcPct val="20000"/>
        </a:spcBef>
        <a:spcAft>
          <a:spcPct val="0"/>
        </a:spcAft>
        <a:buClrTx/>
        <a:buSzPct val="80000"/>
        <a:buFont typeface="Wingdings" panose="05000000000000000000" pitchFamily="2" charset="2"/>
        <a:buChar char="Ø"/>
        <a:tabLst>
          <a:tab pos="1077913" algn="l"/>
        </a:tabLst>
        <a:defRPr kumimoji="1" lang="zh-TW" altLang="en-US" sz="2000" noProof="0" dirty="0" smtClean="0">
          <a:solidFill>
            <a:schemeClr val="tx1"/>
          </a:solidFill>
          <a:latin typeface="Calibri" panose="020F0502020204030204" pitchFamily="34" charset="0"/>
          <a:ea typeface="標楷體" panose="03000509000000000000" pitchFamily="65" charset="-120"/>
        </a:defRPr>
      </a:lvl3pPr>
      <a:lvl4pPr marL="1349375" indent="-187325" algn="l" rtl="0" eaLnBrk="0" fontAlgn="base" hangingPunct="0">
        <a:lnSpc>
          <a:spcPct val="110000"/>
        </a:lnSpc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lang="zh-TW" altLang="en-US" sz="1800" noProof="0" dirty="0" smtClean="0">
          <a:solidFill>
            <a:schemeClr val="tx1"/>
          </a:solidFill>
          <a:latin typeface="Calibri" panose="020F0502020204030204" pitchFamily="34" charset="0"/>
          <a:ea typeface="標楷體" panose="03000509000000000000" pitchFamily="65" charset="-120"/>
        </a:defRPr>
      </a:lvl4pPr>
      <a:lvl5pPr marL="1778000" marR="0" indent="-342900" algn="l" defTabSz="914400" rtl="0" eaLnBrk="0" fontAlgn="base" latinLnBrk="0" hangingPunct="0">
        <a:lnSpc>
          <a:spcPct val="110000"/>
        </a:lnSpc>
        <a:spcBef>
          <a:spcPct val="20000"/>
        </a:spcBef>
        <a:spcAft>
          <a:spcPct val="0"/>
        </a:spcAft>
        <a:buClrTx/>
        <a:buSzTx/>
        <a:buFont typeface="Wingdings" panose="05000000000000000000" pitchFamily="2" charset="2"/>
        <a:buChar char="ü"/>
        <a:tabLst/>
        <a:defRPr kumimoji="1" lang="zh-TW" altLang="en-US" sz="1800" noProof="0" dirty="0" smtClean="0">
          <a:solidFill>
            <a:schemeClr val="tx1"/>
          </a:solidFill>
          <a:latin typeface="標楷體" panose="03000509000000000000" pitchFamily="65" charset="-120"/>
          <a:ea typeface="標楷體" panose="03000509000000000000" pitchFamily="65" charset="-12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42"/>
          <p:cNvSpPr>
            <a:spLocks noChangeArrowheads="1"/>
          </p:cNvSpPr>
          <p:nvPr/>
        </p:nvSpPr>
        <p:spPr bwMode="auto">
          <a:xfrm>
            <a:off x="0" y="6618288"/>
            <a:ext cx="9144000" cy="239712"/>
          </a:xfrm>
          <a:prstGeom prst="rect">
            <a:avLst/>
          </a:prstGeom>
          <a:solidFill>
            <a:srgbClr val="009FE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algn="ctr"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algn="ctr"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algn="ctr"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algn="ctr"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algn="ctr"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>
              <a:defRPr/>
            </a:pPr>
            <a:endParaRPr lang="zh-TW" altLang="en-US" sz="1350">
              <a:solidFill>
                <a:srgbClr val="000000"/>
              </a:solidFill>
              <a:latin typeface="Calibri" panose="020F0502020204030204" pitchFamily="34" charset="0"/>
              <a:ea typeface="標楷體" panose="03000509000000000000" pitchFamily="65" charset="-120"/>
            </a:endParaRPr>
          </a:p>
        </p:txBody>
      </p:sp>
      <p:sp>
        <p:nvSpPr>
          <p:cNvPr id="1027" name="Rectangle 43"/>
          <p:cNvSpPr>
            <a:spLocks noGrp="1" noChangeArrowheads="1"/>
          </p:cNvSpPr>
          <p:nvPr>
            <p:ph type="title"/>
          </p:nvPr>
        </p:nvSpPr>
        <p:spPr bwMode="auto">
          <a:xfrm>
            <a:off x="338139" y="550863"/>
            <a:ext cx="8520112" cy="614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28" name="Rectangle 4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439864"/>
            <a:ext cx="8364538" cy="4757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29741" name="Rectangle 4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605588" y="6619877"/>
            <a:ext cx="1800225" cy="238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eaLnBrk="1" hangingPunct="1">
              <a:defRPr sz="750">
                <a:solidFill>
                  <a:schemeClr val="bg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pPr>
              <a:defRPr/>
            </a:pPr>
            <a:fld id="{5A4040ED-C257-4583-A032-66B9B3CA58E5}" type="datetime1">
              <a:rPr lang="zh-TW" altLang="en-US" smtClean="0">
                <a:solidFill>
                  <a:srgbClr val="FFFFFF"/>
                </a:solidFill>
              </a:rPr>
              <a:pPr>
                <a:defRPr/>
              </a:pPr>
              <a:t>2024/10/8</a:t>
            </a:fld>
            <a:endParaRPr lang="en-US" altLang="zh-TW" dirty="0">
              <a:solidFill>
                <a:srgbClr val="FFFFFF"/>
              </a:solidFill>
            </a:endParaRPr>
          </a:p>
        </p:txBody>
      </p:sp>
      <p:sp>
        <p:nvSpPr>
          <p:cNvPr id="29742" name="Rectangle 4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" y="6391275"/>
            <a:ext cx="3173413" cy="179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eaLnBrk="1" hangingPunct="1">
              <a:defRPr sz="1050"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29743" name="Rectangle 4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572500" y="6619877"/>
            <a:ext cx="571500" cy="238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fontAlgn="ctr" hangingPunct="1">
              <a:defRPr sz="750">
                <a:solidFill>
                  <a:schemeClr val="bg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pPr>
              <a:defRPr/>
            </a:pPr>
            <a:fld id="{440E3C65-C5A6-4AC8-BE30-3C413B94452B}" type="slidenum">
              <a:rPr lang="en-US" altLang="zh-TW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zh-TW" dirty="0">
              <a:solidFill>
                <a:srgbClr val="FFFFFF"/>
              </a:solidFill>
            </a:endParaRPr>
          </a:p>
        </p:txBody>
      </p:sp>
      <p:sp>
        <p:nvSpPr>
          <p:cNvPr id="1035" name="Text Box 19"/>
          <p:cNvSpPr txBox="1">
            <a:spLocks noChangeArrowheads="1"/>
          </p:cNvSpPr>
          <p:nvPr userDrawn="1"/>
        </p:nvSpPr>
        <p:spPr bwMode="auto">
          <a:xfrm>
            <a:off x="-45696" y="6618288"/>
            <a:ext cx="4506362" cy="1962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ctr"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algn="ctr"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algn="ctr"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algn="ctr"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algn="ctr"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l">
              <a:defRPr/>
            </a:pPr>
            <a:r>
              <a:rPr lang="zh-TW" altLang="en-US" sz="675" dirty="0">
                <a:solidFill>
                  <a:srgbClr val="FFFFFF"/>
                </a:solidFill>
                <a:latin typeface="Calibri" panose="020F0502020204030204" pitchFamily="34" charset="0"/>
                <a:ea typeface="標楷體" panose="03000509000000000000" pitchFamily="65" charset="-120"/>
              </a:rPr>
              <a:t>工業技術研究院機密資料 禁止複製、轉載、外流    </a:t>
            </a:r>
            <a:r>
              <a:rPr lang="en-US" altLang="zh-TW" sz="675" dirty="0">
                <a:solidFill>
                  <a:srgbClr val="FFFFFF"/>
                </a:solidFill>
                <a:latin typeface="Calibri" panose="020F0502020204030204" pitchFamily="34" charset="0"/>
                <a:ea typeface="標楷體" panose="03000509000000000000" pitchFamily="65" charset="-120"/>
              </a:rPr>
              <a:t>│ ITRI  CONFIDENTIAL  DOCUMENT  DO  NOT  COPY  OR  DISTRIBUTE </a:t>
            </a:r>
            <a:endParaRPr lang="zh-TW" altLang="en-US" sz="675" dirty="0">
              <a:solidFill>
                <a:srgbClr val="FFFFFF"/>
              </a:solidFill>
              <a:latin typeface="Calibri" panose="020F0502020204030204" pitchFamily="34" charset="0"/>
              <a:ea typeface="標楷體" panose="03000509000000000000" pitchFamily="65" charset="-120"/>
            </a:endParaRPr>
          </a:p>
        </p:txBody>
      </p:sp>
      <p:pic>
        <p:nvPicPr>
          <p:cNvPr id="14" name="Picture 49" descr="itri_CEL_A"/>
          <p:cNvPicPr>
            <a:picLocks noChangeAspect="1" noChangeArrowheads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" y="0"/>
            <a:ext cx="1475655" cy="3418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572248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6" r:id="rId1"/>
    <p:sldLayoutId id="2147483737" r:id="rId2"/>
    <p:sldLayoutId id="2147483738" r:id="rId3"/>
    <p:sldLayoutId id="2147483739" r:id="rId4"/>
    <p:sldLayoutId id="2147483740" r:id="rId5"/>
    <p:sldLayoutId id="2147483741" r:id="rId6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2700">
          <a:solidFill>
            <a:schemeClr val="tx2"/>
          </a:solidFill>
          <a:latin typeface="Calibri" panose="020F0502020204030204" pitchFamily="34" charset="0"/>
          <a:ea typeface="標楷體" panose="03000509000000000000" pitchFamily="65" charset="-120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2700">
          <a:solidFill>
            <a:schemeClr val="tx2"/>
          </a:solidFill>
          <a:latin typeface="Calibri" panose="020F0502020204030204" pitchFamily="34" charset="0"/>
          <a:ea typeface="標楷體" panose="03000509000000000000" pitchFamily="65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2700">
          <a:solidFill>
            <a:schemeClr val="tx2"/>
          </a:solidFill>
          <a:latin typeface="Calibri" panose="020F0502020204030204" pitchFamily="34" charset="0"/>
          <a:ea typeface="標楷體" panose="03000509000000000000" pitchFamily="65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2700">
          <a:solidFill>
            <a:schemeClr val="tx2"/>
          </a:solidFill>
          <a:latin typeface="Calibri" panose="020F0502020204030204" pitchFamily="34" charset="0"/>
          <a:ea typeface="標楷體" panose="03000509000000000000" pitchFamily="65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2700">
          <a:solidFill>
            <a:schemeClr val="tx2"/>
          </a:solidFill>
          <a:latin typeface="Calibri" panose="020F0502020204030204" pitchFamily="34" charset="0"/>
          <a:ea typeface="標楷體" panose="03000509000000000000" pitchFamily="65" charset="-120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kumimoji="1" sz="3450">
          <a:solidFill>
            <a:schemeClr val="tx2"/>
          </a:solidFill>
          <a:latin typeface="Arial" charset="0"/>
          <a:ea typeface="微軟正黑體" pitchFamily="34" charset="-120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kumimoji="1" sz="3450">
          <a:solidFill>
            <a:schemeClr val="tx2"/>
          </a:solidFill>
          <a:latin typeface="Arial" charset="0"/>
          <a:ea typeface="微軟正黑體" pitchFamily="34" charset="-120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kumimoji="1" sz="3450">
          <a:solidFill>
            <a:schemeClr val="tx2"/>
          </a:solidFill>
          <a:latin typeface="Arial" charset="0"/>
          <a:ea typeface="微軟正黑體" pitchFamily="34" charset="-120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kumimoji="1" sz="3450">
          <a:solidFill>
            <a:schemeClr val="tx2"/>
          </a:solidFill>
          <a:latin typeface="Arial" charset="0"/>
          <a:ea typeface="微軟正黑體" pitchFamily="34" charset="-120"/>
        </a:defRPr>
      </a:lvl9pPr>
    </p:titleStyle>
    <p:bodyStyle>
      <a:lvl1pPr marL="257175" indent="-257175" algn="l" rtl="0" eaLnBrk="0" fontAlgn="base" hangingPunct="0">
        <a:spcBef>
          <a:spcPct val="20000"/>
        </a:spcBef>
        <a:spcAft>
          <a:spcPct val="0"/>
        </a:spcAft>
        <a:buChar char="•"/>
        <a:defRPr kumimoji="1" sz="1800">
          <a:solidFill>
            <a:schemeClr val="tx1"/>
          </a:solidFill>
          <a:latin typeface="Calibri" panose="020F0502020204030204" pitchFamily="34" charset="0"/>
          <a:ea typeface="標楷體" panose="03000509000000000000" pitchFamily="65" charset="-120"/>
          <a:cs typeface="+mn-cs"/>
        </a:defRPr>
      </a:lvl1pPr>
      <a:lvl2pPr marL="557213" indent="-214313" algn="l" rtl="0" eaLnBrk="0" fontAlgn="base" hangingPunct="0">
        <a:spcBef>
          <a:spcPct val="20000"/>
        </a:spcBef>
        <a:spcAft>
          <a:spcPct val="0"/>
        </a:spcAft>
        <a:buChar char="–"/>
        <a:defRPr kumimoji="1" sz="1500">
          <a:solidFill>
            <a:schemeClr val="tx1"/>
          </a:solidFill>
          <a:latin typeface="Calibri" panose="020F0502020204030204" pitchFamily="34" charset="0"/>
          <a:ea typeface="標楷體" panose="03000509000000000000" pitchFamily="65" charset="-120"/>
        </a:defRPr>
      </a:lvl2pPr>
      <a:lvl3pPr marL="857250" indent="-171450" algn="l" rtl="0" eaLnBrk="0" fontAlgn="base" hangingPunct="0">
        <a:spcBef>
          <a:spcPct val="20000"/>
        </a:spcBef>
        <a:spcAft>
          <a:spcPct val="0"/>
        </a:spcAft>
        <a:buChar char="•"/>
        <a:defRPr kumimoji="1" sz="1500">
          <a:solidFill>
            <a:schemeClr val="tx1"/>
          </a:solidFill>
          <a:latin typeface="Calibri" panose="020F0502020204030204" pitchFamily="34" charset="0"/>
          <a:ea typeface="標楷體" panose="03000509000000000000" pitchFamily="65" charset="-120"/>
        </a:defRPr>
      </a:lvl3pPr>
      <a:lvl4pPr marL="1200150" indent="-171450" algn="l" rtl="0" eaLnBrk="0" fontAlgn="base" hangingPunct="0">
        <a:spcBef>
          <a:spcPct val="20000"/>
        </a:spcBef>
        <a:spcAft>
          <a:spcPct val="0"/>
        </a:spcAft>
        <a:buChar char="–"/>
        <a:defRPr kumimoji="1" sz="1500">
          <a:solidFill>
            <a:schemeClr val="tx1"/>
          </a:solidFill>
          <a:latin typeface="Calibri" panose="020F0502020204030204" pitchFamily="34" charset="0"/>
          <a:ea typeface="標楷體" panose="03000509000000000000" pitchFamily="65" charset="-120"/>
        </a:defRPr>
      </a:lvl4pPr>
      <a:lvl5pPr marL="1543050" indent="-171450" algn="l" rtl="0" eaLnBrk="0" fontAlgn="base" hangingPunct="0">
        <a:spcBef>
          <a:spcPct val="20000"/>
        </a:spcBef>
        <a:spcAft>
          <a:spcPct val="0"/>
        </a:spcAft>
        <a:buChar char="»"/>
        <a:defRPr kumimoji="1" sz="1500">
          <a:solidFill>
            <a:schemeClr val="tx1"/>
          </a:solidFill>
          <a:latin typeface="Calibri" panose="020F0502020204030204" pitchFamily="34" charset="0"/>
          <a:ea typeface="標楷體" panose="03000509000000000000" pitchFamily="65" charset="-120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1500">
          <a:solidFill>
            <a:schemeClr val="tx1"/>
          </a:solidFill>
          <a:latin typeface="+mn-lt"/>
          <a:ea typeface="+mn-ea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1500">
          <a:solidFill>
            <a:schemeClr val="tx1"/>
          </a:solidFill>
          <a:latin typeface="+mn-lt"/>
          <a:ea typeface="+mn-ea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1500">
          <a:solidFill>
            <a:schemeClr val="tx1"/>
          </a:solidFill>
          <a:latin typeface="+mn-lt"/>
          <a:ea typeface="+mn-ea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15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21.e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22.emf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emf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emf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4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459" name="Group 3"/>
          <p:cNvGrpSpPr>
            <a:grpSpLocks/>
          </p:cNvGrpSpPr>
          <p:nvPr/>
        </p:nvGrpSpPr>
        <p:grpSpPr bwMode="auto">
          <a:xfrm>
            <a:off x="401618" y="2492375"/>
            <a:ext cx="7546995" cy="1402731"/>
            <a:chOff x="0" y="1536"/>
            <a:chExt cx="5675" cy="663"/>
          </a:xfrm>
        </p:grpSpPr>
        <p:grpSp>
          <p:nvGrpSpPr>
            <p:cNvPr id="19462" name="Group 4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19469" name="Rectangle 5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gradFill rotWithShape="1">
                <a:gsLst>
                  <a:gs pos="0">
                    <a:srgbClr val="FFFF00"/>
                  </a:gs>
                  <a:gs pos="100000">
                    <a:srgbClr val="767600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kumimoji="1" lang="zh-TW" altLang="en-US" sz="2000">
                  <a:solidFill>
                    <a:srgbClr val="000000"/>
                  </a:solidFill>
                </a:endParaRPr>
              </a:p>
            </p:txBody>
          </p:sp>
          <p:sp>
            <p:nvSpPr>
              <p:cNvPr id="19470" name="Rectangle 6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kumimoji="1" lang="zh-TW" altLang="en-US" sz="200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19463" name="Group 7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19467" name="Rectangle 8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kumimoji="1" lang="zh-TW" altLang="en-US" sz="2000">
                  <a:solidFill>
                    <a:srgbClr val="000000"/>
                  </a:solidFill>
                </a:endParaRPr>
              </a:p>
            </p:txBody>
          </p:sp>
          <p:sp>
            <p:nvSpPr>
              <p:cNvPr id="19468" name="Rectangle 9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kumimoji="1" lang="zh-TW" altLang="en-US" sz="200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19464" name="Rectangle 10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rgbClr val="FF0000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>
              <a:outerShdw dist="107763" dir="2700000" algn="ctr" rotWithShape="0">
                <a:schemeClr val="bg2">
                  <a:alpha val="5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kumimoji="1" lang="zh-TW" altLang="en-US" sz="2000">
                <a:solidFill>
                  <a:srgbClr val="000000"/>
                </a:solidFill>
              </a:endParaRPr>
            </a:p>
          </p:txBody>
        </p:sp>
        <p:sp>
          <p:nvSpPr>
            <p:cNvPr id="19465" name="Rectangle 11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kumimoji="1" lang="zh-TW" altLang="en-US" sz="2000">
                <a:solidFill>
                  <a:srgbClr val="000000"/>
                </a:solidFill>
              </a:endParaRPr>
            </a:p>
          </p:txBody>
        </p:sp>
        <p:sp>
          <p:nvSpPr>
            <p:cNvPr id="19466" name="Rectangle 12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kumimoji="1" lang="zh-TW" altLang="en-US" sz="2000">
                <a:solidFill>
                  <a:srgbClr val="000000"/>
                </a:solidFill>
              </a:endParaRPr>
            </a:p>
          </p:txBody>
        </p:sp>
      </p:grpSp>
      <p:sp>
        <p:nvSpPr>
          <p:cNvPr id="19460" name="Rectangle 13"/>
          <p:cNvSpPr>
            <a:spLocks noChangeArrowheads="1"/>
          </p:cNvSpPr>
          <p:nvPr/>
        </p:nvSpPr>
        <p:spPr bwMode="auto">
          <a:xfrm>
            <a:off x="564149" y="1827192"/>
            <a:ext cx="7772400" cy="132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kumimoji="1" lang="zh-TW" altLang="en-US" sz="40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服務系統科技中心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kumimoji="1" lang="zh-TW" altLang="en-US" sz="4800" b="1" dirty="0">
              <a:solidFill>
                <a:srgbClr val="000066"/>
              </a:solidFill>
              <a:ea typeface="標楷體" pitchFamily="65" charset="-12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kumimoji="1" lang="zh-TW" altLang="en-US" sz="3200" b="1" dirty="0">
                <a:solidFill>
                  <a:srgbClr val="000066"/>
                </a:solidFill>
                <a:latin typeface="Times New Roman" panose="02020603050405020304" pitchFamily="18" charset="0"/>
                <a:ea typeface="標楷體" pitchFamily="65" charset="-120"/>
                <a:cs typeface="Times New Roman" panose="02020603050405020304" pitchFamily="18" charset="0"/>
              </a:rPr>
              <a:t>  </a:t>
            </a:r>
            <a:r>
              <a:rPr kumimoji="1" lang="zh-TW" altLang="en-US" sz="3200" b="1" dirty="0">
                <a:solidFill>
                  <a:srgbClr val="000066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財務報告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1" lang="zh-TW" altLang="en-US" sz="4800" b="1" dirty="0">
                <a:solidFill>
                  <a:srgbClr val="000066"/>
                </a:solidFill>
                <a:latin typeface="Times New Roman" pitchFamily="18" charset="0"/>
                <a:ea typeface="標楷體" pitchFamily="65" charset="-120"/>
              </a:rPr>
              <a:t> </a:t>
            </a:r>
            <a:br>
              <a:rPr kumimoji="1" lang="zh-TW" altLang="en-US" sz="4800" b="1" dirty="0">
                <a:solidFill>
                  <a:srgbClr val="800000"/>
                </a:solidFill>
                <a:latin typeface="Times New Roman" pitchFamily="18" charset="0"/>
                <a:ea typeface="標楷體" pitchFamily="65" charset="-120"/>
              </a:rPr>
            </a:br>
            <a:endParaRPr kumimoji="1" lang="zh-TW" altLang="en-US" sz="4800" b="1" dirty="0">
              <a:solidFill>
                <a:srgbClr val="800000"/>
              </a:solidFill>
              <a:latin typeface="Times New Roman" pitchFamily="18" charset="0"/>
              <a:ea typeface="標楷體" pitchFamily="65" charset="-120"/>
            </a:endParaRPr>
          </a:p>
        </p:txBody>
      </p:sp>
      <p:sp>
        <p:nvSpPr>
          <p:cNvPr id="2" name="文字方塊 1"/>
          <p:cNvSpPr txBox="1"/>
          <p:nvPr/>
        </p:nvSpPr>
        <p:spPr>
          <a:xfrm>
            <a:off x="2154126" y="5672014"/>
            <a:ext cx="36192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b="1" dirty="0"/>
              <a:t>                   </a:t>
            </a:r>
            <a:r>
              <a:rPr lang="zh-TW" altLang="en-US" sz="14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日期</a:t>
            </a:r>
            <a:r>
              <a:rPr lang="en-US" altLang="zh-TW" sz="14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:  113.10.08</a:t>
            </a:r>
            <a:endParaRPr lang="zh-TW" altLang="en-US" sz="1400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3457219" y="5278487"/>
            <a:ext cx="213064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16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報告人</a:t>
            </a:r>
            <a:r>
              <a:rPr lang="en-US" altLang="zh-TW" sz="16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:</a:t>
            </a:r>
            <a:r>
              <a:rPr lang="zh-TW" altLang="en-US" sz="16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sz="16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zh-TW" altLang="en-US" sz="16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葉燕燕</a:t>
            </a:r>
            <a:endParaRPr lang="zh-TW" altLang="en-US" sz="16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6025352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3" name="Text Box 3"/>
          <p:cNvSpPr txBox="1">
            <a:spLocks noChangeArrowheads="1"/>
          </p:cNvSpPr>
          <p:nvPr/>
        </p:nvSpPr>
        <p:spPr bwMode="auto">
          <a:xfrm>
            <a:off x="492001" y="182518"/>
            <a:ext cx="6976145" cy="59670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>
            <a:defPPr>
              <a:defRPr lang="zh-TW"/>
            </a:defPPr>
            <a:lvl1pPr>
              <a:defRPr sz="3200">
                <a:latin typeface="標楷體" pitchFamily="65" charset="-120"/>
                <a:ea typeface="標楷體" pitchFamily="65" charset="-120"/>
              </a:defRPr>
            </a:lvl1pPr>
          </a:lstStyle>
          <a:p>
            <a:pPr algn="ctr"/>
            <a:r>
              <a:rPr lang="zh-TW" altLang="en-US" b="1" dirty="0">
                <a:solidFill>
                  <a:srgbClr val="002060"/>
                </a:solidFill>
              </a:rPr>
              <a:t>     </a:t>
            </a:r>
            <a:r>
              <a:rPr lang="zh-TW" altLang="en-US" b="1" dirty="0">
                <a:solidFill>
                  <a:srgbClr val="002060"/>
                </a:solidFill>
                <a:latin typeface="+mj-ea"/>
                <a:ea typeface="+mj-ea"/>
              </a:rPr>
              <a:t>洽談中企業收入</a:t>
            </a:r>
            <a:endParaRPr lang="zh-TW" altLang="en-US" sz="2800" b="1" dirty="0">
              <a:solidFill>
                <a:srgbClr val="002060"/>
              </a:solidFill>
              <a:latin typeface="+mj-ea"/>
              <a:ea typeface="+mj-ea"/>
            </a:endParaRPr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1"/>
          </p:nvPr>
        </p:nvSpPr>
        <p:spPr>
          <a:xfrm>
            <a:off x="8714231" y="6596845"/>
            <a:ext cx="267663" cy="238125"/>
          </a:xfrm>
        </p:spPr>
        <p:txBody>
          <a:bodyPr/>
          <a:lstStyle/>
          <a:p>
            <a:pPr>
              <a:defRPr/>
            </a:pPr>
            <a:fld id="{644446E0-CF8D-4456-8FF6-D1A9154DCDC7}" type="slidenum">
              <a:rPr lang="en-US" altLang="zh-TW" sz="1100">
                <a:solidFill>
                  <a:srgbClr val="FFFFFF"/>
                </a:solidFill>
              </a:rPr>
              <a:pPr>
                <a:defRPr/>
              </a:pPr>
              <a:t>10</a:t>
            </a:fld>
            <a:endParaRPr lang="en-US" altLang="zh-TW" sz="1100" dirty="0">
              <a:solidFill>
                <a:srgbClr val="FFFFFF"/>
              </a:solidFill>
            </a:endParaRPr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E1DA8534-A63C-4238-9F91-307BC969A5E2}"/>
              </a:ext>
            </a:extLst>
          </p:cNvPr>
          <p:cNvSpPr txBox="1"/>
          <p:nvPr/>
        </p:nvSpPr>
        <p:spPr>
          <a:xfrm>
            <a:off x="7251577" y="558539"/>
            <a:ext cx="11629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2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單位</a:t>
            </a:r>
            <a:r>
              <a:rPr lang="en-US" altLang="zh-TW" sz="12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:</a:t>
            </a:r>
            <a:r>
              <a:rPr lang="zh-TW" altLang="en-US" sz="12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仟元</a:t>
            </a:r>
          </a:p>
        </p:txBody>
      </p:sp>
      <p:sp>
        <p:nvSpPr>
          <p:cNvPr id="6" name="文字方塊 5">
            <a:extLst>
              <a:ext uri="{FF2B5EF4-FFF2-40B4-BE49-F238E27FC236}">
                <a16:creationId xmlns:a16="http://schemas.microsoft.com/office/drawing/2014/main" id="{F51DBF9E-99A3-4351-859E-49921BC40250}"/>
              </a:ext>
            </a:extLst>
          </p:cNvPr>
          <p:cNvSpPr txBox="1"/>
          <p:nvPr/>
        </p:nvSpPr>
        <p:spPr>
          <a:xfrm>
            <a:off x="4083269" y="5257800"/>
            <a:ext cx="26091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/>
              <a:t>ˊ</a:t>
            </a:r>
          </a:p>
        </p:txBody>
      </p:sp>
      <p:pic>
        <p:nvPicPr>
          <p:cNvPr id="4" name="圖片 3">
            <a:extLst>
              <a:ext uri="{FF2B5EF4-FFF2-40B4-BE49-F238E27FC236}">
                <a16:creationId xmlns:a16="http://schemas.microsoft.com/office/drawing/2014/main" id="{484596BB-93F6-41EC-959C-C19F8D86DFD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0851" y="1121020"/>
            <a:ext cx="8513380" cy="51784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13839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3" name="Text Box 3"/>
          <p:cNvSpPr txBox="1">
            <a:spLocks noChangeArrowheads="1"/>
          </p:cNvSpPr>
          <p:nvPr/>
        </p:nvSpPr>
        <p:spPr bwMode="auto">
          <a:xfrm>
            <a:off x="492001" y="182518"/>
            <a:ext cx="6976145" cy="59670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>
            <a:defPPr>
              <a:defRPr lang="zh-TW"/>
            </a:defPPr>
            <a:lvl1pPr>
              <a:defRPr sz="3200">
                <a:latin typeface="標楷體" pitchFamily="65" charset="-120"/>
                <a:ea typeface="標楷體" pitchFamily="65" charset="-120"/>
              </a:defRPr>
            </a:lvl1pPr>
          </a:lstStyle>
          <a:p>
            <a:pPr algn="ctr"/>
            <a:r>
              <a:rPr lang="zh-TW" altLang="en-US" b="1" dirty="0">
                <a:solidFill>
                  <a:srgbClr val="002060"/>
                </a:solidFill>
              </a:rPr>
              <a:t>     </a:t>
            </a:r>
            <a:r>
              <a:rPr lang="zh-TW" altLang="en-US" b="1" dirty="0">
                <a:solidFill>
                  <a:srgbClr val="002060"/>
                </a:solidFill>
                <a:latin typeface="+mj-ea"/>
                <a:ea typeface="+mj-ea"/>
              </a:rPr>
              <a:t>洽談中企業收入</a:t>
            </a:r>
            <a:endParaRPr lang="zh-TW" altLang="en-US" sz="2800" b="1" dirty="0">
              <a:solidFill>
                <a:srgbClr val="002060"/>
              </a:solidFill>
              <a:latin typeface="+mj-ea"/>
              <a:ea typeface="+mj-ea"/>
            </a:endParaRPr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1"/>
          </p:nvPr>
        </p:nvSpPr>
        <p:spPr>
          <a:xfrm>
            <a:off x="8714231" y="6596845"/>
            <a:ext cx="267663" cy="238125"/>
          </a:xfrm>
        </p:spPr>
        <p:txBody>
          <a:bodyPr/>
          <a:lstStyle/>
          <a:p>
            <a:pPr>
              <a:defRPr/>
            </a:pPr>
            <a:fld id="{644446E0-CF8D-4456-8FF6-D1A9154DCDC7}" type="slidenum">
              <a:rPr lang="en-US" altLang="zh-TW" sz="1100">
                <a:solidFill>
                  <a:srgbClr val="FFFFFF"/>
                </a:solidFill>
              </a:rPr>
              <a:pPr>
                <a:defRPr/>
              </a:pPr>
              <a:t>11</a:t>
            </a:fld>
            <a:endParaRPr lang="en-US" altLang="zh-TW" sz="1100" dirty="0">
              <a:solidFill>
                <a:srgbClr val="FFFFFF"/>
              </a:solidFill>
            </a:endParaRPr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E1DA8534-A63C-4238-9F91-307BC969A5E2}"/>
              </a:ext>
            </a:extLst>
          </p:cNvPr>
          <p:cNvSpPr txBox="1"/>
          <p:nvPr/>
        </p:nvSpPr>
        <p:spPr>
          <a:xfrm>
            <a:off x="7251577" y="558539"/>
            <a:ext cx="11629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2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單位</a:t>
            </a:r>
            <a:r>
              <a:rPr lang="en-US" altLang="zh-TW" sz="12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:</a:t>
            </a:r>
            <a:r>
              <a:rPr lang="zh-TW" altLang="en-US" sz="12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仟元</a:t>
            </a:r>
          </a:p>
        </p:txBody>
      </p:sp>
      <p:sp>
        <p:nvSpPr>
          <p:cNvPr id="6" name="文字方塊 5">
            <a:extLst>
              <a:ext uri="{FF2B5EF4-FFF2-40B4-BE49-F238E27FC236}">
                <a16:creationId xmlns:a16="http://schemas.microsoft.com/office/drawing/2014/main" id="{F51DBF9E-99A3-4351-859E-49921BC40250}"/>
              </a:ext>
            </a:extLst>
          </p:cNvPr>
          <p:cNvSpPr txBox="1"/>
          <p:nvPr/>
        </p:nvSpPr>
        <p:spPr>
          <a:xfrm>
            <a:off x="4083269" y="5257800"/>
            <a:ext cx="26091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/>
              <a:t>ˊ</a:t>
            </a:r>
          </a:p>
        </p:txBody>
      </p:sp>
      <p:pic>
        <p:nvPicPr>
          <p:cNvPr id="2" name="圖片 1">
            <a:extLst>
              <a:ext uri="{FF2B5EF4-FFF2-40B4-BE49-F238E27FC236}">
                <a16:creationId xmlns:a16="http://schemas.microsoft.com/office/drawing/2014/main" id="{4D4A7165-62FB-45FC-96D6-F4CBEC1D1B5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8959" y="950043"/>
            <a:ext cx="8717150" cy="51906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25185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3" name="Text Box 3"/>
          <p:cNvSpPr txBox="1">
            <a:spLocks noChangeArrowheads="1"/>
          </p:cNvSpPr>
          <p:nvPr/>
        </p:nvSpPr>
        <p:spPr bwMode="auto">
          <a:xfrm>
            <a:off x="1350771" y="373449"/>
            <a:ext cx="6122121" cy="70957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>
            <a:defPPr>
              <a:defRPr lang="zh-TW"/>
            </a:defPPr>
            <a:lvl1pPr>
              <a:defRPr sz="3200">
                <a:latin typeface="標楷體" pitchFamily="65" charset="-120"/>
                <a:ea typeface="標楷體" pitchFamily="65" charset="-120"/>
              </a:defRPr>
            </a:lvl1pPr>
          </a:lstStyle>
          <a:p>
            <a:r>
              <a:rPr lang="zh-TW" altLang="en-US" sz="28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各組營收預測數</a:t>
            </a:r>
          </a:p>
          <a:p>
            <a:endParaRPr lang="zh-TW" altLang="en-US" sz="2800" b="1" dirty="0">
              <a:solidFill>
                <a:srgbClr val="002060"/>
              </a:solidFill>
            </a:endParaRPr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1"/>
          </p:nvPr>
        </p:nvSpPr>
        <p:spPr>
          <a:xfrm>
            <a:off x="8714231" y="6596845"/>
            <a:ext cx="267663" cy="238125"/>
          </a:xfrm>
        </p:spPr>
        <p:txBody>
          <a:bodyPr/>
          <a:lstStyle/>
          <a:p>
            <a:pPr>
              <a:defRPr/>
            </a:pPr>
            <a:fld id="{644446E0-CF8D-4456-8FF6-D1A9154DCDC7}" type="slidenum">
              <a:rPr lang="en-US" altLang="zh-TW" sz="1100">
                <a:solidFill>
                  <a:srgbClr val="FFFFFF"/>
                </a:solidFill>
              </a:rPr>
              <a:pPr>
                <a:defRPr/>
              </a:pPr>
              <a:t>12</a:t>
            </a:fld>
            <a:endParaRPr lang="en-US" altLang="zh-TW" sz="1100" dirty="0">
              <a:solidFill>
                <a:srgbClr val="FFFFFF"/>
              </a:solidFill>
            </a:endParaRPr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91335" y="566677"/>
            <a:ext cx="829128" cy="323116"/>
          </a:xfrm>
          <a:prstGeom prst="rect">
            <a:avLst/>
          </a:prstGeom>
        </p:spPr>
      </p:pic>
      <p:sp>
        <p:nvSpPr>
          <p:cNvPr id="7" name="文字方塊 6">
            <a:extLst>
              <a:ext uri="{FF2B5EF4-FFF2-40B4-BE49-F238E27FC236}">
                <a16:creationId xmlns:a16="http://schemas.microsoft.com/office/drawing/2014/main" id="{86A58B5B-EFB9-4DD2-BFED-C2CF5FDBFF83}"/>
              </a:ext>
            </a:extLst>
          </p:cNvPr>
          <p:cNvSpPr txBox="1"/>
          <p:nvPr/>
        </p:nvSpPr>
        <p:spPr>
          <a:xfrm>
            <a:off x="690842" y="6247655"/>
            <a:ext cx="845315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/>
            <a:r>
              <a:rPr lang="zh-TW" altLang="en-US" sz="1200" dirty="0">
                <a:latin typeface="+mj-ea"/>
                <a:ea typeface="+mj-ea"/>
              </a:rPr>
              <a:t>  註</a:t>
            </a:r>
            <a:r>
              <a:rPr lang="en-US" altLang="zh-TW" sz="1200" dirty="0">
                <a:latin typeface="+mj-ea"/>
                <a:ea typeface="+mj-ea"/>
              </a:rPr>
              <a:t>:</a:t>
            </a:r>
            <a:r>
              <a:rPr lang="zh-TW" altLang="en-US" sz="1200" dirty="0">
                <a:latin typeface="+mj-ea"/>
                <a:ea typeface="+mj-ea"/>
              </a:rPr>
              <a:t>其他含豐趣股權收入</a:t>
            </a:r>
            <a:r>
              <a:rPr lang="en-US" altLang="zh-TW" sz="1200" dirty="0">
                <a:latin typeface="+mj-ea"/>
                <a:ea typeface="+mj-ea"/>
              </a:rPr>
              <a:t>3,501</a:t>
            </a:r>
            <a:r>
              <a:rPr lang="zh-TW" altLang="en-US" sz="1200" dirty="0">
                <a:latin typeface="+mj-ea"/>
                <a:ea typeface="+mj-ea"/>
              </a:rPr>
              <a:t>千元</a:t>
            </a:r>
            <a:r>
              <a:rPr lang="en-US" altLang="zh-TW" sz="1200" dirty="0">
                <a:latin typeface="+mj-ea"/>
                <a:ea typeface="+mj-ea"/>
              </a:rPr>
              <a:t>,</a:t>
            </a:r>
            <a:r>
              <a:rPr lang="zh-TW" altLang="en-US" sz="1200" dirty="0">
                <a:latin typeface="+mj-ea"/>
                <a:ea typeface="+mj-ea"/>
              </a:rPr>
              <a:t>盈餘</a:t>
            </a:r>
            <a:r>
              <a:rPr lang="en-US" altLang="zh-TW" sz="1200" dirty="0">
                <a:latin typeface="+mj-ea"/>
                <a:ea typeface="+mj-ea"/>
              </a:rPr>
              <a:t>3,358</a:t>
            </a:r>
            <a:r>
              <a:rPr lang="zh-TW" altLang="en-US" sz="1200" dirty="0">
                <a:latin typeface="+mj-ea"/>
                <a:ea typeface="+mj-ea"/>
              </a:rPr>
              <a:t>千元  </a:t>
            </a:r>
          </a:p>
        </p:txBody>
      </p:sp>
      <p:pic>
        <p:nvPicPr>
          <p:cNvPr id="4" name="圖片 3">
            <a:extLst>
              <a:ext uri="{FF2B5EF4-FFF2-40B4-BE49-F238E27FC236}">
                <a16:creationId xmlns:a16="http://schemas.microsoft.com/office/drawing/2014/main" id="{522BFB07-806A-49F1-9F34-18CE8C032A6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4593" y="1024759"/>
            <a:ext cx="8619638" cy="47769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39408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3" name="Text Box 3"/>
          <p:cNvSpPr txBox="1">
            <a:spLocks noChangeArrowheads="1"/>
          </p:cNvSpPr>
          <p:nvPr/>
        </p:nvSpPr>
        <p:spPr bwMode="auto">
          <a:xfrm>
            <a:off x="1350771" y="341778"/>
            <a:ext cx="6122121" cy="70957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>
            <a:defPPr>
              <a:defRPr lang="zh-TW"/>
            </a:defPPr>
            <a:lvl1pPr>
              <a:defRPr sz="3200">
                <a:latin typeface="標楷體" pitchFamily="65" charset="-120"/>
                <a:ea typeface="標楷體" pitchFamily="65" charset="-120"/>
              </a:defRPr>
            </a:lvl1pPr>
          </a:lstStyle>
          <a:p>
            <a:r>
              <a:rPr lang="en-US" altLang="zh-TW" sz="28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A</a:t>
            </a:r>
            <a:r>
              <a:rPr lang="zh-TW" altLang="en-US" sz="28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組收入預測</a:t>
            </a:r>
          </a:p>
          <a:p>
            <a:endParaRPr lang="zh-TW" altLang="en-US" sz="2800" b="1" dirty="0">
              <a:solidFill>
                <a:srgbClr val="002060"/>
              </a:solidFill>
            </a:endParaRPr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1"/>
          </p:nvPr>
        </p:nvSpPr>
        <p:spPr>
          <a:xfrm>
            <a:off x="8714231" y="6596845"/>
            <a:ext cx="267663" cy="238125"/>
          </a:xfrm>
        </p:spPr>
        <p:txBody>
          <a:bodyPr/>
          <a:lstStyle/>
          <a:p>
            <a:pPr>
              <a:defRPr/>
            </a:pPr>
            <a:fld id="{644446E0-CF8D-4456-8FF6-D1A9154DCDC7}" type="slidenum">
              <a:rPr lang="en-US" altLang="zh-TW" sz="1100">
                <a:solidFill>
                  <a:srgbClr val="FFFFFF"/>
                </a:solidFill>
              </a:rPr>
              <a:pPr>
                <a:defRPr/>
              </a:pPr>
              <a:t>13</a:t>
            </a:fld>
            <a:endParaRPr lang="en-US" altLang="zh-TW" sz="1100" dirty="0">
              <a:solidFill>
                <a:srgbClr val="FFFFFF"/>
              </a:solidFill>
            </a:endParaRPr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72892" y="373449"/>
            <a:ext cx="829128" cy="323116"/>
          </a:xfrm>
          <a:prstGeom prst="rect">
            <a:avLst/>
          </a:prstGeom>
        </p:spPr>
      </p:pic>
      <p:pic>
        <p:nvPicPr>
          <p:cNvPr id="4" name="圖片 3">
            <a:extLst>
              <a:ext uri="{FF2B5EF4-FFF2-40B4-BE49-F238E27FC236}">
                <a16:creationId xmlns:a16="http://schemas.microsoft.com/office/drawing/2014/main" id="{DEFD4F91-D587-44D1-8BB5-A9DD5098330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2969" y="922283"/>
            <a:ext cx="8521262" cy="40123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942279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7AA0803-C683-4D61-8F22-C0BBB1302F2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336168"/>
            <a:ext cx="7772400" cy="765175"/>
          </a:xfrm>
        </p:spPr>
        <p:txBody>
          <a:bodyPr/>
          <a:lstStyle/>
          <a:p>
            <a:r>
              <a:rPr lang="zh-TW" altLang="en-US" sz="2800" b="1" kern="12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專利</a:t>
            </a:r>
            <a:r>
              <a:rPr lang="en-US" altLang="zh-TW" sz="2800" b="1" kern="12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(</a:t>
            </a:r>
            <a:r>
              <a:rPr lang="zh-TW" altLang="en-US" sz="2800" b="1" kern="12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未授權</a:t>
            </a:r>
            <a:r>
              <a:rPr lang="en-US" altLang="zh-TW" sz="2800" b="1" kern="12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)</a:t>
            </a:r>
            <a:r>
              <a:rPr lang="zh-TW" altLang="en-US" sz="2800" b="1" kern="12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維護費預估數</a:t>
            </a:r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8E43352F-50AB-4F56-8147-577F764F7FE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6602ED5-4A91-4AD9-AC63-D57B56DD798C}" type="slidenum">
              <a:rPr lang="zh-TW" altLang="en-US" smtClean="0"/>
              <a:pPr/>
              <a:t>14</a:t>
            </a:fld>
            <a:endParaRPr lang="zh-TW" altLang="en-US" dirty="0"/>
          </a:p>
        </p:txBody>
      </p:sp>
      <p:pic>
        <p:nvPicPr>
          <p:cNvPr id="7" name="圖片 6">
            <a:extLst>
              <a:ext uri="{FF2B5EF4-FFF2-40B4-BE49-F238E27FC236}">
                <a16:creationId xmlns:a16="http://schemas.microsoft.com/office/drawing/2014/main" id="{9FE6C75C-8241-4C15-A3AD-2F73E048A49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76553" y="1130631"/>
            <a:ext cx="6408682" cy="3387353"/>
          </a:xfrm>
          <a:prstGeom prst="rect">
            <a:avLst/>
          </a:prstGeom>
        </p:spPr>
      </p:pic>
      <p:sp>
        <p:nvSpPr>
          <p:cNvPr id="8" name="文字方塊 7">
            <a:extLst>
              <a:ext uri="{FF2B5EF4-FFF2-40B4-BE49-F238E27FC236}">
                <a16:creationId xmlns:a16="http://schemas.microsoft.com/office/drawing/2014/main" id="{992C10F4-ECA2-4D69-B80C-49C55C98D941}"/>
              </a:ext>
            </a:extLst>
          </p:cNvPr>
          <p:cNvSpPr txBox="1"/>
          <p:nvPr/>
        </p:nvSpPr>
        <p:spPr>
          <a:xfrm>
            <a:off x="6605750" y="853632"/>
            <a:ext cx="150560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200" dirty="0">
                <a:latin typeface="+mj-ea"/>
                <a:ea typeface="+mj-ea"/>
              </a:rPr>
              <a:t>單位</a:t>
            </a:r>
            <a:r>
              <a:rPr lang="en-US" altLang="zh-TW" sz="1200" dirty="0">
                <a:latin typeface="+mj-ea"/>
                <a:ea typeface="+mj-ea"/>
              </a:rPr>
              <a:t>:</a:t>
            </a:r>
            <a:r>
              <a:rPr lang="zh-TW" altLang="en-US" sz="1200" dirty="0">
                <a:latin typeface="+mj-ea"/>
                <a:ea typeface="+mj-ea"/>
              </a:rPr>
              <a:t>元</a:t>
            </a:r>
          </a:p>
        </p:txBody>
      </p:sp>
      <p:graphicFrame>
        <p:nvGraphicFramePr>
          <p:cNvPr id="9" name="表格 8">
            <a:extLst>
              <a:ext uri="{FF2B5EF4-FFF2-40B4-BE49-F238E27FC236}">
                <a16:creationId xmlns:a16="http://schemas.microsoft.com/office/drawing/2014/main" id="{5B5FBBF0-FBBB-4E98-93D3-BFD12C170B4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3373029"/>
              </p:ext>
            </p:extLst>
          </p:nvPr>
        </p:nvGraphicFramePr>
        <p:xfrm>
          <a:off x="1576553" y="5113222"/>
          <a:ext cx="6653045" cy="81231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330609">
                  <a:extLst>
                    <a:ext uri="{9D8B030D-6E8A-4147-A177-3AD203B41FA5}">
                      <a16:colId xmlns:a16="http://schemas.microsoft.com/office/drawing/2014/main" val="1959860594"/>
                    </a:ext>
                  </a:extLst>
                </a:gridCol>
                <a:gridCol w="1330609">
                  <a:extLst>
                    <a:ext uri="{9D8B030D-6E8A-4147-A177-3AD203B41FA5}">
                      <a16:colId xmlns:a16="http://schemas.microsoft.com/office/drawing/2014/main" val="2327336808"/>
                    </a:ext>
                  </a:extLst>
                </a:gridCol>
                <a:gridCol w="1330609">
                  <a:extLst>
                    <a:ext uri="{9D8B030D-6E8A-4147-A177-3AD203B41FA5}">
                      <a16:colId xmlns:a16="http://schemas.microsoft.com/office/drawing/2014/main" val="2115376941"/>
                    </a:ext>
                  </a:extLst>
                </a:gridCol>
                <a:gridCol w="1330609">
                  <a:extLst>
                    <a:ext uri="{9D8B030D-6E8A-4147-A177-3AD203B41FA5}">
                      <a16:colId xmlns:a16="http://schemas.microsoft.com/office/drawing/2014/main" val="878923157"/>
                    </a:ext>
                  </a:extLst>
                </a:gridCol>
                <a:gridCol w="1330609">
                  <a:extLst>
                    <a:ext uri="{9D8B030D-6E8A-4147-A177-3AD203B41FA5}">
                      <a16:colId xmlns:a16="http://schemas.microsoft.com/office/drawing/2014/main" val="383373754"/>
                    </a:ext>
                  </a:extLst>
                </a:gridCol>
              </a:tblGrid>
              <a:tr h="274095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u="none" strike="noStrike">
                          <a:effectLst/>
                        </a:rPr>
                        <a:t>專利維護費</a:t>
                      </a:r>
                      <a:endParaRPr lang="zh-TW" altLang="en-US" sz="1200" b="1" i="0" u="none" strike="noStrike">
                        <a:solidFill>
                          <a:srgbClr val="FFFFFF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200" u="none" strike="noStrike">
                          <a:effectLst/>
                        </a:rPr>
                        <a:t>112</a:t>
                      </a:r>
                      <a:endParaRPr lang="en-US" altLang="zh-TW" sz="1200" b="1" i="0" u="none" strike="noStrike">
                        <a:solidFill>
                          <a:srgbClr val="FFFFFF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200" u="none" strike="noStrike">
                          <a:effectLst/>
                        </a:rPr>
                        <a:t>113/9</a:t>
                      </a:r>
                      <a:endParaRPr lang="en-US" altLang="zh-TW" sz="1200" b="1" i="0" u="none" strike="noStrike">
                        <a:solidFill>
                          <a:srgbClr val="FFFFFF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200" u="none" strike="noStrike">
                          <a:effectLst/>
                        </a:rPr>
                        <a:t>113/1</a:t>
                      </a:r>
                      <a:endParaRPr lang="en-US" altLang="zh-TW" sz="1200" b="1" i="0" u="none" strike="noStrike">
                        <a:solidFill>
                          <a:srgbClr val="FFFFFF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200" u="none" strike="noStrike">
                          <a:effectLst/>
                        </a:rPr>
                        <a:t>113/7</a:t>
                      </a:r>
                      <a:endParaRPr lang="en-US" altLang="zh-TW" sz="1200" b="1" i="0" u="none" strike="noStrike">
                        <a:solidFill>
                          <a:srgbClr val="FFFFFF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49038769"/>
                  </a:ext>
                </a:extLst>
              </a:tr>
              <a:tr h="269111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u="none" strike="noStrike" dirty="0">
                          <a:effectLst/>
                        </a:rPr>
                        <a:t>所別</a:t>
                      </a:r>
                      <a:endParaRPr lang="zh-TW" altLang="en-US" sz="1200" b="1" i="0" u="none" strike="noStrike" dirty="0">
                        <a:solidFill>
                          <a:srgbClr val="FFFFFF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u="none" strike="noStrike">
                          <a:effectLst/>
                        </a:rPr>
                        <a:t>實支數</a:t>
                      </a:r>
                      <a:r>
                        <a:rPr lang="en-US" altLang="zh-TW" sz="1200" u="none" strike="noStrike">
                          <a:effectLst/>
                        </a:rPr>
                        <a:t>(</a:t>
                      </a:r>
                      <a:r>
                        <a:rPr lang="en-US" sz="1200" u="none" strike="noStrike">
                          <a:effectLst/>
                        </a:rPr>
                        <a:t>A)</a:t>
                      </a:r>
                      <a:endParaRPr lang="en-US" sz="1200" b="1" i="0" u="none" strike="noStrike">
                        <a:solidFill>
                          <a:srgbClr val="FFFFFF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u="none" strike="noStrike">
                          <a:effectLst/>
                        </a:rPr>
                        <a:t>全年預估數</a:t>
                      </a:r>
                      <a:r>
                        <a:rPr lang="en-US" altLang="zh-TW" sz="1200" u="none" strike="noStrike">
                          <a:effectLst/>
                        </a:rPr>
                        <a:t>(</a:t>
                      </a:r>
                      <a:r>
                        <a:rPr lang="en-US" sz="1200" u="none" strike="noStrike">
                          <a:effectLst/>
                        </a:rPr>
                        <a:t>B)</a:t>
                      </a:r>
                      <a:endParaRPr lang="en-US" sz="1200" b="1" i="0" u="none" strike="noStrike">
                        <a:solidFill>
                          <a:srgbClr val="FFFFFF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u="none" strike="noStrike">
                          <a:effectLst/>
                        </a:rPr>
                        <a:t>全年預估數</a:t>
                      </a:r>
                      <a:r>
                        <a:rPr lang="en-US" altLang="zh-TW" sz="1200" u="none" strike="noStrike">
                          <a:effectLst/>
                        </a:rPr>
                        <a:t>(</a:t>
                      </a:r>
                      <a:r>
                        <a:rPr lang="en-US" sz="1200" u="none" strike="noStrike">
                          <a:effectLst/>
                        </a:rPr>
                        <a:t>B)</a:t>
                      </a:r>
                      <a:endParaRPr lang="en-US" sz="1200" b="1" i="0" u="none" strike="noStrike">
                        <a:solidFill>
                          <a:srgbClr val="FFFFFF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u="none" strike="noStrike">
                          <a:effectLst/>
                        </a:rPr>
                        <a:t>全年預估數</a:t>
                      </a:r>
                      <a:r>
                        <a:rPr lang="en-US" altLang="zh-TW" sz="1200" u="none" strike="noStrike">
                          <a:effectLst/>
                        </a:rPr>
                        <a:t>(</a:t>
                      </a:r>
                      <a:r>
                        <a:rPr lang="en-US" sz="1200" u="none" strike="noStrike">
                          <a:effectLst/>
                        </a:rPr>
                        <a:t>B)</a:t>
                      </a:r>
                      <a:endParaRPr lang="en-US" sz="1200" b="1" i="0" u="none" strike="noStrike">
                        <a:solidFill>
                          <a:srgbClr val="FFFFFF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4271679436"/>
                  </a:ext>
                </a:extLst>
              </a:tr>
              <a:tr h="269111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TW" sz="1200" u="none" strike="noStrike" dirty="0">
                          <a:effectLst/>
                        </a:rPr>
                        <a:t>65 </a:t>
                      </a:r>
                      <a:r>
                        <a:rPr lang="zh-TW" altLang="en-US" sz="1200" u="none" strike="noStrike" dirty="0">
                          <a:effectLst/>
                        </a:rPr>
                        <a:t>服科中心</a:t>
                      </a:r>
                      <a:endParaRPr lang="zh-TW" alt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u="none" strike="noStrike">
                          <a:effectLst/>
                        </a:rPr>
                        <a:t>      </a:t>
                      </a:r>
                      <a:r>
                        <a:rPr lang="en-US" altLang="zh-TW" sz="1200" u="none" strike="noStrike">
                          <a:effectLst/>
                        </a:rPr>
                        <a:t>5,295,782 </a:t>
                      </a:r>
                      <a:endParaRPr lang="en-US" altLang="zh-TW" sz="1200" b="1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u="none" strike="noStrike">
                          <a:effectLst/>
                        </a:rPr>
                        <a:t>         </a:t>
                      </a:r>
                      <a:r>
                        <a:rPr lang="en-US" altLang="zh-TW" sz="1200" u="none" strike="noStrike">
                          <a:effectLst/>
                        </a:rPr>
                        <a:t>4,860,179 </a:t>
                      </a:r>
                      <a:endParaRPr lang="en-US" altLang="zh-TW" sz="1200" b="0" i="0" u="none" strike="noStrike">
                        <a:solidFill>
                          <a:srgbClr val="FF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u="none" strike="noStrike">
                          <a:effectLst/>
                        </a:rPr>
                        <a:t>         </a:t>
                      </a:r>
                      <a:r>
                        <a:rPr lang="en-US" altLang="zh-TW" sz="1200" u="none" strike="noStrike">
                          <a:effectLst/>
                        </a:rPr>
                        <a:t>5,434,828 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u="none" strike="noStrike" dirty="0">
                          <a:effectLst/>
                        </a:rPr>
                        <a:t>         </a:t>
                      </a:r>
                      <a:r>
                        <a:rPr lang="en-US" altLang="zh-TW" sz="1200" u="none" strike="noStrike" dirty="0">
                          <a:effectLst/>
                        </a:rPr>
                        <a:t>5,458,468 </a:t>
                      </a:r>
                      <a:endParaRPr lang="en-US" altLang="zh-TW" sz="1200" b="0" i="0" u="none" strike="noStrike" dirty="0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60077236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9921470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圖片 7">
            <a:extLst>
              <a:ext uri="{FF2B5EF4-FFF2-40B4-BE49-F238E27FC236}">
                <a16:creationId xmlns:a16="http://schemas.microsoft.com/office/drawing/2014/main" id="{DEF88EB2-B31D-4410-953E-068EC423475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3495" y="1445342"/>
            <a:ext cx="7802132" cy="4220210"/>
          </a:xfrm>
          <a:prstGeom prst="rect">
            <a:avLst/>
          </a:prstGeom>
        </p:spPr>
      </p:pic>
      <p:sp>
        <p:nvSpPr>
          <p:cNvPr id="3" name="投影片編號版面配置區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6602ED5-4A91-4AD9-AC63-D57B56DD798C}" type="slidenum">
              <a:rPr lang="zh-TW" altLang="en-US" smtClean="0"/>
              <a:pPr/>
              <a:t>15</a:t>
            </a:fld>
            <a:endParaRPr lang="zh-TW" altLang="en-US" dirty="0"/>
          </a:p>
        </p:txBody>
      </p:sp>
      <p:sp>
        <p:nvSpPr>
          <p:cNvPr id="6" name="標題 1"/>
          <p:cNvSpPr txBox="1">
            <a:spLocks/>
          </p:cNvSpPr>
          <p:nvPr/>
        </p:nvSpPr>
        <p:spPr bwMode="auto">
          <a:xfrm>
            <a:off x="0" y="252839"/>
            <a:ext cx="9038491" cy="765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lang="zh-TW" altLang="en-US" sz="3600" b="0">
                <a:solidFill>
                  <a:schemeClr val="tx1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4600">
                <a:solidFill>
                  <a:schemeClr val="tx2"/>
                </a:solidFill>
                <a:latin typeface="Arial" charset="0"/>
                <a:ea typeface="微軟正黑體" pitchFamily="34" charset="-12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4600">
                <a:solidFill>
                  <a:schemeClr val="tx2"/>
                </a:solidFill>
                <a:latin typeface="Arial" charset="0"/>
                <a:ea typeface="微軟正黑體" pitchFamily="34" charset="-12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4600">
                <a:solidFill>
                  <a:schemeClr val="tx2"/>
                </a:solidFill>
                <a:latin typeface="Arial" charset="0"/>
                <a:ea typeface="微軟正黑體" pitchFamily="34" charset="-12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4600">
                <a:solidFill>
                  <a:schemeClr val="tx2"/>
                </a:solidFill>
                <a:latin typeface="Arial" charset="0"/>
                <a:ea typeface="微軟正黑體" pitchFamily="34" charset="-12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kumimoji="1" sz="4600">
                <a:solidFill>
                  <a:schemeClr val="tx2"/>
                </a:solidFill>
                <a:latin typeface="Arial" charset="0"/>
                <a:ea typeface="微軟正黑體" pitchFamily="34" charset="-12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kumimoji="1" sz="4600">
                <a:solidFill>
                  <a:schemeClr val="tx2"/>
                </a:solidFill>
                <a:latin typeface="Arial" charset="0"/>
                <a:ea typeface="微軟正黑體" pitchFamily="34" charset="-12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kumimoji="1" sz="4600">
                <a:solidFill>
                  <a:schemeClr val="tx2"/>
                </a:solidFill>
                <a:latin typeface="Arial" charset="0"/>
                <a:ea typeface="微軟正黑體" pitchFamily="34" charset="-12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kumimoji="1" sz="4600">
                <a:solidFill>
                  <a:schemeClr val="tx2"/>
                </a:solidFill>
                <a:latin typeface="Arial" charset="0"/>
                <a:ea typeface="微軟正黑體" pitchFamily="34" charset="-120"/>
              </a:defRPr>
            </a:lvl9pPr>
          </a:lstStyle>
          <a:p>
            <a:r>
              <a:rPr lang="zh-TW" altLang="en-US" sz="28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收入認列超過開立發票數</a:t>
            </a:r>
            <a:endParaRPr lang="zh-TW" altLang="en-US" b="1" dirty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en-US" altLang="zh-TW" sz="1600" b="1" kern="12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(BP</a:t>
            </a:r>
            <a:r>
              <a:rPr lang="zh-TW" altLang="en-US" sz="1600" b="1" kern="12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計畫已結束</a:t>
            </a:r>
            <a:r>
              <a:rPr lang="en-US" altLang="zh-TW" sz="1600" b="1" kern="12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3</a:t>
            </a:r>
            <a:r>
              <a:rPr lang="zh-TW" altLang="en-US" sz="1600" b="1" kern="12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個月</a:t>
            </a:r>
            <a:r>
              <a:rPr lang="en-US" altLang="zh-TW" sz="1600" b="1" kern="12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/IP</a:t>
            </a:r>
            <a:r>
              <a:rPr lang="zh-TW" altLang="en-US" sz="1600" b="1" kern="12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已交付完成超過</a:t>
            </a:r>
            <a:r>
              <a:rPr lang="en-US" altLang="zh-TW" sz="1600" b="1" kern="12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3</a:t>
            </a:r>
            <a:r>
              <a:rPr lang="zh-TW" altLang="en-US" sz="1600" b="1" kern="12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個月</a:t>
            </a:r>
            <a:r>
              <a:rPr lang="en-US" altLang="zh-TW" sz="1600" b="1" kern="12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)</a:t>
            </a:r>
          </a:p>
          <a:p>
            <a:endParaRPr lang="zh-TW" altLang="en-US" sz="2000" b="1" kern="1200" dirty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+mn-cs"/>
            </a:endParaRPr>
          </a:p>
        </p:txBody>
      </p:sp>
      <p:sp>
        <p:nvSpPr>
          <p:cNvPr id="7" name="文字方塊 6">
            <a:extLst>
              <a:ext uri="{FF2B5EF4-FFF2-40B4-BE49-F238E27FC236}">
                <a16:creationId xmlns:a16="http://schemas.microsoft.com/office/drawing/2014/main" id="{0B70B6D5-F72E-4FFF-A6A1-5BEA71126984}"/>
              </a:ext>
            </a:extLst>
          </p:cNvPr>
          <p:cNvSpPr txBox="1"/>
          <p:nvPr/>
        </p:nvSpPr>
        <p:spPr>
          <a:xfrm>
            <a:off x="7787975" y="4973903"/>
            <a:ext cx="1462964" cy="553998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l"/>
            <a:r>
              <a:rPr lang="zh-TW" altLang="en-US" sz="1000" dirty="0">
                <a:solidFill>
                  <a:srgbClr val="FF0000"/>
                </a:solidFill>
                <a:latin typeface="+mj-ea"/>
                <a:ea typeface="+mj-ea"/>
              </a:rPr>
              <a:t>合約生效</a:t>
            </a:r>
            <a:r>
              <a:rPr lang="en-US" altLang="zh-TW" sz="1000" dirty="0">
                <a:solidFill>
                  <a:srgbClr val="FF0000"/>
                </a:solidFill>
                <a:latin typeface="+mj-ea"/>
                <a:ea typeface="+mj-ea"/>
              </a:rPr>
              <a:t>(112/12/1)</a:t>
            </a:r>
            <a:r>
              <a:rPr lang="zh-TW" altLang="en-US" sz="1000" dirty="0">
                <a:solidFill>
                  <a:srgbClr val="FF0000"/>
                </a:solidFill>
                <a:latin typeface="+mj-ea"/>
                <a:ea typeface="+mj-ea"/>
              </a:rPr>
              <a:t>且收到乙方發票</a:t>
            </a:r>
            <a:r>
              <a:rPr lang="en-US" altLang="zh-TW" sz="1000" dirty="0">
                <a:solidFill>
                  <a:srgbClr val="FF0000"/>
                </a:solidFill>
                <a:latin typeface="+mj-ea"/>
                <a:ea typeface="+mj-ea"/>
              </a:rPr>
              <a:t>(</a:t>
            </a:r>
            <a:r>
              <a:rPr lang="zh-TW" altLang="en-US" sz="1000" dirty="0">
                <a:solidFill>
                  <a:srgbClr val="FF0000"/>
                </a:solidFill>
                <a:latin typeface="+mj-ea"/>
                <a:ea typeface="+mj-ea"/>
              </a:rPr>
              <a:t>待研究組確認</a:t>
            </a:r>
            <a:r>
              <a:rPr lang="en-US" altLang="zh-TW" sz="1000" dirty="0">
                <a:solidFill>
                  <a:srgbClr val="FF0000"/>
                </a:solidFill>
                <a:latin typeface="+mj-ea"/>
                <a:ea typeface="+mj-ea"/>
              </a:rPr>
              <a:t>)</a:t>
            </a:r>
            <a:endParaRPr lang="zh-TW" altLang="en-US" sz="1000" dirty="0">
              <a:solidFill>
                <a:srgbClr val="FF0000"/>
              </a:solidFill>
              <a:latin typeface="+mj-ea"/>
              <a:ea typeface="+mj-ea"/>
            </a:endParaRPr>
          </a:p>
        </p:txBody>
      </p:sp>
      <p:cxnSp>
        <p:nvCxnSpPr>
          <p:cNvPr id="9" name="接點: 弧形 8">
            <a:extLst>
              <a:ext uri="{FF2B5EF4-FFF2-40B4-BE49-F238E27FC236}">
                <a16:creationId xmlns:a16="http://schemas.microsoft.com/office/drawing/2014/main" id="{178AF335-8A91-4580-88C2-69C9896E6E56}"/>
              </a:ext>
            </a:extLst>
          </p:cNvPr>
          <p:cNvCxnSpPr>
            <a:cxnSpLocks/>
            <a:endCxn id="7" idx="1"/>
          </p:cNvCxnSpPr>
          <p:nvPr/>
        </p:nvCxnSpPr>
        <p:spPr bwMode="auto">
          <a:xfrm>
            <a:off x="7357268" y="5043414"/>
            <a:ext cx="430707" cy="203321"/>
          </a:xfrm>
          <a:prstGeom prst="curvedConnector3">
            <a:avLst/>
          </a:prstGeom>
          <a:ln>
            <a:solidFill>
              <a:schemeClr val="accent5">
                <a:lumMod val="50000"/>
              </a:schemeClr>
            </a:solidFill>
            <a:headEnd type="none" w="med" len="med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8965940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投影片編號版面配置區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6602ED5-4A91-4AD9-AC63-D57B56DD798C}" type="slidenum">
              <a:rPr lang="zh-TW" altLang="en-US" smtClean="0"/>
              <a:pPr/>
              <a:t>16</a:t>
            </a:fld>
            <a:endParaRPr lang="zh-TW" altLang="en-US" dirty="0"/>
          </a:p>
        </p:txBody>
      </p:sp>
      <p:sp>
        <p:nvSpPr>
          <p:cNvPr id="6" name="標題 1"/>
          <p:cNvSpPr txBox="1">
            <a:spLocks/>
          </p:cNvSpPr>
          <p:nvPr/>
        </p:nvSpPr>
        <p:spPr bwMode="auto">
          <a:xfrm>
            <a:off x="105508" y="175946"/>
            <a:ext cx="9038491" cy="765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lang="zh-TW" altLang="en-US" sz="3600" b="0">
                <a:solidFill>
                  <a:schemeClr val="tx1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4600">
                <a:solidFill>
                  <a:schemeClr val="tx2"/>
                </a:solidFill>
                <a:latin typeface="Arial" charset="0"/>
                <a:ea typeface="微軟正黑體" pitchFamily="34" charset="-12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4600">
                <a:solidFill>
                  <a:schemeClr val="tx2"/>
                </a:solidFill>
                <a:latin typeface="Arial" charset="0"/>
                <a:ea typeface="微軟正黑體" pitchFamily="34" charset="-12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4600">
                <a:solidFill>
                  <a:schemeClr val="tx2"/>
                </a:solidFill>
                <a:latin typeface="Arial" charset="0"/>
                <a:ea typeface="微軟正黑體" pitchFamily="34" charset="-12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4600">
                <a:solidFill>
                  <a:schemeClr val="tx2"/>
                </a:solidFill>
                <a:latin typeface="Arial" charset="0"/>
                <a:ea typeface="微軟正黑體" pitchFamily="34" charset="-12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kumimoji="1" sz="4600">
                <a:solidFill>
                  <a:schemeClr val="tx2"/>
                </a:solidFill>
                <a:latin typeface="Arial" charset="0"/>
                <a:ea typeface="微軟正黑體" pitchFamily="34" charset="-12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kumimoji="1" sz="4600">
                <a:solidFill>
                  <a:schemeClr val="tx2"/>
                </a:solidFill>
                <a:latin typeface="Arial" charset="0"/>
                <a:ea typeface="微軟正黑體" pitchFamily="34" charset="-12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kumimoji="1" sz="4600">
                <a:solidFill>
                  <a:schemeClr val="tx2"/>
                </a:solidFill>
                <a:latin typeface="Arial" charset="0"/>
                <a:ea typeface="微軟正黑體" pitchFamily="34" charset="-12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kumimoji="1" sz="4600">
                <a:solidFill>
                  <a:schemeClr val="tx2"/>
                </a:solidFill>
                <a:latin typeface="Arial" charset="0"/>
                <a:ea typeface="微軟正黑體" pitchFamily="34" charset="-120"/>
              </a:defRPr>
            </a:lvl9pPr>
          </a:lstStyle>
          <a:p>
            <a:r>
              <a:rPr lang="zh-TW" altLang="en-US" sz="28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企業收入認列超過已開立發票數</a:t>
            </a:r>
            <a:endParaRPr lang="zh-TW" altLang="en-US" b="1" dirty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en-US" altLang="zh-TW" sz="1600" b="1" kern="12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1600" b="1" kern="12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結案</a:t>
            </a:r>
            <a:r>
              <a:rPr lang="en-US" altLang="zh-TW" sz="1600" b="1" kern="12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90</a:t>
            </a:r>
            <a:r>
              <a:rPr lang="zh-TW" altLang="en-US" sz="1600" b="1" kern="12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天內及尚未結案金額</a:t>
            </a:r>
            <a:r>
              <a:rPr lang="zh-TW" altLang="en-US" sz="16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超過</a:t>
            </a:r>
            <a:r>
              <a:rPr lang="en-US" altLang="zh-TW" sz="16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50</a:t>
            </a:r>
            <a:r>
              <a:rPr lang="zh-TW" altLang="en-US" sz="16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萬以上</a:t>
            </a:r>
            <a:r>
              <a:rPr lang="en-US" altLang="zh-TW" sz="1600" b="1" kern="12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)</a:t>
            </a:r>
          </a:p>
          <a:p>
            <a:endParaRPr lang="zh-TW" altLang="en-US" sz="2000" b="1" kern="1200" dirty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+mn-cs"/>
            </a:endParaRPr>
          </a:p>
        </p:txBody>
      </p:sp>
      <p:pic>
        <p:nvPicPr>
          <p:cNvPr id="7" name="圖片 6">
            <a:extLst>
              <a:ext uri="{FF2B5EF4-FFF2-40B4-BE49-F238E27FC236}">
                <a16:creationId xmlns:a16="http://schemas.microsoft.com/office/drawing/2014/main" id="{75230F0C-ECBA-42E9-87B9-6AA56EEFBFF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3682" y="914789"/>
            <a:ext cx="8035449" cy="5574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910496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FA039F0-4C77-41E9-AA6C-78599E1C63C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04497" y="236930"/>
            <a:ext cx="7772400" cy="765175"/>
          </a:xfrm>
        </p:spPr>
        <p:txBody>
          <a:bodyPr/>
          <a:lstStyle/>
          <a:p>
            <a:r>
              <a:rPr lang="zh-TW" altLang="en-US" sz="2400" dirty="0">
                <a:latin typeface="+mj-ea"/>
                <a:ea typeface="+mj-ea"/>
              </a:rPr>
              <a:t>人事費供需</a:t>
            </a:r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5F534ED6-C4B7-4DA9-A033-86EA9565C0D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6602ED5-4A91-4AD9-AC63-D57B56DD798C}" type="slidenum">
              <a:rPr lang="zh-TW" altLang="en-US" smtClean="0"/>
              <a:pPr/>
              <a:t>17</a:t>
            </a:fld>
            <a:endParaRPr lang="zh-TW" altLang="en-US" dirty="0"/>
          </a:p>
        </p:txBody>
      </p:sp>
      <p:pic>
        <p:nvPicPr>
          <p:cNvPr id="3" name="圖片 2">
            <a:extLst>
              <a:ext uri="{FF2B5EF4-FFF2-40B4-BE49-F238E27FC236}">
                <a16:creationId xmlns:a16="http://schemas.microsoft.com/office/drawing/2014/main" id="{B382BEBB-D89A-4291-A16A-7E0CD4FDFD5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1441" y="1096698"/>
            <a:ext cx="8461118" cy="32467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111370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FA039F0-4C77-41E9-AA6C-78599E1C63C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65083" y="301241"/>
            <a:ext cx="7772400" cy="765175"/>
          </a:xfrm>
        </p:spPr>
        <p:txBody>
          <a:bodyPr/>
          <a:lstStyle/>
          <a:p>
            <a:r>
              <a:rPr lang="zh-TW" altLang="en-US" sz="2400" dirty="0">
                <a:latin typeface="+mj-ea"/>
                <a:ea typeface="+mj-ea"/>
              </a:rPr>
              <a:t>人事費預填初稿</a:t>
            </a:r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5F534ED6-C4B7-4DA9-A033-86EA9565C0D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6602ED5-4A91-4AD9-AC63-D57B56DD798C}" type="slidenum">
              <a:rPr lang="zh-TW" altLang="en-US" smtClean="0"/>
              <a:pPr/>
              <a:t>18</a:t>
            </a:fld>
            <a:endParaRPr lang="zh-TW" altLang="en-US" dirty="0"/>
          </a:p>
        </p:txBody>
      </p:sp>
      <p:pic>
        <p:nvPicPr>
          <p:cNvPr id="5" name="圖片 4">
            <a:extLst>
              <a:ext uri="{FF2B5EF4-FFF2-40B4-BE49-F238E27FC236}">
                <a16:creationId xmlns:a16="http://schemas.microsoft.com/office/drawing/2014/main" id="{DCE3F440-E540-41A7-8477-109E23D9387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22838" y="1290529"/>
            <a:ext cx="6298324" cy="4501055"/>
          </a:xfrm>
          <a:prstGeom prst="rect">
            <a:avLst/>
          </a:prstGeom>
        </p:spPr>
      </p:pic>
      <p:sp>
        <p:nvSpPr>
          <p:cNvPr id="6" name="文字方塊 5">
            <a:extLst>
              <a:ext uri="{FF2B5EF4-FFF2-40B4-BE49-F238E27FC236}">
                <a16:creationId xmlns:a16="http://schemas.microsoft.com/office/drawing/2014/main" id="{16AFFA1C-B45D-4B08-8399-78659D994820}"/>
              </a:ext>
            </a:extLst>
          </p:cNvPr>
          <p:cNvSpPr txBox="1"/>
          <p:nvPr/>
        </p:nvSpPr>
        <p:spPr>
          <a:xfrm>
            <a:off x="6495392" y="769441"/>
            <a:ext cx="150560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200" dirty="0">
                <a:latin typeface="+mj-ea"/>
                <a:ea typeface="+mj-ea"/>
              </a:rPr>
              <a:t>單位</a:t>
            </a:r>
            <a:r>
              <a:rPr lang="en-US" altLang="zh-TW" sz="1200" dirty="0">
                <a:latin typeface="+mj-ea"/>
                <a:ea typeface="+mj-ea"/>
              </a:rPr>
              <a:t>:</a:t>
            </a:r>
            <a:r>
              <a:rPr lang="zh-TW" altLang="en-US" sz="1200" dirty="0">
                <a:latin typeface="+mj-ea"/>
                <a:ea typeface="+mj-ea"/>
              </a:rPr>
              <a:t>元</a:t>
            </a:r>
          </a:p>
        </p:txBody>
      </p:sp>
      <p:sp>
        <p:nvSpPr>
          <p:cNvPr id="3" name="文字方塊 2">
            <a:extLst>
              <a:ext uri="{FF2B5EF4-FFF2-40B4-BE49-F238E27FC236}">
                <a16:creationId xmlns:a16="http://schemas.microsoft.com/office/drawing/2014/main" id="{F685FD9E-9D0F-44AD-9DDA-EEE7BCDB29A7}"/>
              </a:ext>
            </a:extLst>
          </p:cNvPr>
          <p:cNvSpPr txBox="1"/>
          <p:nvPr/>
        </p:nvSpPr>
        <p:spPr>
          <a:xfrm>
            <a:off x="764628" y="6093373"/>
            <a:ext cx="475330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本表不含跨單位填出計畫</a:t>
            </a:r>
            <a:r>
              <a:rPr lang="en-US" altLang="zh-TW" sz="1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1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例如</a:t>
            </a:r>
            <a:r>
              <a:rPr lang="en-US" altLang="zh-TW" sz="1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:</a:t>
            </a:r>
            <a:r>
              <a:rPr lang="zh-TW" altLang="en-US" sz="1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院應研計畫</a:t>
            </a:r>
            <a:r>
              <a:rPr lang="en-US" altLang="zh-TW" sz="1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endParaRPr lang="zh-TW" altLang="en-US" sz="16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2126813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編號版面配置區 1">
            <a:extLst>
              <a:ext uri="{FF2B5EF4-FFF2-40B4-BE49-F238E27FC236}">
                <a16:creationId xmlns:a16="http://schemas.microsoft.com/office/drawing/2014/main" id="{285F588A-4101-4998-85E2-B286BE69D97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6602ED5-4A91-4AD9-AC63-D57B56DD798C}" type="slidenum">
              <a:rPr lang="zh-TW" altLang="en-US" smtClean="0"/>
              <a:pPr/>
              <a:t>2</a:t>
            </a:fld>
            <a:endParaRPr lang="zh-TW" altLang="en-US" dirty="0"/>
          </a:p>
        </p:txBody>
      </p:sp>
      <p:sp>
        <p:nvSpPr>
          <p:cNvPr id="6" name="Text Box 3">
            <a:extLst>
              <a:ext uri="{FF2B5EF4-FFF2-40B4-BE49-F238E27FC236}">
                <a16:creationId xmlns:a16="http://schemas.microsoft.com/office/drawing/2014/main" id="{B35367C3-45C4-41E4-8AC3-0CE870A1F7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68143" y="183975"/>
            <a:ext cx="6122121" cy="70957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>
            <a:defPPr>
              <a:defRPr lang="zh-TW"/>
            </a:defPPr>
            <a:lvl1pPr>
              <a:defRPr sz="3200">
                <a:latin typeface="標楷體" pitchFamily="65" charset="-120"/>
                <a:ea typeface="標楷體" pitchFamily="65" charset="-120"/>
              </a:defRPr>
            </a:lvl1pPr>
          </a:lstStyle>
          <a:p>
            <a:r>
              <a:rPr lang="zh-TW" altLang="en-US" sz="28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收支餘絀</a:t>
            </a:r>
          </a:p>
          <a:p>
            <a:endParaRPr lang="zh-TW" altLang="en-US" sz="2800" b="1" dirty="0">
              <a:solidFill>
                <a:srgbClr val="002060"/>
              </a:solidFill>
            </a:endParaRPr>
          </a:p>
        </p:txBody>
      </p:sp>
      <p:sp>
        <p:nvSpPr>
          <p:cNvPr id="13" name="文字方塊 12">
            <a:extLst>
              <a:ext uri="{FF2B5EF4-FFF2-40B4-BE49-F238E27FC236}">
                <a16:creationId xmlns:a16="http://schemas.microsoft.com/office/drawing/2014/main" id="{AB02FCA8-0363-4094-BED3-920ECED119F1}"/>
              </a:ext>
            </a:extLst>
          </p:cNvPr>
          <p:cNvSpPr txBox="1"/>
          <p:nvPr/>
        </p:nvSpPr>
        <p:spPr>
          <a:xfrm>
            <a:off x="7294370" y="325235"/>
            <a:ext cx="11629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2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單位</a:t>
            </a:r>
            <a:r>
              <a:rPr lang="en-US" altLang="zh-TW" sz="12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:</a:t>
            </a:r>
            <a:r>
              <a:rPr lang="zh-TW" altLang="en-US" sz="12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仟元</a:t>
            </a:r>
          </a:p>
        </p:txBody>
      </p:sp>
      <p:pic>
        <p:nvPicPr>
          <p:cNvPr id="5" name="圖片 4">
            <a:extLst>
              <a:ext uri="{FF2B5EF4-FFF2-40B4-BE49-F238E27FC236}">
                <a16:creationId xmlns:a16="http://schemas.microsoft.com/office/drawing/2014/main" id="{FAE2CBEA-8774-4124-8D10-4B4C193D4C2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0131" y="602234"/>
            <a:ext cx="8623737" cy="4097910"/>
          </a:xfrm>
          <a:prstGeom prst="rect">
            <a:avLst/>
          </a:prstGeom>
        </p:spPr>
      </p:pic>
      <p:pic>
        <p:nvPicPr>
          <p:cNvPr id="7" name="圖片 6">
            <a:extLst>
              <a:ext uri="{FF2B5EF4-FFF2-40B4-BE49-F238E27FC236}">
                <a16:creationId xmlns:a16="http://schemas.microsoft.com/office/drawing/2014/main" id="{A7A7F76B-1523-415E-B0BD-04D8FFBC4F4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4952" y="5178971"/>
            <a:ext cx="8678916" cy="1353793"/>
          </a:xfrm>
          <a:prstGeom prst="rect">
            <a:avLst/>
          </a:prstGeom>
        </p:spPr>
      </p:pic>
      <p:sp>
        <p:nvSpPr>
          <p:cNvPr id="3" name="文字方塊 2">
            <a:extLst>
              <a:ext uri="{FF2B5EF4-FFF2-40B4-BE49-F238E27FC236}">
                <a16:creationId xmlns:a16="http://schemas.microsoft.com/office/drawing/2014/main" id="{634C4A95-80A3-4C98-8B1B-E4B9756648D8}"/>
              </a:ext>
            </a:extLst>
          </p:cNvPr>
          <p:cNvSpPr txBox="1"/>
          <p:nvPr/>
        </p:nvSpPr>
        <p:spPr>
          <a:xfrm>
            <a:off x="102476" y="4810626"/>
            <a:ext cx="83548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400" dirty="0">
                <a:latin typeface="+mj-ea"/>
                <a:ea typeface="+mj-ea"/>
              </a:rPr>
              <a:t>9/3</a:t>
            </a:r>
            <a:r>
              <a:rPr lang="zh-TW" altLang="en-US" sz="1400" dirty="0">
                <a:latin typeface="+mj-ea"/>
                <a:ea typeface="+mj-ea"/>
              </a:rPr>
              <a:t>本院持有新創慧保科技股權下修</a:t>
            </a:r>
            <a:r>
              <a:rPr lang="en-US" altLang="zh-TW" sz="1400" dirty="0">
                <a:latin typeface="+mj-ea"/>
                <a:ea typeface="+mj-ea"/>
              </a:rPr>
              <a:t>40%,</a:t>
            </a:r>
            <a:r>
              <a:rPr lang="zh-TW" altLang="en-US" sz="1400" dirty="0">
                <a:latin typeface="+mj-ea"/>
                <a:ea typeface="+mj-ea"/>
              </a:rPr>
              <a:t> 故</a:t>
            </a:r>
            <a:r>
              <a:rPr lang="en-US" altLang="zh-TW" sz="1400" dirty="0">
                <a:latin typeface="+mj-ea"/>
                <a:ea typeface="+mj-ea"/>
              </a:rPr>
              <a:t>9</a:t>
            </a:r>
            <a:r>
              <a:rPr lang="zh-TW" altLang="en-US" sz="1400" dirty="0">
                <a:latin typeface="+mj-ea"/>
                <a:ea typeface="+mj-ea"/>
              </a:rPr>
              <a:t>月份認列</a:t>
            </a:r>
            <a:r>
              <a:rPr lang="en-US" altLang="zh-TW" sz="1400" dirty="0">
                <a:latin typeface="+mj-ea"/>
                <a:ea typeface="+mj-ea"/>
              </a:rPr>
              <a:t>2,279</a:t>
            </a:r>
            <a:r>
              <a:rPr lang="zh-TW" altLang="en-US" sz="1400" dirty="0">
                <a:latin typeface="+mj-ea"/>
                <a:ea typeface="+mj-ea"/>
              </a:rPr>
              <a:t>千元收入及盈餘</a:t>
            </a:r>
            <a:r>
              <a:rPr lang="en-US" altLang="zh-TW" sz="1400" dirty="0">
                <a:latin typeface="+mj-ea"/>
                <a:ea typeface="+mj-ea"/>
              </a:rPr>
              <a:t>(</a:t>
            </a:r>
            <a:r>
              <a:rPr lang="zh-TW" altLang="en-US" sz="1400" dirty="0">
                <a:latin typeface="+mj-ea"/>
                <a:ea typeface="+mj-ea"/>
              </a:rPr>
              <a:t>全案收入</a:t>
            </a:r>
            <a:r>
              <a:rPr lang="en-US" altLang="zh-TW" sz="1400" dirty="0">
                <a:latin typeface="+mj-ea"/>
                <a:ea typeface="+mj-ea"/>
              </a:rPr>
              <a:t>12,000</a:t>
            </a:r>
            <a:r>
              <a:rPr lang="zh-TW" altLang="en-US" sz="1400" dirty="0">
                <a:latin typeface="+mj-ea"/>
                <a:ea typeface="+mj-ea"/>
              </a:rPr>
              <a:t>千元</a:t>
            </a:r>
            <a:r>
              <a:rPr lang="en-US" altLang="zh-TW" sz="1400" dirty="0">
                <a:latin typeface="+mj-ea"/>
                <a:ea typeface="+mj-ea"/>
              </a:rPr>
              <a:t>)</a:t>
            </a:r>
            <a:endParaRPr lang="zh-TW" altLang="en-US" sz="1400" dirty="0">
              <a:latin typeface="+mj-ea"/>
              <a:ea typeface="+mj-ea"/>
            </a:endParaRPr>
          </a:p>
        </p:txBody>
      </p:sp>
      <p:sp>
        <p:nvSpPr>
          <p:cNvPr id="4" name="橢圓 3">
            <a:extLst>
              <a:ext uri="{FF2B5EF4-FFF2-40B4-BE49-F238E27FC236}">
                <a16:creationId xmlns:a16="http://schemas.microsoft.com/office/drawing/2014/main" id="{9C7DEC2F-E601-42BE-AC04-93A68B112C8D}"/>
              </a:ext>
            </a:extLst>
          </p:cNvPr>
          <p:cNvSpPr/>
          <p:nvPr/>
        </p:nvSpPr>
        <p:spPr bwMode="auto">
          <a:xfrm>
            <a:off x="3318641" y="1170547"/>
            <a:ext cx="528145" cy="201828"/>
          </a:xfrm>
          <a:prstGeom prst="ellipse">
            <a:avLst/>
          </a:prstGeom>
          <a:noFill/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10" name="橢圓 9">
            <a:extLst>
              <a:ext uri="{FF2B5EF4-FFF2-40B4-BE49-F238E27FC236}">
                <a16:creationId xmlns:a16="http://schemas.microsoft.com/office/drawing/2014/main" id="{867FFB77-9EEC-4681-BC1E-94BAF7EA54DF}"/>
              </a:ext>
            </a:extLst>
          </p:cNvPr>
          <p:cNvSpPr/>
          <p:nvPr/>
        </p:nvSpPr>
        <p:spPr bwMode="auto">
          <a:xfrm>
            <a:off x="3318638" y="1754056"/>
            <a:ext cx="528145" cy="194291"/>
          </a:xfrm>
          <a:prstGeom prst="ellipse">
            <a:avLst/>
          </a:prstGeom>
          <a:noFill/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11" name="橢圓 10">
            <a:extLst>
              <a:ext uri="{FF2B5EF4-FFF2-40B4-BE49-F238E27FC236}">
                <a16:creationId xmlns:a16="http://schemas.microsoft.com/office/drawing/2014/main" id="{21C3880A-9872-43F5-945B-6F3B55A5E8E7}"/>
              </a:ext>
            </a:extLst>
          </p:cNvPr>
          <p:cNvSpPr/>
          <p:nvPr/>
        </p:nvSpPr>
        <p:spPr bwMode="auto">
          <a:xfrm>
            <a:off x="6766225" y="1170547"/>
            <a:ext cx="528145" cy="201828"/>
          </a:xfrm>
          <a:prstGeom prst="ellipse">
            <a:avLst/>
          </a:prstGeom>
          <a:noFill/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12" name="橢圓 11">
            <a:extLst>
              <a:ext uri="{FF2B5EF4-FFF2-40B4-BE49-F238E27FC236}">
                <a16:creationId xmlns:a16="http://schemas.microsoft.com/office/drawing/2014/main" id="{D1005A7E-AF3D-4C7C-BD41-4106B8188BC4}"/>
              </a:ext>
            </a:extLst>
          </p:cNvPr>
          <p:cNvSpPr/>
          <p:nvPr/>
        </p:nvSpPr>
        <p:spPr bwMode="auto">
          <a:xfrm>
            <a:off x="3318639" y="2935164"/>
            <a:ext cx="528145" cy="194291"/>
          </a:xfrm>
          <a:prstGeom prst="ellipse">
            <a:avLst/>
          </a:prstGeom>
          <a:noFill/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14" name="橢圓 13">
            <a:extLst>
              <a:ext uri="{FF2B5EF4-FFF2-40B4-BE49-F238E27FC236}">
                <a16:creationId xmlns:a16="http://schemas.microsoft.com/office/drawing/2014/main" id="{EBC2184B-CF7E-4F1F-88E5-89DE5E0F04B0}"/>
              </a:ext>
            </a:extLst>
          </p:cNvPr>
          <p:cNvSpPr/>
          <p:nvPr/>
        </p:nvSpPr>
        <p:spPr bwMode="auto">
          <a:xfrm>
            <a:off x="6766224" y="2929909"/>
            <a:ext cx="528145" cy="199546"/>
          </a:xfrm>
          <a:prstGeom prst="ellipse">
            <a:avLst/>
          </a:prstGeom>
          <a:noFill/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新細明體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0345558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674235EA-D3D2-4805-A8EB-0632FE2964E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6602ED5-4A91-4AD9-AC63-D57B56DD798C}" type="slidenum">
              <a:rPr lang="zh-TW" altLang="en-US" smtClean="0"/>
              <a:pPr/>
              <a:t>3</a:t>
            </a:fld>
            <a:endParaRPr lang="zh-TW" altLang="en-US" dirty="0"/>
          </a:p>
        </p:txBody>
      </p:sp>
      <p:sp>
        <p:nvSpPr>
          <p:cNvPr id="7" name="文字方塊 6">
            <a:extLst>
              <a:ext uri="{FF2B5EF4-FFF2-40B4-BE49-F238E27FC236}">
                <a16:creationId xmlns:a16="http://schemas.microsoft.com/office/drawing/2014/main" id="{CBCF9711-D81D-4891-9FD0-7A802E820E13}"/>
              </a:ext>
            </a:extLst>
          </p:cNvPr>
          <p:cNvSpPr txBox="1"/>
          <p:nvPr/>
        </p:nvSpPr>
        <p:spPr>
          <a:xfrm>
            <a:off x="2701255" y="352338"/>
            <a:ext cx="357371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3200" dirty="0">
                <a:latin typeface="+mj-ea"/>
                <a:ea typeface="+mj-ea"/>
              </a:rPr>
              <a:t>  </a:t>
            </a:r>
            <a:r>
              <a:rPr lang="zh-TW" altLang="en-US" sz="3200" dirty="0">
                <a:latin typeface="+mj-ea"/>
                <a:ea typeface="+mj-ea"/>
              </a:rPr>
              <a:t>各單位餘絀達成</a:t>
            </a:r>
          </a:p>
        </p:txBody>
      </p:sp>
      <p:pic>
        <p:nvPicPr>
          <p:cNvPr id="3" name="圖片 2">
            <a:extLst>
              <a:ext uri="{FF2B5EF4-FFF2-40B4-BE49-F238E27FC236}">
                <a16:creationId xmlns:a16="http://schemas.microsoft.com/office/drawing/2014/main" id="{400F9D85-5079-4153-A3D7-F8FB4147048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4417" y="1153913"/>
            <a:ext cx="8647386" cy="46083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96889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圖片 1">
            <a:extLst>
              <a:ext uri="{FF2B5EF4-FFF2-40B4-BE49-F238E27FC236}">
                <a16:creationId xmlns:a16="http://schemas.microsoft.com/office/drawing/2014/main" id="{F302553E-BCCF-4430-956D-A41CB7E98FC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4365" y="669012"/>
            <a:ext cx="8484767" cy="5337650"/>
          </a:xfrm>
          <a:prstGeom prst="rect">
            <a:avLst/>
          </a:prstGeom>
        </p:spPr>
      </p:pic>
      <p:sp>
        <p:nvSpPr>
          <p:cNvPr id="3" name="投影片編號版面配置區 2">
            <a:extLst>
              <a:ext uri="{FF2B5EF4-FFF2-40B4-BE49-F238E27FC236}">
                <a16:creationId xmlns:a16="http://schemas.microsoft.com/office/drawing/2014/main" id="{17AA545E-99CA-4478-B064-0F191E88A12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6602ED5-4A91-4AD9-AC63-D57B56DD798C}" type="slidenum">
              <a:rPr lang="zh-TW" altLang="en-US" smtClean="0"/>
              <a:pPr/>
              <a:t>4</a:t>
            </a:fld>
            <a:endParaRPr lang="zh-TW" altLang="en-US" dirty="0"/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625231EE-A3C7-4C22-875E-D4A22A986B8B}"/>
              </a:ext>
            </a:extLst>
          </p:cNvPr>
          <p:cNvSpPr txBox="1"/>
          <p:nvPr/>
        </p:nvSpPr>
        <p:spPr>
          <a:xfrm>
            <a:off x="6187966" y="1765738"/>
            <a:ext cx="212834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600" b="1" u="sng" dirty="0">
                <a:latin typeface="+mj-ea"/>
                <a:ea typeface="+mj-ea"/>
              </a:rPr>
              <a:t>年度預算餘絀率</a:t>
            </a:r>
            <a:r>
              <a:rPr lang="en-US" altLang="zh-TW" sz="1600" b="1" u="sng" dirty="0">
                <a:latin typeface="+mj-ea"/>
                <a:ea typeface="+mj-ea"/>
              </a:rPr>
              <a:t>7.7%</a:t>
            </a:r>
            <a:endParaRPr lang="zh-TW" altLang="en-US" sz="1600" b="1" u="sng" dirty="0"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37489563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3" name="Text Box 3"/>
          <p:cNvSpPr txBox="1">
            <a:spLocks noChangeArrowheads="1"/>
          </p:cNvSpPr>
          <p:nvPr/>
        </p:nvSpPr>
        <p:spPr bwMode="auto">
          <a:xfrm>
            <a:off x="1350771" y="373449"/>
            <a:ext cx="6122121" cy="70957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>
            <a:defPPr>
              <a:defRPr lang="zh-TW"/>
            </a:defPPr>
            <a:lvl1pPr>
              <a:defRPr sz="3200">
                <a:latin typeface="標楷體" pitchFamily="65" charset="-120"/>
                <a:ea typeface="標楷體" pitchFamily="65" charset="-120"/>
              </a:defRPr>
            </a:lvl1pPr>
          </a:lstStyle>
          <a:p>
            <a:r>
              <a:rPr lang="zh-TW" altLang="en-US" sz="28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各組收支餘絀實際數</a:t>
            </a:r>
            <a:r>
              <a:rPr lang="en-US" altLang="zh-TW" sz="28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(113/9</a:t>
            </a:r>
            <a:r>
              <a:rPr lang="zh-TW" altLang="en-US" sz="28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月</a:t>
            </a:r>
            <a:r>
              <a:rPr lang="en-US" altLang="zh-TW" sz="28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endParaRPr lang="zh-TW" altLang="en-US" sz="2800" b="1" dirty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endParaRPr lang="zh-TW" altLang="en-US" sz="2800" b="1" dirty="0">
              <a:solidFill>
                <a:srgbClr val="002060"/>
              </a:solidFill>
            </a:endParaRPr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1"/>
          </p:nvPr>
        </p:nvSpPr>
        <p:spPr>
          <a:xfrm>
            <a:off x="8714231" y="6596845"/>
            <a:ext cx="267663" cy="238125"/>
          </a:xfrm>
        </p:spPr>
        <p:txBody>
          <a:bodyPr/>
          <a:lstStyle/>
          <a:p>
            <a:pPr>
              <a:defRPr/>
            </a:pPr>
            <a:fld id="{644446E0-CF8D-4456-8FF6-D1A9154DCDC7}" type="slidenum">
              <a:rPr lang="en-US" altLang="zh-TW" sz="1100">
                <a:solidFill>
                  <a:srgbClr val="FFFFFF"/>
                </a:solidFill>
              </a:rPr>
              <a:pPr>
                <a:defRPr/>
              </a:pPr>
              <a:t>5</a:t>
            </a:fld>
            <a:endParaRPr lang="en-US" altLang="zh-TW" sz="1100" dirty="0">
              <a:solidFill>
                <a:srgbClr val="FFFFFF"/>
              </a:solidFill>
            </a:endParaRPr>
          </a:p>
        </p:txBody>
      </p:sp>
      <p:sp>
        <p:nvSpPr>
          <p:cNvPr id="2" name="文字方塊 1"/>
          <p:cNvSpPr txBox="1"/>
          <p:nvPr/>
        </p:nvSpPr>
        <p:spPr>
          <a:xfrm>
            <a:off x="414201" y="5826848"/>
            <a:ext cx="33144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TW" altLang="en-US" sz="1400" dirty="0"/>
              <a:t> </a:t>
            </a:r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93721" y="522571"/>
            <a:ext cx="829128" cy="323116"/>
          </a:xfrm>
          <a:prstGeom prst="rect">
            <a:avLst/>
          </a:prstGeom>
        </p:spPr>
      </p:pic>
      <p:pic>
        <p:nvPicPr>
          <p:cNvPr id="4" name="圖片 3">
            <a:extLst>
              <a:ext uri="{FF2B5EF4-FFF2-40B4-BE49-F238E27FC236}">
                <a16:creationId xmlns:a16="http://schemas.microsoft.com/office/drawing/2014/main" id="{C4197447-DE31-4C9E-8489-0E124697925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1304" y="1083023"/>
            <a:ext cx="8592206" cy="42772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22346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3" name="Text Box 3"/>
          <p:cNvSpPr txBox="1">
            <a:spLocks noChangeArrowheads="1"/>
          </p:cNvSpPr>
          <p:nvPr/>
        </p:nvSpPr>
        <p:spPr bwMode="auto">
          <a:xfrm>
            <a:off x="549284" y="68507"/>
            <a:ext cx="6976145" cy="59670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>
            <a:defPPr>
              <a:defRPr lang="zh-TW"/>
            </a:defPPr>
            <a:lvl1pPr>
              <a:defRPr sz="3200">
                <a:latin typeface="標楷體" pitchFamily="65" charset="-120"/>
                <a:ea typeface="標楷體" pitchFamily="65" charset="-120"/>
              </a:defRPr>
            </a:lvl1pPr>
          </a:lstStyle>
          <a:p>
            <a:pPr algn="ctr"/>
            <a:r>
              <a:rPr lang="zh-TW" altLang="en-US" b="1" dirty="0">
                <a:solidFill>
                  <a:srgbClr val="002060"/>
                </a:solidFill>
              </a:rPr>
              <a:t>     </a:t>
            </a:r>
            <a:r>
              <a:rPr lang="zh-TW" altLang="en-US" sz="28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收入預測達成</a:t>
            </a:r>
            <a:r>
              <a:rPr lang="en-US" altLang="zh-TW" sz="28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-</a:t>
            </a:r>
            <a:r>
              <a:rPr lang="zh-TW" altLang="en-US" sz="28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依簽約進度</a:t>
            </a:r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1"/>
          </p:nvPr>
        </p:nvSpPr>
        <p:spPr>
          <a:xfrm>
            <a:off x="8714231" y="6596845"/>
            <a:ext cx="267663" cy="238125"/>
          </a:xfrm>
        </p:spPr>
        <p:txBody>
          <a:bodyPr/>
          <a:lstStyle/>
          <a:p>
            <a:pPr>
              <a:defRPr/>
            </a:pPr>
            <a:fld id="{644446E0-CF8D-4456-8FF6-D1A9154DCDC7}" type="slidenum">
              <a:rPr lang="en-US" altLang="zh-TW" sz="1100">
                <a:solidFill>
                  <a:srgbClr val="FFFFFF"/>
                </a:solidFill>
              </a:rPr>
              <a:pPr>
                <a:defRPr/>
              </a:pPr>
              <a:t>6</a:t>
            </a:fld>
            <a:endParaRPr lang="en-US" altLang="zh-TW" sz="1100" dirty="0">
              <a:solidFill>
                <a:srgbClr val="FFFFFF"/>
              </a:solidFill>
            </a:endParaRPr>
          </a:p>
        </p:txBody>
      </p:sp>
      <p:sp>
        <p:nvSpPr>
          <p:cNvPr id="7" name="文字方塊 6"/>
          <p:cNvSpPr txBox="1"/>
          <p:nvPr/>
        </p:nvSpPr>
        <p:spPr>
          <a:xfrm>
            <a:off x="7448367" y="420729"/>
            <a:ext cx="11629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2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單位</a:t>
            </a:r>
            <a:r>
              <a:rPr lang="en-US" altLang="zh-TW" sz="12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:</a:t>
            </a:r>
            <a:r>
              <a:rPr lang="zh-TW" altLang="en-US" sz="12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仟元</a:t>
            </a:r>
          </a:p>
        </p:txBody>
      </p:sp>
      <p:sp>
        <p:nvSpPr>
          <p:cNvPr id="12" name="文字方塊 11">
            <a:extLst>
              <a:ext uri="{FF2B5EF4-FFF2-40B4-BE49-F238E27FC236}">
                <a16:creationId xmlns:a16="http://schemas.microsoft.com/office/drawing/2014/main" id="{AAEACBAB-A8DE-49AA-BEEA-C894DF5212D1}"/>
              </a:ext>
            </a:extLst>
          </p:cNvPr>
          <p:cNvSpPr txBox="1"/>
          <p:nvPr/>
        </p:nvSpPr>
        <p:spPr>
          <a:xfrm>
            <a:off x="233973" y="6080001"/>
            <a:ext cx="25061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/>
            <a:r>
              <a:rPr lang="zh-TW" altLang="en-US" sz="1200" dirty="0">
                <a:latin typeface="+mj-ea"/>
                <a:ea typeface="+mj-ea"/>
              </a:rPr>
              <a:t>  註</a:t>
            </a:r>
            <a:r>
              <a:rPr lang="en-US" altLang="zh-TW" sz="1200" dirty="0">
                <a:latin typeface="+mj-ea"/>
                <a:ea typeface="+mj-ea"/>
              </a:rPr>
              <a:t>1</a:t>
            </a:r>
            <a:r>
              <a:rPr lang="zh-TW" altLang="en-US" sz="1200" dirty="0">
                <a:latin typeface="+mj-ea"/>
                <a:ea typeface="+mj-ea"/>
              </a:rPr>
              <a:t>企業收入含三欣</a:t>
            </a:r>
            <a:r>
              <a:rPr lang="en-US" altLang="zh-TW" sz="1200" dirty="0">
                <a:latin typeface="+mj-ea"/>
                <a:ea typeface="+mj-ea"/>
              </a:rPr>
              <a:t>6</a:t>
            </a:r>
            <a:r>
              <a:rPr lang="zh-TW" altLang="en-US" sz="1200" dirty="0">
                <a:latin typeface="+mj-ea"/>
                <a:ea typeface="+mj-ea"/>
              </a:rPr>
              <a:t>千萬</a:t>
            </a:r>
            <a:endParaRPr lang="en-US" altLang="zh-TW" sz="1200" dirty="0">
              <a:latin typeface="+mj-ea"/>
              <a:ea typeface="+mj-ea"/>
            </a:endParaRPr>
          </a:p>
          <a:p>
            <a:pPr algn="l"/>
            <a:r>
              <a:rPr lang="zh-TW" altLang="en-US" sz="1200" dirty="0">
                <a:latin typeface="+mj-ea"/>
                <a:ea typeface="+mj-ea"/>
              </a:rPr>
              <a:t>  </a:t>
            </a:r>
          </a:p>
        </p:txBody>
      </p:sp>
      <p:pic>
        <p:nvPicPr>
          <p:cNvPr id="5" name="圖片 4">
            <a:extLst>
              <a:ext uri="{FF2B5EF4-FFF2-40B4-BE49-F238E27FC236}">
                <a16:creationId xmlns:a16="http://schemas.microsoft.com/office/drawing/2014/main" id="{7EB944C9-0057-4E16-85A5-C8C8FB0C68C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3486" y="910459"/>
            <a:ext cx="8537028" cy="5037082"/>
          </a:xfrm>
          <a:prstGeom prst="rect">
            <a:avLst/>
          </a:prstGeom>
        </p:spPr>
      </p:pic>
      <p:sp>
        <p:nvSpPr>
          <p:cNvPr id="2" name="文字方塊 1">
            <a:extLst>
              <a:ext uri="{FF2B5EF4-FFF2-40B4-BE49-F238E27FC236}">
                <a16:creationId xmlns:a16="http://schemas.microsoft.com/office/drawing/2014/main" id="{8D8540D0-36A7-4584-8FC0-B1431C0FE9C8}"/>
              </a:ext>
            </a:extLst>
          </p:cNvPr>
          <p:cNvSpPr txBox="1"/>
          <p:nvPr/>
        </p:nvSpPr>
        <p:spPr>
          <a:xfrm>
            <a:off x="5242034" y="2703788"/>
            <a:ext cx="7409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200" dirty="0">
                <a:latin typeface="+mj-ea"/>
                <a:ea typeface="+mj-ea"/>
              </a:rPr>
              <a:t>註</a:t>
            </a:r>
            <a:r>
              <a:rPr lang="en-US" altLang="zh-TW" sz="1200" dirty="0">
                <a:latin typeface="+mj-ea"/>
                <a:ea typeface="+mj-ea"/>
              </a:rPr>
              <a:t>1</a:t>
            </a:r>
            <a:endParaRPr lang="zh-TW" altLang="en-US" sz="1200" dirty="0"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32798202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3" name="Text Box 3"/>
          <p:cNvSpPr txBox="1">
            <a:spLocks noChangeArrowheads="1"/>
          </p:cNvSpPr>
          <p:nvPr/>
        </p:nvSpPr>
        <p:spPr bwMode="auto">
          <a:xfrm>
            <a:off x="492001" y="182518"/>
            <a:ext cx="6976145" cy="59670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>
            <a:defPPr>
              <a:defRPr lang="zh-TW"/>
            </a:defPPr>
            <a:lvl1pPr>
              <a:defRPr sz="3200">
                <a:latin typeface="標楷體" pitchFamily="65" charset="-120"/>
                <a:ea typeface="標楷體" pitchFamily="65" charset="-120"/>
              </a:defRPr>
            </a:lvl1pPr>
          </a:lstStyle>
          <a:p>
            <a:pPr algn="ctr"/>
            <a:r>
              <a:rPr lang="zh-TW" altLang="en-US" b="1" dirty="0">
                <a:solidFill>
                  <a:srgbClr val="002060"/>
                </a:solidFill>
              </a:rPr>
              <a:t>     </a:t>
            </a:r>
            <a:r>
              <a:rPr lang="zh-TW" altLang="en-US" sz="28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營收</a:t>
            </a:r>
            <a:r>
              <a:rPr lang="en-US" altLang="zh-TW" sz="28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/</a:t>
            </a:r>
            <a:r>
              <a:rPr lang="zh-TW" altLang="en-US" sz="28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餘絀</a:t>
            </a:r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1"/>
          </p:nvPr>
        </p:nvSpPr>
        <p:spPr>
          <a:xfrm>
            <a:off x="8714231" y="6596845"/>
            <a:ext cx="267663" cy="238125"/>
          </a:xfrm>
        </p:spPr>
        <p:txBody>
          <a:bodyPr/>
          <a:lstStyle/>
          <a:p>
            <a:pPr>
              <a:defRPr/>
            </a:pPr>
            <a:fld id="{644446E0-CF8D-4456-8FF6-D1A9154DCDC7}" type="slidenum">
              <a:rPr lang="en-US" altLang="zh-TW" sz="1100">
                <a:solidFill>
                  <a:srgbClr val="FFFFFF"/>
                </a:solidFill>
              </a:rPr>
              <a:pPr>
                <a:defRPr/>
              </a:pPr>
              <a:t>7</a:t>
            </a:fld>
            <a:endParaRPr lang="en-US" altLang="zh-TW" sz="1100" dirty="0">
              <a:solidFill>
                <a:srgbClr val="FFFFFF"/>
              </a:solidFill>
            </a:endParaRPr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E1DA8534-A63C-4238-9F91-307BC969A5E2}"/>
              </a:ext>
            </a:extLst>
          </p:cNvPr>
          <p:cNvSpPr txBox="1"/>
          <p:nvPr/>
        </p:nvSpPr>
        <p:spPr>
          <a:xfrm>
            <a:off x="7251577" y="558539"/>
            <a:ext cx="11629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2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單位</a:t>
            </a:r>
            <a:r>
              <a:rPr lang="en-US" altLang="zh-TW" sz="12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:</a:t>
            </a:r>
            <a:r>
              <a:rPr lang="zh-TW" altLang="en-US" sz="12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仟元</a:t>
            </a:r>
          </a:p>
        </p:txBody>
      </p:sp>
      <p:pic>
        <p:nvPicPr>
          <p:cNvPr id="6" name="圖片 5">
            <a:extLst>
              <a:ext uri="{FF2B5EF4-FFF2-40B4-BE49-F238E27FC236}">
                <a16:creationId xmlns:a16="http://schemas.microsoft.com/office/drawing/2014/main" id="{8243ECFB-A9E8-4174-9941-CAE2D271999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3555" y="987152"/>
            <a:ext cx="8560676" cy="46726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56975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3" name="Text Box 3"/>
          <p:cNvSpPr txBox="1">
            <a:spLocks noChangeArrowheads="1"/>
          </p:cNvSpPr>
          <p:nvPr/>
        </p:nvSpPr>
        <p:spPr bwMode="auto">
          <a:xfrm>
            <a:off x="492001" y="182518"/>
            <a:ext cx="6976145" cy="59670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>
            <a:defPPr>
              <a:defRPr lang="zh-TW"/>
            </a:defPPr>
            <a:lvl1pPr>
              <a:defRPr sz="3200">
                <a:latin typeface="標楷體" pitchFamily="65" charset="-120"/>
                <a:ea typeface="標楷體" pitchFamily="65" charset="-120"/>
              </a:defRPr>
            </a:lvl1pPr>
          </a:lstStyle>
          <a:p>
            <a:pPr algn="ctr"/>
            <a:r>
              <a:rPr lang="zh-TW" altLang="en-US" b="1" dirty="0">
                <a:solidFill>
                  <a:srgbClr val="002060"/>
                </a:solidFill>
              </a:rPr>
              <a:t>     </a:t>
            </a:r>
            <a:r>
              <a:rPr lang="zh-TW" altLang="en-US" b="1" dirty="0">
                <a:solidFill>
                  <a:srgbClr val="002060"/>
                </a:solidFill>
                <a:latin typeface="+mj-ea"/>
                <a:ea typeface="+mj-ea"/>
              </a:rPr>
              <a:t>各組企業收入</a:t>
            </a:r>
            <a:endParaRPr lang="zh-TW" altLang="en-US" sz="2800" b="1" dirty="0">
              <a:solidFill>
                <a:srgbClr val="002060"/>
              </a:solidFill>
              <a:latin typeface="+mj-ea"/>
              <a:ea typeface="+mj-ea"/>
            </a:endParaRPr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1"/>
          </p:nvPr>
        </p:nvSpPr>
        <p:spPr>
          <a:xfrm>
            <a:off x="8714231" y="6596845"/>
            <a:ext cx="267663" cy="238125"/>
          </a:xfrm>
        </p:spPr>
        <p:txBody>
          <a:bodyPr/>
          <a:lstStyle/>
          <a:p>
            <a:pPr>
              <a:defRPr/>
            </a:pPr>
            <a:fld id="{644446E0-CF8D-4456-8FF6-D1A9154DCDC7}" type="slidenum">
              <a:rPr lang="en-US" altLang="zh-TW" sz="1100">
                <a:solidFill>
                  <a:srgbClr val="FFFFFF"/>
                </a:solidFill>
              </a:rPr>
              <a:pPr>
                <a:defRPr/>
              </a:pPr>
              <a:t>8</a:t>
            </a:fld>
            <a:endParaRPr lang="en-US" altLang="zh-TW" sz="1100" dirty="0">
              <a:solidFill>
                <a:srgbClr val="FFFFFF"/>
              </a:solidFill>
            </a:endParaRPr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E1DA8534-A63C-4238-9F91-307BC969A5E2}"/>
              </a:ext>
            </a:extLst>
          </p:cNvPr>
          <p:cNvSpPr txBox="1"/>
          <p:nvPr/>
        </p:nvSpPr>
        <p:spPr>
          <a:xfrm>
            <a:off x="6886659" y="640720"/>
            <a:ext cx="11629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2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單位</a:t>
            </a:r>
            <a:r>
              <a:rPr lang="en-US" altLang="zh-TW" sz="12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:</a:t>
            </a:r>
            <a:r>
              <a:rPr lang="zh-TW" altLang="en-US" sz="12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仟元</a:t>
            </a:r>
          </a:p>
        </p:txBody>
      </p:sp>
      <p:sp>
        <p:nvSpPr>
          <p:cNvPr id="6" name="文字方塊 5">
            <a:extLst>
              <a:ext uri="{FF2B5EF4-FFF2-40B4-BE49-F238E27FC236}">
                <a16:creationId xmlns:a16="http://schemas.microsoft.com/office/drawing/2014/main" id="{F51DBF9E-99A3-4351-859E-49921BC40250}"/>
              </a:ext>
            </a:extLst>
          </p:cNvPr>
          <p:cNvSpPr txBox="1"/>
          <p:nvPr/>
        </p:nvSpPr>
        <p:spPr>
          <a:xfrm>
            <a:off x="4083269" y="5257800"/>
            <a:ext cx="26091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/>
              <a:t>ˊ</a:t>
            </a:r>
          </a:p>
        </p:txBody>
      </p:sp>
      <p:pic>
        <p:nvPicPr>
          <p:cNvPr id="7" name="圖片 6">
            <a:extLst>
              <a:ext uri="{FF2B5EF4-FFF2-40B4-BE49-F238E27FC236}">
                <a16:creationId xmlns:a16="http://schemas.microsoft.com/office/drawing/2014/main" id="{264C3397-C84F-4A19-B111-0909C81D792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6255" y="1127234"/>
            <a:ext cx="8327976" cy="34605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74777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3" name="Text Box 3"/>
          <p:cNvSpPr txBox="1">
            <a:spLocks noChangeArrowheads="1"/>
          </p:cNvSpPr>
          <p:nvPr/>
        </p:nvSpPr>
        <p:spPr bwMode="auto">
          <a:xfrm>
            <a:off x="492001" y="182518"/>
            <a:ext cx="6976145" cy="59670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>
            <a:defPPr>
              <a:defRPr lang="zh-TW"/>
            </a:defPPr>
            <a:lvl1pPr>
              <a:defRPr sz="3200">
                <a:latin typeface="標楷體" pitchFamily="65" charset="-120"/>
                <a:ea typeface="標楷體" pitchFamily="65" charset="-120"/>
              </a:defRPr>
            </a:lvl1pPr>
          </a:lstStyle>
          <a:p>
            <a:pPr algn="ctr"/>
            <a:r>
              <a:rPr lang="zh-TW" altLang="en-US" b="1" dirty="0">
                <a:solidFill>
                  <a:srgbClr val="002060"/>
                </a:solidFill>
              </a:rPr>
              <a:t>     </a:t>
            </a:r>
            <a:r>
              <a:rPr lang="zh-TW" altLang="en-US" b="1" dirty="0">
                <a:solidFill>
                  <a:srgbClr val="002060"/>
                </a:solidFill>
                <a:latin typeface="+mj-ea"/>
                <a:ea typeface="+mj-ea"/>
              </a:rPr>
              <a:t>洽談中企業收入</a:t>
            </a:r>
            <a:endParaRPr lang="zh-TW" altLang="en-US" sz="2800" b="1" dirty="0">
              <a:solidFill>
                <a:srgbClr val="002060"/>
              </a:solidFill>
              <a:latin typeface="+mj-ea"/>
              <a:ea typeface="+mj-ea"/>
            </a:endParaRPr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1"/>
          </p:nvPr>
        </p:nvSpPr>
        <p:spPr>
          <a:xfrm>
            <a:off x="8714231" y="6596845"/>
            <a:ext cx="267663" cy="238125"/>
          </a:xfrm>
        </p:spPr>
        <p:txBody>
          <a:bodyPr/>
          <a:lstStyle/>
          <a:p>
            <a:pPr>
              <a:defRPr/>
            </a:pPr>
            <a:fld id="{644446E0-CF8D-4456-8FF6-D1A9154DCDC7}" type="slidenum">
              <a:rPr lang="en-US" altLang="zh-TW" sz="1100">
                <a:solidFill>
                  <a:srgbClr val="FFFFFF"/>
                </a:solidFill>
              </a:rPr>
              <a:pPr>
                <a:defRPr/>
              </a:pPr>
              <a:t>9</a:t>
            </a:fld>
            <a:endParaRPr lang="en-US" altLang="zh-TW" sz="1100" dirty="0">
              <a:solidFill>
                <a:srgbClr val="FFFFFF"/>
              </a:solidFill>
            </a:endParaRPr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E1DA8534-A63C-4238-9F91-307BC969A5E2}"/>
              </a:ext>
            </a:extLst>
          </p:cNvPr>
          <p:cNvSpPr txBox="1"/>
          <p:nvPr/>
        </p:nvSpPr>
        <p:spPr>
          <a:xfrm>
            <a:off x="7169310" y="480869"/>
            <a:ext cx="11629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2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單位</a:t>
            </a:r>
            <a:r>
              <a:rPr lang="en-US" altLang="zh-TW" sz="12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:</a:t>
            </a:r>
            <a:r>
              <a:rPr lang="zh-TW" altLang="en-US" sz="12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仟元</a:t>
            </a:r>
          </a:p>
        </p:txBody>
      </p:sp>
      <p:sp>
        <p:nvSpPr>
          <p:cNvPr id="6" name="文字方塊 5">
            <a:extLst>
              <a:ext uri="{FF2B5EF4-FFF2-40B4-BE49-F238E27FC236}">
                <a16:creationId xmlns:a16="http://schemas.microsoft.com/office/drawing/2014/main" id="{F51DBF9E-99A3-4351-859E-49921BC40250}"/>
              </a:ext>
            </a:extLst>
          </p:cNvPr>
          <p:cNvSpPr txBox="1"/>
          <p:nvPr/>
        </p:nvSpPr>
        <p:spPr>
          <a:xfrm>
            <a:off x="4083269" y="5257800"/>
            <a:ext cx="26091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/>
              <a:t>ˊ</a:t>
            </a:r>
          </a:p>
        </p:txBody>
      </p:sp>
      <p:pic>
        <p:nvPicPr>
          <p:cNvPr id="8" name="圖片 7">
            <a:extLst>
              <a:ext uri="{FF2B5EF4-FFF2-40B4-BE49-F238E27FC236}">
                <a16:creationId xmlns:a16="http://schemas.microsoft.com/office/drawing/2014/main" id="{9A6DE585-A8BA-4E30-8572-5D7046BB00E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8372" y="840822"/>
            <a:ext cx="8335859" cy="51763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4218067"/>
      </p:ext>
    </p:extLst>
  </p:cSld>
  <p:clrMapOvr>
    <a:masterClrMapping/>
  </p:clrMapOvr>
</p:sld>
</file>

<file path=ppt/theme/theme1.xml><?xml version="1.0" encoding="utf-8"?>
<a:theme xmlns:a="http://schemas.openxmlformats.org/drawingml/2006/main" name="簡報內頁">
  <a:themeElements>
    <a:clrScheme name="自訂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32436B"/>
      </a:accent1>
      <a:accent2>
        <a:srgbClr val="DE3E42"/>
      </a:accent2>
      <a:accent3>
        <a:srgbClr val="0083B8"/>
      </a:accent3>
      <a:accent4>
        <a:srgbClr val="2A967A"/>
      </a:accent4>
      <a:accent5>
        <a:srgbClr val="C25A20"/>
      </a:accent5>
      <a:accent6>
        <a:srgbClr val="07797F"/>
      </a:accent6>
      <a:hlink>
        <a:srgbClr val="CC5F22"/>
      </a:hlink>
      <a:folHlink>
        <a:srgbClr val="8C6A48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新細明體" pitchFamily="18" charset="-120"/>
          </a:defRPr>
        </a:defPPr>
      </a:lstStyle>
    </a:lnDef>
  </a:objectDefaults>
  <a:extraClrSchemeLst>
    <a:extraClrScheme>
      <a:clrScheme name="簡報內頁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簡報內頁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簡報內頁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簡報內頁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簡報內頁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簡報內頁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簡報內頁">
  <a:themeElements>
    <a:clrScheme name="自訂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32436B"/>
      </a:accent1>
      <a:accent2>
        <a:srgbClr val="DE3E42"/>
      </a:accent2>
      <a:accent3>
        <a:srgbClr val="0083B8"/>
      </a:accent3>
      <a:accent4>
        <a:srgbClr val="2A967A"/>
      </a:accent4>
      <a:accent5>
        <a:srgbClr val="C25A20"/>
      </a:accent5>
      <a:accent6>
        <a:srgbClr val="07797F"/>
      </a:accent6>
      <a:hlink>
        <a:srgbClr val="CC5F22"/>
      </a:hlink>
      <a:folHlink>
        <a:srgbClr val="8C6A48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新細明體" pitchFamily="18" charset="-120"/>
          </a:defRPr>
        </a:defPPr>
      </a:lstStyle>
    </a:lnDef>
  </a:objectDefaults>
  <a:extraClrSchemeLst>
    <a:extraClrScheme>
      <a:clrScheme name="簡報內頁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簡報內頁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簡報內頁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簡報內頁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簡報內頁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簡報內頁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ITRI_pptB_中英文">
  <a:themeElements>
    <a:clrScheme name="簡報內頁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簡報內頁">
      <a:majorFont>
        <a:latin typeface="Arial"/>
        <a:ea typeface="微軟正黑體"/>
        <a:cs typeface=""/>
      </a:majorFont>
      <a:minorFont>
        <a:latin typeface="Arial"/>
        <a:ea typeface="微軟正黑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新細明體" pitchFamily="18" charset="-120"/>
          </a:defRPr>
        </a:defPPr>
      </a:lstStyle>
    </a:lnDef>
  </a:objectDefaults>
  <a:extraClrSchemeLst>
    <a:extraClrScheme>
      <a:clrScheme name="簡報內頁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簡報內頁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簡報內頁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簡報內頁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簡報內頁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簡報內頁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39563</TotalTime>
  <Words>360</Words>
  <Application>Microsoft Office PowerPoint</Application>
  <PresentationFormat>如螢幕大小 (4:3)</PresentationFormat>
  <Paragraphs>88</Paragraphs>
  <Slides>18</Slides>
  <Notes>10</Notes>
  <HiddenSlides>0</HiddenSlides>
  <MMClips>0</MMClips>
  <ScaleCrop>false</ScaleCrop>
  <HeadingPairs>
    <vt:vector size="6" baseType="variant">
      <vt:variant>
        <vt:lpstr>使用字型</vt:lpstr>
      </vt:variant>
      <vt:variant>
        <vt:i4>7</vt:i4>
      </vt:variant>
      <vt:variant>
        <vt:lpstr>佈景主題</vt:lpstr>
      </vt:variant>
      <vt:variant>
        <vt:i4>3</vt:i4>
      </vt:variant>
      <vt:variant>
        <vt:lpstr>投影片標題</vt:lpstr>
      </vt:variant>
      <vt:variant>
        <vt:i4>18</vt:i4>
      </vt:variant>
    </vt:vector>
  </HeadingPairs>
  <TitlesOfParts>
    <vt:vector size="28" baseType="lpstr">
      <vt:lpstr>微軟正黑體</vt:lpstr>
      <vt:lpstr>新細明體</vt:lpstr>
      <vt:lpstr>標楷體</vt:lpstr>
      <vt:lpstr>Arial</vt:lpstr>
      <vt:lpstr>Calibri</vt:lpstr>
      <vt:lpstr>Times New Roman</vt:lpstr>
      <vt:lpstr>Wingdings</vt:lpstr>
      <vt:lpstr>簡報內頁</vt:lpstr>
      <vt:lpstr>1_簡報內頁</vt:lpstr>
      <vt:lpstr>ITRI_pptB_中英文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專利(未授權)維護費預估數</vt:lpstr>
      <vt:lpstr>PowerPoint 簡報</vt:lpstr>
      <vt:lpstr>PowerPoint 簡報</vt:lpstr>
      <vt:lpstr>人事費供需</vt:lpstr>
      <vt:lpstr>人事費預填初稿</vt:lpstr>
    </vt:vector>
  </TitlesOfParts>
  <Company>ITRI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A-01-Restricted-v20150909</dc:title>
  <dc:creator>ITRI</dc:creator>
  <cp:lastModifiedBy>葉燕燕</cp:lastModifiedBy>
  <cp:revision>2654</cp:revision>
  <cp:lastPrinted>2024-10-07T09:30:21Z</cp:lastPrinted>
  <dcterms:created xsi:type="dcterms:W3CDTF">2008-05-08T04:38:45Z</dcterms:created>
  <dcterms:modified xsi:type="dcterms:W3CDTF">2024-10-08T01:37:08Z</dcterms:modified>
</cp:coreProperties>
</file>