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91" r:id="rId4"/>
  </p:sldMasterIdLst>
  <p:notesMasterIdLst>
    <p:notesMasterId r:id="rId17"/>
  </p:notesMasterIdLst>
  <p:handoutMasterIdLst>
    <p:handoutMasterId r:id="rId18"/>
  </p:handoutMasterIdLst>
  <p:sldIdLst>
    <p:sldId id="2145708168" r:id="rId5"/>
    <p:sldId id="2145708182" r:id="rId6"/>
    <p:sldId id="2145708184" r:id="rId7"/>
    <p:sldId id="2145708214" r:id="rId8"/>
    <p:sldId id="2145708215" r:id="rId9"/>
    <p:sldId id="2145708216" r:id="rId10"/>
    <p:sldId id="2145708181" r:id="rId11"/>
    <p:sldId id="2145708180" r:id="rId12"/>
    <p:sldId id="2145708190" r:id="rId13"/>
    <p:sldId id="2145708179" r:id="rId14"/>
    <p:sldId id="2145708189" r:id="rId15"/>
    <p:sldId id="2145708198" r:id="rId16"/>
  </p:sldIdLst>
  <p:sldSz cx="9144000" cy="6858000" type="screen4x3"/>
  <p:notesSz cx="6797675" cy="9928225"/>
  <p:defaultTextStyle>
    <a:defPPr>
      <a:defRPr lang="zh-TW"/>
    </a:defPPr>
    <a:lvl1pPr algn="l" rtl="0" eaLnBrk="0" fontAlgn="base" hangingPunct="0">
      <a:spcBef>
        <a:spcPct val="0"/>
      </a:spcBef>
      <a:spcAft>
        <a:spcPct val="0"/>
      </a:spcAft>
      <a:defRPr kumimoji="1" sz="3200" b="1" kern="1200">
        <a:solidFill>
          <a:schemeClr val="tx1"/>
        </a:solidFill>
        <a:latin typeface="Arial" panose="020B0604020202020204" pitchFamily="34" charset="0"/>
        <a:ea typeface="新細明體" panose="02020500000000000000" pitchFamily="18" charset="-120"/>
        <a:cs typeface="+mn-cs"/>
      </a:defRPr>
    </a:lvl1pPr>
    <a:lvl2pPr marL="457200" algn="l" rtl="0" eaLnBrk="0" fontAlgn="base" hangingPunct="0">
      <a:spcBef>
        <a:spcPct val="0"/>
      </a:spcBef>
      <a:spcAft>
        <a:spcPct val="0"/>
      </a:spcAft>
      <a:defRPr kumimoji="1" sz="3200" b="1" kern="1200">
        <a:solidFill>
          <a:schemeClr val="tx1"/>
        </a:solidFill>
        <a:latin typeface="Arial" panose="020B0604020202020204" pitchFamily="34" charset="0"/>
        <a:ea typeface="新細明體" panose="02020500000000000000" pitchFamily="18" charset="-120"/>
        <a:cs typeface="+mn-cs"/>
      </a:defRPr>
    </a:lvl2pPr>
    <a:lvl3pPr marL="914400" algn="l" rtl="0" eaLnBrk="0" fontAlgn="base" hangingPunct="0">
      <a:spcBef>
        <a:spcPct val="0"/>
      </a:spcBef>
      <a:spcAft>
        <a:spcPct val="0"/>
      </a:spcAft>
      <a:defRPr kumimoji="1" sz="3200" b="1" kern="1200">
        <a:solidFill>
          <a:schemeClr val="tx1"/>
        </a:solidFill>
        <a:latin typeface="Arial" panose="020B0604020202020204" pitchFamily="34" charset="0"/>
        <a:ea typeface="新細明體" panose="02020500000000000000" pitchFamily="18" charset="-120"/>
        <a:cs typeface="+mn-cs"/>
      </a:defRPr>
    </a:lvl3pPr>
    <a:lvl4pPr marL="1371600" algn="l" rtl="0" eaLnBrk="0" fontAlgn="base" hangingPunct="0">
      <a:spcBef>
        <a:spcPct val="0"/>
      </a:spcBef>
      <a:spcAft>
        <a:spcPct val="0"/>
      </a:spcAft>
      <a:defRPr kumimoji="1" sz="3200" b="1" kern="1200">
        <a:solidFill>
          <a:schemeClr val="tx1"/>
        </a:solidFill>
        <a:latin typeface="Arial" panose="020B0604020202020204" pitchFamily="34" charset="0"/>
        <a:ea typeface="新細明體" panose="02020500000000000000" pitchFamily="18" charset="-120"/>
        <a:cs typeface="+mn-cs"/>
      </a:defRPr>
    </a:lvl4pPr>
    <a:lvl5pPr marL="1828800" algn="l" rtl="0" eaLnBrk="0" fontAlgn="base" hangingPunct="0">
      <a:spcBef>
        <a:spcPct val="0"/>
      </a:spcBef>
      <a:spcAft>
        <a:spcPct val="0"/>
      </a:spcAft>
      <a:defRPr kumimoji="1" sz="3200" b="1" kern="1200">
        <a:solidFill>
          <a:schemeClr val="tx1"/>
        </a:solidFill>
        <a:latin typeface="Arial" panose="020B0604020202020204" pitchFamily="34" charset="0"/>
        <a:ea typeface="新細明體" panose="02020500000000000000" pitchFamily="18" charset="-120"/>
        <a:cs typeface="+mn-cs"/>
      </a:defRPr>
    </a:lvl5pPr>
    <a:lvl6pPr marL="2286000" algn="l" defTabSz="914400" rtl="0" eaLnBrk="1" latinLnBrk="0" hangingPunct="1">
      <a:defRPr kumimoji="1" sz="3200" b="1" kern="1200">
        <a:solidFill>
          <a:schemeClr val="tx1"/>
        </a:solidFill>
        <a:latin typeface="Arial" panose="020B0604020202020204" pitchFamily="34" charset="0"/>
        <a:ea typeface="新細明體" panose="02020500000000000000" pitchFamily="18" charset="-120"/>
        <a:cs typeface="+mn-cs"/>
      </a:defRPr>
    </a:lvl6pPr>
    <a:lvl7pPr marL="2743200" algn="l" defTabSz="914400" rtl="0" eaLnBrk="1" latinLnBrk="0" hangingPunct="1">
      <a:defRPr kumimoji="1" sz="3200" b="1" kern="1200">
        <a:solidFill>
          <a:schemeClr val="tx1"/>
        </a:solidFill>
        <a:latin typeface="Arial" panose="020B0604020202020204" pitchFamily="34" charset="0"/>
        <a:ea typeface="新細明體" panose="02020500000000000000" pitchFamily="18" charset="-120"/>
        <a:cs typeface="+mn-cs"/>
      </a:defRPr>
    </a:lvl7pPr>
    <a:lvl8pPr marL="3200400" algn="l" defTabSz="914400" rtl="0" eaLnBrk="1" latinLnBrk="0" hangingPunct="1">
      <a:defRPr kumimoji="1" sz="3200" b="1" kern="1200">
        <a:solidFill>
          <a:schemeClr val="tx1"/>
        </a:solidFill>
        <a:latin typeface="Arial" panose="020B0604020202020204" pitchFamily="34" charset="0"/>
        <a:ea typeface="新細明體" panose="02020500000000000000" pitchFamily="18" charset="-120"/>
        <a:cs typeface="+mn-cs"/>
      </a:defRPr>
    </a:lvl8pPr>
    <a:lvl9pPr marL="3657600" algn="l" defTabSz="914400" rtl="0" eaLnBrk="1" latinLnBrk="0" hangingPunct="1">
      <a:defRPr kumimoji="1" sz="3200" b="1" kern="1200">
        <a:solidFill>
          <a:schemeClr val="tx1"/>
        </a:solidFill>
        <a:latin typeface="Arial" panose="020B0604020202020204" pitchFamily="34" charset="0"/>
        <a:ea typeface="新細明體" panose="02020500000000000000" pitchFamily="18" charset="-120"/>
        <a:cs typeface="+mn-cs"/>
      </a:defRPr>
    </a:lvl9pPr>
  </p:defaultTextStyle>
  <p:extLst>
    <p:ext uri="{521415D9-36F7-43E2-AB2F-B90AF26B5E84}">
      <p14:sectionLst xmlns:p14="http://schemas.microsoft.com/office/powerpoint/2010/main">
        <p14:section name="預設章節" id="{6A9633FB-E36B-40F5-A801-F7C3BB14A750}">
          <p14:sldIdLst>
            <p14:sldId id="2145708168"/>
            <p14:sldId id="2145708182"/>
            <p14:sldId id="2145708184"/>
            <p14:sldId id="2145708214"/>
            <p14:sldId id="2145708215"/>
            <p14:sldId id="2145708216"/>
            <p14:sldId id="2145708181"/>
            <p14:sldId id="2145708180"/>
            <p14:sldId id="2145708190"/>
            <p14:sldId id="2145708179"/>
            <p14:sldId id="2145708189"/>
            <p14:sldId id="2145708198"/>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04" userDrawn="1">
          <p15:clr>
            <a:srgbClr val="A4A3A4"/>
          </p15:clr>
        </p15:guide>
        <p15:guide id="2" pos="2119" userDrawn="1">
          <p15:clr>
            <a:srgbClr val="A4A3A4"/>
          </p15:clr>
        </p15:guide>
        <p15:guide id="3" orient="horz" pos="3126" userDrawn="1">
          <p15:clr>
            <a:srgbClr val="A4A3A4"/>
          </p15:clr>
        </p15:guide>
        <p15:guide id="4" pos="2140"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Vincent" initials="V" lastIdx="1" clrIdx="0"/>
  <p:cmAuthor id="2" name="Vincent ChangChien" initials="VC" lastIdx="1" clrIdx="1"/>
  <p:cmAuthor id="3" name="538294@itri.org.tw" initials="5" lastIdx="1" clrIdx="2">
    <p:extLst>
      <p:ext uri="{19B8F6BF-5375-455C-9EA6-DF929625EA0E}">
        <p15:presenceInfo xmlns:p15="http://schemas.microsoft.com/office/powerpoint/2012/main" userId="538294@itri.org.tw"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5B9BD5"/>
    <a:srgbClr val="12B3C4"/>
    <a:srgbClr val="D2DEEF"/>
    <a:srgbClr val="EAEFF7"/>
    <a:srgbClr val="000099"/>
    <a:srgbClr val="FFFF99"/>
    <a:srgbClr val="A3E5FF"/>
    <a:srgbClr val="009FE2"/>
    <a:srgbClr val="CC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3D900DF-759A-E100-4BB7-C63F24C535CF}" v="134" dt="2024-10-06T23:14:40.084"/>
    <p1510:client id="{F840E6E0-32DD-4B35-92BB-60ADAF2B1CEF}" v="107" dt="2024-10-06T21:15:36.619"/>
  </p1510:revLst>
</p1510:revInfo>
</file>

<file path=ppt/tableStyles.xml><?xml version="1.0" encoding="utf-8"?>
<a:tblStyleLst xmlns:a="http://schemas.openxmlformats.org/drawingml/2006/main" def="{5C22544A-7EE6-4342-B048-85BDC9FD1C3A}">
  <a:tblStyle styleId="{5C22544A-7EE6-4342-B048-85BDC9FD1C3A}" styleName="中等深淺樣式 2 - 輔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A107856-5554-42FB-B03E-39F5DBC370BA}" styleName="中等深淺樣式 4 - 輔色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21E4AEA4-8DFA-4A89-87EB-49C32662AFE0}" styleName="中等深淺樣式 2 - 輔色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5940675A-B579-460E-94D1-54222C63F5DA}" styleName="無樣式、表格格線">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00A15C55-8517-42AA-B614-E9B94910E393}" styleName="中等深淺樣式 2 - 輔色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073A0DAA-6AF3-43AB-8588-CEC1D06C72B9}" styleName="中等深淺樣式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B301B821-A1FF-4177-AEE7-76D212191A09}" styleName="中等深淺樣式 1 - 輔色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93296810-A885-4BE3-A3E7-6D5BEEA58F35}" styleName="中等深淺樣式 2 - 輔色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75DCB02-9BB8-47FD-8907-85C794F793BA}" styleName="佈景主題樣式 1 - 輔色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guide orient="horz" pos="2160"/>
        <p:guide pos="2880"/>
      </p:guideLst>
    </p:cSldViewPr>
  </p:slideViewPr>
  <p:notesViewPr>
    <p:cSldViewPr snapToGrid="0">
      <p:cViewPr>
        <p:scale>
          <a:sx n="1" d="2"/>
          <a:sy n="1" d="2"/>
        </p:scale>
        <p:origin x="0" y="0"/>
      </p:cViewPr>
      <p:guideLst>
        <p:guide orient="horz" pos="3104"/>
        <p:guide pos="2119"/>
        <p:guide orient="horz" pos="3126"/>
        <p:guide pos="214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handoutMaster" Target="handoutMasters/handoutMaster1.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microsoft.com/office/2015/10/relationships/revisionInfo" Target="revisionInfo.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commentAuthors" Target="commentAuthor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84002" name="Rectangle 2"/>
          <p:cNvSpPr>
            <a:spLocks noGrp="1" noChangeArrowheads="1"/>
          </p:cNvSpPr>
          <p:nvPr>
            <p:ph type="hdr" sz="quarter"/>
          </p:nvPr>
        </p:nvSpPr>
        <p:spPr bwMode="auto">
          <a:xfrm>
            <a:off x="30" y="21"/>
            <a:ext cx="2946247" cy="496810"/>
          </a:xfrm>
          <a:prstGeom prst="rect">
            <a:avLst/>
          </a:prstGeom>
          <a:noFill/>
          <a:ln w="9525">
            <a:noFill/>
            <a:miter lim="800000"/>
            <a:headEnd/>
            <a:tailEnd/>
          </a:ln>
          <a:effectLst/>
        </p:spPr>
        <p:txBody>
          <a:bodyPr vert="horz" wrap="square" lIns="91635" tIns="45815" rIns="91635" bIns="45815" numCol="1" anchor="t" anchorCtr="0" compatLnSpc="1">
            <a:prstTxWarp prst="textNoShape">
              <a:avLst/>
            </a:prstTxWarp>
          </a:bodyPr>
          <a:lstStyle>
            <a:lvl1pPr defTabSz="915652" eaLnBrk="0" hangingPunct="0">
              <a:defRPr sz="1200" b="0"/>
            </a:lvl1pPr>
          </a:lstStyle>
          <a:p>
            <a:pPr>
              <a:defRPr/>
            </a:pPr>
            <a:endParaRPr lang="en-US" altLang="zh-TW"/>
          </a:p>
        </p:txBody>
      </p:sp>
      <p:sp>
        <p:nvSpPr>
          <p:cNvPr id="384003" name="Rectangle 3"/>
          <p:cNvSpPr>
            <a:spLocks noGrp="1" noChangeArrowheads="1"/>
          </p:cNvSpPr>
          <p:nvPr>
            <p:ph type="dt" sz="quarter" idx="1"/>
          </p:nvPr>
        </p:nvSpPr>
        <p:spPr bwMode="auto">
          <a:xfrm>
            <a:off x="3849826" y="21"/>
            <a:ext cx="2946246" cy="496810"/>
          </a:xfrm>
          <a:prstGeom prst="rect">
            <a:avLst/>
          </a:prstGeom>
          <a:noFill/>
          <a:ln w="9525">
            <a:noFill/>
            <a:miter lim="800000"/>
            <a:headEnd/>
            <a:tailEnd/>
          </a:ln>
          <a:effectLst/>
        </p:spPr>
        <p:txBody>
          <a:bodyPr vert="horz" wrap="square" lIns="91635" tIns="45815" rIns="91635" bIns="45815" numCol="1" anchor="t" anchorCtr="0" compatLnSpc="1">
            <a:prstTxWarp prst="textNoShape">
              <a:avLst/>
            </a:prstTxWarp>
          </a:bodyPr>
          <a:lstStyle>
            <a:lvl1pPr algn="r" defTabSz="915652" eaLnBrk="0" hangingPunct="0">
              <a:defRPr sz="1200" b="0"/>
            </a:lvl1pPr>
          </a:lstStyle>
          <a:p>
            <a:pPr>
              <a:defRPr/>
            </a:pPr>
            <a:fld id="{8452B510-9BEE-46EE-B3FD-CA8939EB1807}" type="datetimeFigureOut">
              <a:rPr lang="zh-TW" altLang="en-US"/>
              <a:pPr>
                <a:defRPr/>
              </a:pPr>
              <a:t>2024/10/7</a:t>
            </a:fld>
            <a:endParaRPr lang="en-US" altLang="zh-TW"/>
          </a:p>
        </p:txBody>
      </p:sp>
      <p:sp>
        <p:nvSpPr>
          <p:cNvPr id="384004" name="Rectangle 4"/>
          <p:cNvSpPr>
            <a:spLocks noGrp="1" noChangeArrowheads="1"/>
          </p:cNvSpPr>
          <p:nvPr>
            <p:ph type="ftr" sz="quarter" idx="2"/>
          </p:nvPr>
        </p:nvSpPr>
        <p:spPr bwMode="auto">
          <a:xfrm>
            <a:off x="30" y="9429834"/>
            <a:ext cx="2946247" cy="496810"/>
          </a:xfrm>
          <a:prstGeom prst="rect">
            <a:avLst/>
          </a:prstGeom>
          <a:noFill/>
          <a:ln w="9525">
            <a:noFill/>
            <a:miter lim="800000"/>
            <a:headEnd/>
            <a:tailEnd/>
          </a:ln>
          <a:effectLst/>
        </p:spPr>
        <p:txBody>
          <a:bodyPr vert="horz" wrap="square" lIns="91635" tIns="45815" rIns="91635" bIns="45815" numCol="1" anchor="b" anchorCtr="0" compatLnSpc="1">
            <a:prstTxWarp prst="textNoShape">
              <a:avLst/>
            </a:prstTxWarp>
          </a:bodyPr>
          <a:lstStyle>
            <a:lvl1pPr defTabSz="915652" eaLnBrk="0" hangingPunct="0">
              <a:defRPr sz="1200" b="0"/>
            </a:lvl1pPr>
          </a:lstStyle>
          <a:p>
            <a:pPr>
              <a:defRPr/>
            </a:pPr>
            <a:endParaRPr lang="en-US" altLang="zh-TW"/>
          </a:p>
        </p:txBody>
      </p:sp>
      <p:sp>
        <p:nvSpPr>
          <p:cNvPr id="384005" name="Rectangle 5"/>
          <p:cNvSpPr>
            <a:spLocks noGrp="1" noChangeArrowheads="1"/>
          </p:cNvSpPr>
          <p:nvPr>
            <p:ph type="sldNum" sz="quarter" idx="3"/>
          </p:nvPr>
        </p:nvSpPr>
        <p:spPr bwMode="auto">
          <a:xfrm>
            <a:off x="3849826" y="9429834"/>
            <a:ext cx="2946246" cy="496810"/>
          </a:xfrm>
          <a:prstGeom prst="rect">
            <a:avLst/>
          </a:prstGeom>
          <a:noFill/>
          <a:ln w="9525">
            <a:noFill/>
            <a:miter lim="800000"/>
            <a:headEnd/>
            <a:tailEnd/>
          </a:ln>
          <a:effectLst/>
        </p:spPr>
        <p:txBody>
          <a:bodyPr vert="horz" wrap="square" lIns="91635" tIns="45815" rIns="91635" bIns="45815" numCol="1" anchor="b" anchorCtr="0" compatLnSpc="1">
            <a:prstTxWarp prst="textNoShape">
              <a:avLst/>
            </a:prstTxWarp>
          </a:bodyPr>
          <a:lstStyle>
            <a:lvl1pPr algn="r" defTabSz="914200" eaLnBrk="0" hangingPunct="0">
              <a:defRPr sz="1200" b="0"/>
            </a:lvl1pPr>
          </a:lstStyle>
          <a:p>
            <a:pPr>
              <a:defRPr/>
            </a:pPr>
            <a:fld id="{89532365-25EE-4A4C-A56B-D211CD649E40}" type="slidenum">
              <a:rPr lang="zh-TW" altLang="en-US"/>
              <a:pPr>
                <a:defRPr/>
              </a:pPr>
              <a:t>‹#›</a:t>
            </a:fld>
            <a:endParaRPr lang="en-US" altLang="zh-TW"/>
          </a:p>
        </p:txBody>
      </p:sp>
    </p:spTree>
    <p:extLst>
      <p:ext uri="{BB962C8B-B14F-4D97-AF65-F5344CB8AC3E}">
        <p14:creationId xmlns:p14="http://schemas.microsoft.com/office/powerpoint/2010/main" val="162078202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30" y="21"/>
            <a:ext cx="2946247" cy="496810"/>
          </a:xfrm>
          <a:prstGeom prst="rect">
            <a:avLst/>
          </a:prstGeom>
          <a:noFill/>
          <a:ln w="9525">
            <a:noFill/>
            <a:miter lim="800000"/>
            <a:headEnd/>
            <a:tailEnd/>
          </a:ln>
        </p:spPr>
        <p:txBody>
          <a:bodyPr vert="horz" wrap="square" lIns="91635" tIns="45815" rIns="91635" bIns="45815" numCol="1" anchor="t" anchorCtr="0" compatLnSpc="1">
            <a:prstTxWarp prst="textNoShape">
              <a:avLst/>
            </a:prstTxWarp>
          </a:bodyPr>
          <a:lstStyle>
            <a:lvl1pPr defTabSz="915652" eaLnBrk="1" hangingPunct="1">
              <a:defRPr sz="1200" b="0"/>
            </a:lvl1pPr>
          </a:lstStyle>
          <a:p>
            <a:pPr>
              <a:defRPr/>
            </a:pPr>
            <a:endParaRPr lang="en-US" altLang="zh-TW"/>
          </a:p>
        </p:txBody>
      </p:sp>
      <p:sp>
        <p:nvSpPr>
          <p:cNvPr id="5123" name="Rectangle 3"/>
          <p:cNvSpPr>
            <a:spLocks noGrp="1" noChangeArrowheads="1"/>
          </p:cNvSpPr>
          <p:nvPr>
            <p:ph type="dt" idx="1"/>
          </p:nvPr>
        </p:nvSpPr>
        <p:spPr bwMode="auto">
          <a:xfrm>
            <a:off x="3849826" y="21"/>
            <a:ext cx="2946246" cy="496810"/>
          </a:xfrm>
          <a:prstGeom prst="rect">
            <a:avLst/>
          </a:prstGeom>
          <a:noFill/>
          <a:ln w="9525">
            <a:noFill/>
            <a:miter lim="800000"/>
            <a:headEnd/>
            <a:tailEnd/>
          </a:ln>
        </p:spPr>
        <p:txBody>
          <a:bodyPr vert="horz" wrap="square" lIns="91635" tIns="45815" rIns="91635" bIns="45815" numCol="1" anchor="t" anchorCtr="0" compatLnSpc="1">
            <a:prstTxWarp prst="textNoShape">
              <a:avLst/>
            </a:prstTxWarp>
          </a:bodyPr>
          <a:lstStyle>
            <a:lvl1pPr algn="r" defTabSz="915652" eaLnBrk="1" hangingPunct="1">
              <a:defRPr sz="1200" b="0"/>
            </a:lvl1pPr>
          </a:lstStyle>
          <a:p>
            <a:pPr>
              <a:defRPr/>
            </a:pPr>
            <a:endParaRPr lang="en-US" altLang="zh-TW"/>
          </a:p>
        </p:txBody>
      </p:sp>
      <p:sp>
        <p:nvSpPr>
          <p:cNvPr id="2052" name="Rectangle 4"/>
          <p:cNvSpPr>
            <a:spLocks noGrp="1" noRot="1" noChangeAspect="1" noChangeArrowheads="1" noTextEdit="1"/>
          </p:cNvSpPr>
          <p:nvPr>
            <p:ph type="sldImg" idx="2"/>
          </p:nvPr>
        </p:nvSpPr>
        <p:spPr bwMode="auto">
          <a:xfrm>
            <a:off x="920750" y="746125"/>
            <a:ext cx="4962525" cy="37211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5" name="Rectangle 5"/>
          <p:cNvSpPr>
            <a:spLocks noGrp="1" noChangeArrowheads="1"/>
          </p:cNvSpPr>
          <p:nvPr>
            <p:ph type="body" sz="quarter" idx="3"/>
          </p:nvPr>
        </p:nvSpPr>
        <p:spPr bwMode="auto">
          <a:xfrm>
            <a:off x="679310" y="4717322"/>
            <a:ext cx="5439101" cy="4466502"/>
          </a:xfrm>
          <a:prstGeom prst="rect">
            <a:avLst/>
          </a:prstGeom>
          <a:noFill/>
          <a:ln w="9525">
            <a:noFill/>
            <a:miter lim="800000"/>
            <a:headEnd/>
            <a:tailEnd/>
          </a:ln>
        </p:spPr>
        <p:txBody>
          <a:bodyPr vert="horz" wrap="square" lIns="91635" tIns="45815" rIns="91635" bIns="45815" numCol="1" anchor="t" anchorCtr="0" compatLnSpc="1">
            <a:prstTxWarp prst="textNoShape">
              <a:avLst/>
            </a:prstTxWarp>
          </a:bodyPr>
          <a:lstStyle/>
          <a:p>
            <a:pPr lvl="0"/>
            <a:r>
              <a:rPr lang="zh-TW" altLang="en-US" noProof="0"/>
              <a:t>按一下以編輯母片</a:t>
            </a:r>
          </a:p>
          <a:p>
            <a:pPr lvl="1"/>
            <a:r>
              <a:rPr lang="zh-TW" altLang="en-US" noProof="0"/>
              <a:t>第二層</a:t>
            </a:r>
          </a:p>
          <a:p>
            <a:pPr lvl="2"/>
            <a:r>
              <a:rPr lang="zh-TW" altLang="en-US" noProof="0"/>
              <a:t>第三層</a:t>
            </a:r>
          </a:p>
          <a:p>
            <a:pPr lvl="3"/>
            <a:r>
              <a:rPr lang="zh-TW" altLang="en-US" noProof="0"/>
              <a:t>第四層</a:t>
            </a:r>
          </a:p>
          <a:p>
            <a:pPr lvl="4"/>
            <a:r>
              <a:rPr lang="zh-TW" altLang="en-US" noProof="0"/>
              <a:t>第五層</a:t>
            </a:r>
          </a:p>
        </p:txBody>
      </p:sp>
      <p:sp>
        <p:nvSpPr>
          <p:cNvPr id="5126" name="Rectangle 6"/>
          <p:cNvSpPr>
            <a:spLocks noGrp="1" noChangeArrowheads="1"/>
          </p:cNvSpPr>
          <p:nvPr>
            <p:ph type="ftr" sz="quarter" idx="4"/>
          </p:nvPr>
        </p:nvSpPr>
        <p:spPr bwMode="auto">
          <a:xfrm>
            <a:off x="30" y="9429834"/>
            <a:ext cx="2946247" cy="496810"/>
          </a:xfrm>
          <a:prstGeom prst="rect">
            <a:avLst/>
          </a:prstGeom>
          <a:noFill/>
          <a:ln w="9525">
            <a:noFill/>
            <a:miter lim="800000"/>
            <a:headEnd/>
            <a:tailEnd/>
          </a:ln>
        </p:spPr>
        <p:txBody>
          <a:bodyPr vert="horz" wrap="square" lIns="91635" tIns="45815" rIns="91635" bIns="45815" numCol="1" anchor="b" anchorCtr="0" compatLnSpc="1">
            <a:prstTxWarp prst="textNoShape">
              <a:avLst/>
            </a:prstTxWarp>
          </a:bodyPr>
          <a:lstStyle>
            <a:lvl1pPr defTabSz="915652" eaLnBrk="1" hangingPunct="1">
              <a:defRPr sz="1200" b="0"/>
            </a:lvl1pPr>
          </a:lstStyle>
          <a:p>
            <a:pPr>
              <a:defRPr/>
            </a:pPr>
            <a:endParaRPr lang="en-US" altLang="zh-TW"/>
          </a:p>
        </p:txBody>
      </p:sp>
      <p:sp>
        <p:nvSpPr>
          <p:cNvPr id="5127" name="Rectangle 7"/>
          <p:cNvSpPr>
            <a:spLocks noGrp="1" noChangeArrowheads="1"/>
          </p:cNvSpPr>
          <p:nvPr>
            <p:ph type="sldNum" sz="quarter" idx="5"/>
          </p:nvPr>
        </p:nvSpPr>
        <p:spPr bwMode="auto">
          <a:xfrm>
            <a:off x="3849826" y="9429834"/>
            <a:ext cx="2946246" cy="496810"/>
          </a:xfrm>
          <a:prstGeom prst="rect">
            <a:avLst/>
          </a:prstGeom>
          <a:noFill/>
          <a:ln w="9525">
            <a:noFill/>
            <a:miter lim="800000"/>
            <a:headEnd/>
            <a:tailEnd/>
          </a:ln>
        </p:spPr>
        <p:txBody>
          <a:bodyPr vert="horz" wrap="square" lIns="91635" tIns="45815" rIns="91635" bIns="45815" numCol="1" anchor="b" anchorCtr="0" compatLnSpc="1">
            <a:prstTxWarp prst="textNoShape">
              <a:avLst/>
            </a:prstTxWarp>
          </a:bodyPr>
          <a:lstStyle>
            <a:lvl1pPr algn="r" defTabSz="914200" eaLnBrk="1" hangingPunct="1">
              <a:defRPr sz="1200" b="0"/>
            </a:lvl1pPr>
          </a:lstStyle>
          <a:p>
            <a:pPr>
              <a:defRPr/>
            </a:pPr>
            <a:fld id="{E1765024-6C29-460A-A7EB-138FDFDC4AD9}" type="slidenum">
              <a:rPr lang="en-US" altLang="zh-TW"/>
              <a:pPr>
                <a:defRPr/>
              </a:pPr>
              <a:t>‹#›</a:t>
            </a:fld>
            <a:endParaRPr lang="en-US" altLang="zh-TW"/>
          </a:p>
        </p:txBody>
      </p:sp>
    </p:spTree>
    <p:extLst>
      <p:ext uri="{BB962C8B-B14F-4D97-AF65-F5344CB8AC3E}">
        <p14:creationId xmlns:p14="http://schemas.microsoft.com/office/powerpoint/2010/main" val="341958468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Arial" charset="0"/>
        <a:ea typeface="新細明體" pitchFamily="18" charset="-120"/>
        <a:cs typeface="+mn-cs"/>
      </a:defRPr>
    </a:lvl1pPr>
    <a:lvl2pPr marL="457200" algn="l" rtl="0" eaLnBrk="0" fontAlgn="base" hangingPunct="0">
      <a:spcBef>
        <a:spcPct val="30000"/>
      </a:spcBef>
      <a:spcAft>
        <a:spcPct val="0"/>
      </a:spcAft>
      <a:defRPr kumimoji="1" sz="1200" kern="1200">
        <a:solidFill>
          <a:schemeClr val="tx1"/>
        </a:solidFill>
        <a:latin typeface="Arial" charset="0"/>
        <a:ea typeface="新細明體" pitchFamily="18" charset="-120"/>
        <a:cs typeface="+mn-cs"/>
      </a:defRPr>
    </a:lvl2pPr>
    <a:lvl3pPr marL="914400" algn="l" rtl="0" eaLnBrk="0" fontAlgn="base" hangingPunct="0">
      <a:spcBef>
        <a:spcPct val="30000"/>
      </a:spcBef>
      <a:spcAft>
        <a:spcPct val="0"/>
      </a:spcAft>
      <a:defRPr kumimoji="1" sz="1200" kern="1200">
        <a:solidFill>
          <a:schemeClr val="tx1"/>
        </a:solidFill>
        <a:latin typeface="Arial" charset="0"/>
        <a:ea typeface="新細明體" pitchFamily="18" charset="-120"/>
        <a:cs typeface="+mn-cs"/>
      </a:defRPr>
    </a:lvl3pPr>
    <a:lvl4pPr marL="1371600" algn="l" rtl="0" eaLnBrk="0" fontAlgn="base" hangingPunct="0">
      <a:spcBef>
        <a:spcPct val="30000"/>
      </a:spcBef>
      <a:spcAft>
        <a:spcPct val="0"/>
      </a:spcAft>
      <a:defRPr kumimoji="1" sz="1200" kern="1200">
        <a:solidFill>
          <a:schemeClr val="tx1"/>
        </a:solidFill>
        <a:latin typeface="Arial" charset="0"/>
        <a:ea typeface="新細明體" pitchFamily="18" charset="-120"/>
        <a:cs typeface="+mn-cs"/>
      </a:defRPr>
    </a:lvl4pPr>
    <a:lvl5pPr marL="1828800" algn="l" rtl="0" eaLnBrk="0" fontAlgn="base" hangingPunct="0">
      <a:spcBef>
        <a:spcPct val="30000"/>
      </a:spcBef>
      <a:spcAft>
        <a:spcPct val="0"/>
      </a:spcAft>
      <a:defRPr kumimoji="1" sz="1200" kern="1200">
        <a:solidFill>
          <a:schemeClr val="tx1"/>
        </a:solidFill>
        <a:latin typeface="Arial" charset="0"/>
        <a:ea typeface="新細明體" pitchFamily="18" charset="-120"/>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06990">
              <a:defRPr kumimoji="1">
                <a:solidFill>
                  <a:schemeClr val="tx1"/>
                </a:solidFill>
                <a:latin typeface="Arial" panose="020B0604020202020204" pitchFamily="34" charset="0"/>
                <a:ea typeface="新細明體" panose="02020500000000000000" pitchFamily="18" charset="-120"/>
              </a:defRPr>
            </a:lvl1pPr>
            <a:lvl2pPr marL="740497" indent="-283831" defTabSz="906990">
              <a:defRPr kumimoji="1">
                <a:solidFill>
                  <a:schemeClr val="tx1"/>
                </a:solidFill>
                <a:latin typeface="Arial" panose="020B0604020202020204" pitchFamily="34" charset="0"/>
                <a:ea typeface="新細明體" panose="02020500000000000000" pitchFamily="18" charset="-120"/>
              </a:defRPr>
            </a:lvl2pPr>
            <a:lvl3pPr marL="1140080" indent="-226749" defTabSz="906990">
              <a:defRPr kumimoji="1">
                <a:solidFill>
                  <a:schemeClr val="tx1"/>
                </a:solidFill>
                <a:latin typeface="Arial" panose="020B0604020202020204" pitchFamily="34" charset="0"/>
                <a:ea typeface="新細明體" panose="02020500000000000000" pitchFamily="18" charset="-120"/>
              </a:defRPr>
            </a:lvl3pPr>
            <a:lvl4pPr marL="1596748" indent="-226749" defTabSz="906990">
              <a:defRPr kumimoji="1">
                <a:solidFill>
                  <a:schemeClr val="tx1"/>
                </a:solidFill>
                <a:latin typeface="Arial" panose="020B0604020202020204" pitchFamily="34" charset="0"/>
                <a:ea typeface="新細明體" panose="02020500000000000000" pitchFamily="18" charset="-120"/>
              </a:defRPr>
            </a:lvl4pPr>
            <a:lvl5pPr marL="2053411" indent="-226749" defTabSz="906990">
              <a:defRPr kumimoji="1">
                <a:solidFill>
                  <a:schemeClr val="tx1"/>
                </a:solidFill>
                <a:latin typeface="Arial" panose="020B0604020202020204" pitchFamily="34" charset="0"/>
                <a:ea typeface="新細明體" panose="02020500000000000000" pitchFamily="18" charset="-120"/>
              </a:defRPr>
            </a:lvl5pPr>
            <a:lvl6pPr marL="2510082" indent="-226749" defTabSz="90699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6pPr>
            <a:lvl7pPr marL="2966749" indent="-226749" defTabSz="90699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7pPr>
            <a:lvl8pPr marL="3423415" indent="-226749" defTabSz="90699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8pPr>
            <a:lvl9pPr marL="3880082" indent="-226749" defTabSz="90699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9pPr>
          </a:lstStyle>
          <a:p>
            <a:fld id="{E6F209A4-62FC-4468-9FE9-72D02E4E750C}" type="slidenum">
              <a:rPr lang="en-US" altLang="zh-TW" smtClean="0"/>
              <a:pPr/>
              <a:t>1</a:t>
            </a:fld>
            <a:endParaRPr lang="en-US" altLang="zh-TW"/>
          </a:p>
        </p:txBody>
      </p:sp>
      <p:sp>
        <p:nvSpPr>
          <p:cNvPr id="117763" name="Rectangle 2"/>
          <p:cNvSpPr>
            <a:spLocks noGrp="1" noRot="1" noChangeAspect="1" noChangeArrowheads="1" noTextEdit="1"/>
          </p:cNvSpPr>
          <p:nvPr>
            <p:ph type="sldImg"/>
          </p:nvPr>
        </p:nvSpPr>
        <p:spPr bwMode="auto">
          <a:xfrm>
            <a:off x="920750" y="746125"/>
            <a:ext cx="4962525" cy="37211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7764"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zh-TW" altLang="zh-TW"/>
          </a:p>
        </p:txBody>
      </p:sp>
    </p:spTree>
    <p:extLst>
      <p:ext uri="{BB962C8B-B14F-4D97-AF65-F5344CB8AC3E}">
        <p14:creationId xmlns:p14="http://schemas.microsoft.com/office/powerpoint/2010/main" val="53269043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a:p>
        </p:txBody>
      </p:sp>
      <p:sp>
        <p:nvSpPr>
          <p:cNvPr id="4" name="投影片編號版面配置區 3"/>
          <p:cNvSpPr>
            <a:spLocks noGrp="1"/>
          </p:cNvSpPr>
          <p:nvPr>
            <p:ph type="sldNum" sz="quarter" idx="10"/>
          </p:nvPr>
        </p:nvSpPr>
        <p:spPr/>
        <p:txBody>
          <a:bodyPr/>
          <a:lstStyle/>
          <a:p>
            <a:pPr defTabSz="914332" fontAlgn="auto">
              <a:spcBef>
                <a:spcPts val="0"/>
              </a:spcBef>
              <a:spcAft>
                <a:spcPts val="0"/>
              </a:spcAft>
              <a:defRPr/>
            </a:pPr>
            <a:fld id="{44CE71AA-09F8-4FB5-8A13-288836B8A8A4}" type="slidenum">
              <a:rPr kumimoji="0" lang="zh-TW" altLang="en-US">
                <a:solidFill>
                  <a:prstClr val="black"/>
                </a:solidFill>
                <a:latin typeface="Calibri" panose="020F0502020204030204"/>
              </a:rPr>
              <a:pPr defTabSz="914332" fontAlgn="auto">
                <a:spcBef>
                  <a:spcPts val="0"/>
                </a:spcBef>
                <a:spcAft>
                  <a:spcPts val="0"/>
                </a:spcAft>
                <a:defRPr/>
              </a:pPr>
              <a:t>11</a:t>
            </a:fld>
            <a:endParaRPr kumimoji="0" lang="zh-TW" altLang="en-US">
              <a:solidFill>
                <a:prstClr val="black"/>
              </a:solidFill>
              <a:latin typeface="Calibri" panose="020F0502020204030204"/>
            </a:endParaRPr>
          </a:p>
        </p:txBody>
      </p:sp>
    </p:spTree>
    <p:extLst>
      <p:ext uri="{BB962C8B-B14F-4D97-AF65-F5344CB8AC3E}">
        <p14:creationId xmlns:p14="http://schemas.microsoft.com/office/powerpoint/2010/main" val="355895107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06990">
              <a:defRPr kumimoji="1">
                <a:solidFill>
                  <a:schemeClr val="tx1"/>
                </a:solidFill>
                <a:latin typeface="Arial" panose="020B0604020202020204" pitchFamily="34" charset="0"/>
                <a:ea typeface="新細明體" panose="02020500000000000000" pitchFamily="18" charset="-120"/>
              </a:defRPr>
            </a:lvl1pPr>
            <a:lvl2pPr marL="740497" indent="-283831" defTabSz="906990">
              <a:defRPr kumimoji="1">
                <a:solidFill>
                  <a:schemeClr val="tx1"/>
                </a:solidFill>
                <a:latin typeface="Arial" panose="020B0604020202020204" pitchFamily="34" charset="0"/>
                <a:ea typeface="新細明體" panose="02020500000000000000" pitchFamily="18" charset="-120"/>
              </a:defRPr>
            </a:lvl2pPr>
            <a:lvl3pPr marL="1140080" indent="-226749" defTabSz="906990">
              <a:defRPr kumimoji="1">
                <a:solidFill>
                  <a:schemeClr val="tx1"/>
                </a:solidFill>
                <a:latin typeface="Arial" panose="020B0604020202020204" pitchFamily="34" charset="0"/>
                <a:ea typeface="新細明體" panose="02020500000000000000" pitchFamily="18" charset="-120"/>
              </a:defRPr>
            </a:lvl3pPr>
            <a:lvl4pPr marL="1596748" indent="-226749" defTabSz="906990">
              <a:defRPr kumimoji="1">
                <a:solidFill>
                  <a:schemeClr val="tx1"/>
                </a:solidFill>
                <a:latin typeface="Arial" panose="020B0604020202020204" pitchFamily="34" charset="0"/>
                <a:ea typeface="新細明體" panose="02020500000000000000" pitchFamily="18" charset="-120"/>
              </a:defRPr>
            </a:lvl4pPr>
            <a:lvl5pPr marL="2053411" indent="-226749" defTabSz="906990">
              <a:defRPr kumimoji="1">
                <a:solidFill>
                  <a:schemeClr val="tx1"/>
                </a:solidFill>
                <a:latin typeface="Arial" panose="020B0604020202020204" pitchFamily="34" charset="0"/>
                <a:ea typeface="新細明體" panose="02020500000000000000" pitchFamily="18" charset="-120"/>
              </a:defRPr>
            </a:lvl5pPr>
            <a:lvl6pPr marL="2510082" indent="-226749" defTabSz="90699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6pPr>
            <a:lvl7pPr marL="2966749" indent="-226749" defTabSz="90699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7pPr>
            <a:lvl8pPr marL="3423415" indent="-226749" defTabSz="90699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8pPr>
            <a:lvl9pPr marL="3880082" indent="-226749" defTabSz="90699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9pPr>
          </a:lstStyle>
          <a:p>
            <a:fld id="{E6F209A4-62FC-4468-9FE9-72D02E4E750C}" type="slidenum">
              <a:rPr lang="en-US" altLang="zh-TW" smtClean="0"/>
              <a:pPr/>
              <a:t>2</a:t>
            </a:fld>
            <a:endParaRPr lang="en-US" altLang="zh-TW"/>
          </a:p>
        </p:txBody>
      </p:sp>
      <p:sp>
        <p:nvSpPr>
          <p:cNvPr id="117763" name="Rectangle 2"/>
          <p:cNvSpPr>
            <a:spLocks noGrp="1" noRot="1" noChangeAspect="1" noChangeArrowheads="1" noTextEdit="1"/>
          </p:cNvSpPr>
          <p:nvPr>
            <p:ph type="sldImg"/>
          </p:nvPr>
        </p:nvSpPr>
        <p:spPr bwMode="auto">
          <a:xfrm>
            <a:off x="920750" y="746125"/>
            <a:ext cx="4962525" cy="37211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7764"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zh-TW" altLang="zh-TW"/>
          </a:p>
        </p:txBody>
      </p:sp>
    </p:spTree>
    <p:extLst>
      <p:ext uri="{BB962C8B-B14F-4D97-AF65-F5344CB8AC3E}">
        <p14:creationId xmlns:p14="http://schemas.microsoft.com/office/powerpoint/2010/main" val="167024210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en-US" altLang="zh-TW"/>
              <a:t>BP</a:t>
            </a:r>
            <a:r>
              <a:rPr lang="zh-TW" altLang="en-US"/>
              <a:t> </a:t>
            </a:r>
            <a:r>
              <a:rPr lang="en-US" altLang="zh-TW"/>
              <a:t>Backlog=</a:t>
            </a:r>
            <a:r>
              <a:rPr lang="zh-TW" altLang="en-US"/>
              <a:t>家恩</a:t>
            </a:r>
            <a:r>
              <a:rPr lang="en-US" altLang="zh-TW"/>
              <a:t>191+</a:t>
            </a:r>
            <a:r>
              <a:rPr lang="zh-TW" altLang="en-US"/>
              <a:t>振業</a:t>
            </a:r>
            <a:r>
              <a:rPr lang="en-US" altLang="zh-TW"/>
              <a:t>(A)357+</a:t>
            </a:r>
            <a:r>
              <a:rPr lang="zh-TW" altLang="en-US"/>
              <a:t>群邁</a:t>
            </a:r>
            <a:r>
              <a:rPr lang="en-US" altLang="zh-TW"/>
              <a:t>(A)167+</a:t>
            </a:r>
            <a:r>
              <a:rPr lang="zh-TW" altLang="en-US"/>
              <a:t>和訊</a:t>
            </a:r>
            <a:r>
              <a:rPr lang="en-US" altLang="zh-TW" b="1" i="1" u="none">
                <a:effectLst>
                  <a:outerShdw blurRad="38100" dist="38100" dir="2700000" algn="tl">
                    <a:srgbClr val="000000">
                      <a:alpha val="43137"/>
                    </a:srgbClr>
                  </a:outerShdw>
                </a:effectLst>
              </a:rPr>
              <a:t>90</a:t>
            </a:r>
            <a:r>
              <a:rPr lang="en-US" altLang="zh-TW"/>
              <a:t>+</a:t>
            </a:r>
            <a:r>
              <a:rPr lang="zh-TW" altLang="en-US"/>
              <a:t>群邁</a:t>
            </a:r>
            <a:r>
              <a:rPr lang="en-US" altLang="zh-TW"/>
              <a:t>(B)1,474+</a:t>
            </a:r>
            <a:r>
              <a:rPr lang="zh-TW" altLang="en-US"/>
              <a:t>振業</a:t>
            </a:r>
            <a:r>
              <a:rPr lang="en-US" altLang="zh-TW"/>
              <a:t>(B)333+</a:t>
            </a:r>
            <a:r>
              <a:rPr lang="zh-TW" altLang="en-US"/>
              <a:t>聚寶盆</a:t>
            </a:r>
            <a:r>
              <a:rPr lang="en-US" altLang="zh-TW"/>
              <a:t>(A)34=2,646(H100)</a:t>
            </a:r>
          </a:p>
          <a:p>
            <a:pPr marL="0" marR="0" lvl="0" indent="0" algn="l" defTabSz="914400" rtl="0" eaLnBrk="0" fontAlgn="base" latinLnBrk="0" hangingPunct="0">
              <a:lnSpc>
                <a:spcPct val="100000"/>
              </a:lnSpc>
              <a:spcBef>
                <a:spcPct val="30000"/>
              </a:spcBef>
              <a:spcAft>
                <a:spcPct val="0"/>
              </a:spcAft>
              <a:buClrTx/>
              <a:buSzTx/>
              <a:buFontTx/>
              <a:buNone/>
              <a:tabLst/>
              <a:defRPr/>
            </a:pPr>
            <a:r>
              <a:rPr lang="en-US" altLang="zh-TW"/>
              <a:t>FY111</a:t>
            </a:r>
            <a:r>
              <a:rPr lang="zh-TW" altLang="en-US"/>
              <a:t>已簽約</a:t>
            </a:r>
            <a:r>
              <a:rPr lang="en-US" altLang="zh-TW"/>
              <a:t>=</a:t>
            </a:r>
            <a:r>
              <a:rPr lang="zh-TW" altLang="en-US"/>
              <a:t>中醫大</a:t>
            </a:r>
            <a:r>
              <a:rPr lang="en-US" altLang="zh-TW"/>
              <a:t>380+</a:t>
            </a:r>
            <a:r>
              <a:rPr lang="zh-TW" altLang="en-US" u="sng"/>
              <a:t>永悅</a:t>
            </a:r>
            <a:r>
              <a:rPr lang="en-US" altLang="zh-TW"/>
              <a:t>952+</a:t>
            </a:r>
            <a:r>
              <a:rPr lang="zh-TW" altLang="en-US"/>
              <a:t>機場小額</a:t>
            </a:r>
            <a:r>
              <a:rPr lang="en-US" altLang="zh-TW"/>
              <a:t>93+</a:t>
            </a:r>
            <a:r>
              <a:rPr lang="zh-TW" altLang="en-US"/>
              <a:t>泰陞</a:t>
            </a:r>
            <a:r>
              <a:rPr lang="en-US" altLang="zh-TW"/>
              <a:t>1,429+</a:t>
            </a:r>
            <a:r>
              <a:rPr lang="zh-TW" altLang="en-US"/>
              <a:t>益壯</a:t>
            </a:r>
            <a:r>
              <a:rPr lang="en-US" altLang="zh-TW"/>
              <a:t>95+</a:t>
            </a:r>
            <a:r>
              <a:rPr lang="zh-TW" altLang="en-US" u="sng"/>
              <a:t>兆仁</a:t>
            </a:r>
            <a:r>
              <a:rPr lang="en-US" altLang="zh-TW"/>
              <a:t>320+</a:t>
            </a:r>
            <a:r>
              <a:rPr lang="zh-TW" altLang="en-US"/>
              <a:t>中山醫</a:t>
            </a:r>
            <a:r>
              <a:rPr lang="en-US" altLang="zh-TW"/>
              <a:t>381+</a:t>
            </a:r>
            <a:r>
              <a:rPr lang="zh-TW" altLang="en-US"/>
              <a:t>勤業</a:t>
            </a:r>
            <a:r>
              <a:rPr lang="en-US" altLang="zh-TW"/>
              <a:t>8,095=11,745</a:t>
            </a:r>
          </a:p>
          <a:p>
            <a:pPr marL="0" marR="0" lvl="0" indent="0" algn="l" defTabSz="914400" rtl="0" eaLnBrk="0" fontAlgn="base" latinLnBrk="0" hangingPunct="0">
              <a:lnSpc>
                <a:spcPct val="100000"/>
              </a:lnSpc>
              <a:spcBef>
                <a:spcPct val="30000"/>
              </a:spcBef>
              <a:spcAft>
                <a:spcPct val="0"/>
              </a:spcAft>
              <a:buClrTx/>
              <a:buSzTx/>
              <a:buFontTx/>
              <a:buNone/>
              <a:tabLst/>
              <a:defRPr/>
            </a:pPr>
            <a:r>
              <a:rPr lang="en-US" altLang="zh-TW"/>
              <a:t>H100_FY111</a:t>
            </a:r>
            <a:r>
              <a:rPr lang="zh-TW" altLang="en-US"/>
              <a:t>已簽約</a:t>
            </a:r>
            <a:r>
              <a:rPr lang="en-US" altLang="zh-TW"/>
              <a:t>=10,473</a:t>
            </a:r>
            <a:r>
              <a:rPr lang="zh-TW" altLang="en-US"/>
              <a:t>。</a:t>
            </a:r>
            <a:r>
              <a:rPr lang="en-US" altLang="zh-TW"/>
              <a:t>H200_FY111</a:t>
            </a:r>
            <a:r>
              <a:rPr lang="zh-TW" altLang="en-US"/>
              <a:t>已簽約</a:t>
            </a:r>
            <a:r>
              <a:rPr lang="en-US" altLang="zh-TW"/>
              <a:t>=1,272</a:t>
            </a:r>
            <a:r>
              <a:rPr lang="zh-TW" altLang="en-US"/>
              <a:t>。</a:t>
            </a:r>
            <a:endParaRPr lang="en-US" altLang="zh-TW"/>
          </a:p>
          <a:p>
            <a:pPr marL="0" marR="0" lvl="0" indent="0" algn="l" defTabSz="914400" rtl="0" eaLnBrk="0" fontAlgn="base" latinLnBrk="0" hangingPunct="0">
              <a:lnSpc>
                <a:spcPct val="100000"/>
              </a:lnSpc>
              <a:spcBef>
                <a:spcPct val="30000"/>
              </a:spcBef>
              <a:spcAft>
                <a:spcPct val="0"/>
              </a:spcAft>
              <a:buClrTx/>
              <a:buSzTx/>
              <a:buFontTx/>
              <a:buNone/>
              <a:tabLst/>
              <a:defRPr/>
            </a:pPr>
            <a:r>
              <a:rPr lang="en-US" altLang="zh-TW"/>
              <a:t>H100</a:t>
            </a:r>
            <a:r>
              <a:rPr lang="zh-TW" altLang="en-US"/>
              <a:t>已達成</a:t>
            </a:r>
            <a:r>
              <a:rPr lang="en-US" altLang="zh-TW"/>
              <a:t>BP_14,391</a:t>
            </a:r>
            <a:r>
              <a:rPr lang="zh-TW" altLang="en-US"/>
              <a:t>，</a:t>
            </a:r>
            <a:r>
              <a:rPr lang="en-US" altLang="zh-TW"/>
              <a:t>IP_3,309=2,229+</a:t>
            </a:r>
            <a:r>
              <a:rPr lang="zh-TW" altLang="en-US"/>
              <a:t>龍滕</a:t>
            </a:r>
            <a:r>
              <a:rPr lang="en-US" altLang="zh-TW"/>
              <a:t>1,080</a:t>
            </a:r>
            <a:r>
              <a:rPr lang="zh-TW" altLang="en-US"/>
              <a:t>，企業收入</a:t>
            </a:r>
            <a:r>
              <a:rPr lang="en-US" altLang="zh-TW"/>
              <a:t>17,700</a:t>
            </a:r>
            <a:r>
              <a:rPr lang="zh-TW" altLang="en-US"/>
              <a:t>。</a:t>
            </a:r>
            <a:r>
              <a:rPr lang="en-US" altLang="zh-TW"/>
              <a:t>H200</a:t>
            </a:r>
            <a:r>
              <a:rPr lang="zh-TW" altLang="en-US"/>
              <a:t>已達成</a:t>
            </a:r>
            <a:r>
              <a:rPr lang="en-US" altLang="zh-TW"/>
              <a:t>BP_1,272</a:t>
            </a:r>
            <a:r>
              <a:rPr lang="zh-TW" altLang="en-US"/>
              <a:t>，</a:t>
            </a:r>
            <a:r>
              <a:rPr lang="en-US" altLang="zh-TW"/>
              <a:t>IP_0</a:t>
            </a:r>
            <a:r>
              <a:rPr lang="zh-TW" altLang="en-US"/>
              <a:t>。</a:t>
            </a:r>
            <a:endParaRPr lang="en-US" altLang="zh-TW"/>
          </a:p>
        </p:txBody>
      </p:sp>
      <p:sp>
        <p:nvSpPr>
          <p:cNvPr id="4" name="投影片編號版面配置區 3"/>
          <p:cNvSpPr>
            <a:spLocks noGrp="1"/>
          </p:cNvSpPr>
          <p:nvPr>
            <p:ph type="sldNum" sz="quarter" idx="10"/>
          </p:nvPr>
        </p:nvSpPr>
        <p:spPr/>
        <p:txBody>
          <a:bodyPr/>
          <a:lstStyle/>
          <a:p>
            <a:pPr marL="0" marR="0" lvl="0" indent="0" algn="r" defTabSz="914200" rtl="0" eaLnBrk="1" fontAlgn="base" latinLnBrk="0" hangingPunct="1">
              <a:lnSpc>
                <a:spcPct val="100000"/>
              </a:lnSpc>
              <a:spcBef>
                <a:spcPct val="0"/>
              </a:spcBef>
              <a:spcAft>
                <a:spcPct val="0"/>
              </a:spcAft>
              <a:buClrTx/>
              <a:buSzTx/>
              <a:buFontTx/>
              <a:buNone/>
              <a:tabLst/>
              <a:defRPr/>
            </a:pPr>
            <a:fld id="{E1765024-6C29-460A-A7EB-138FDFDC4AD9}" type="slidenum">
              <a:rPr kumimoji="1" lang="en-US" altLang="zh-TW" sz="1200" b="0" i="0" u="none" strike="noStrike" kern="1200" cap="none" spc="0" normalizeH="0" baseline="0" noProof="0" smtClean="0">
                <a:ln>
                  <a:noFill/>
                </a:ln>
                <a:solidFill>
                  <a:srgbClr val="000000"/>
                </a:solidFill>
                <a:effectLst/>
                <a:uLnTx/>
                <a:uFillTx/>
                <a:latin typeface="Arial" panose="020B0604020202020204" pitchFamily="34" charset="0"/>
                <a:ea typeface="新細明體" panose="02020500000000000000" pitchFamily="18" charset="-120"/>
                <a:cs typeface="+mn-cs"/>
              </a:rPr>
              <a:pPr marL="0" marR="0" lvl="0" indent="0" algn="r" defTabSz="914200" rtl="0" eaLnBrk="1" fontAlgn="base" latinLnBrk="0" hangingPunct="1">
                <a:lnSpc>
                  <a:spcPct val="100000"/>
                </a:lnSpc>
                <a:spcBef>
                  <a:spcPct val="0"/>
                </a:spcBef>
                <a:spcAft>
                  <a:spcPct val="0"/>
                </a:spcAft>
                <a:buClrTx/>
                <a:buSzTx/>
                <a:buFontTx/>
                <a:buNone/>
                <a:tabLst/>
                <a:defRPr/>
              </a:pPr>
              <a:t>3</a:t>
            </a:fld>
            <a:endParaRPr kumimoji="1" lang="en-US" altLang="zh-TW" sz="1200" b="0" i="0" u="none" strike="noStrike" kern="1200" cap="none" spc="0" normalizeH="0" baseline="0" noProof="0">
              <a:ln>
                <a:noFill/>
              </a:ln>
              <a:solidFill>
                <a:srgbClr val="000000"/>
              </a:solidFill>
              <a:effectLst/>
              <a:uLnTx/>
              <a:uFillTx/>
              <a:latin typeface="Arial" panose="020B0604020202020204" pitchFamily="34" charset="0"/>
              <a:ea typeface="新細明體" panose="02020500000000000000" pitchFamily="18" charset="-120"/>
              <a:cs typeface="+mn-cs"/>
            </a:endParaRPr>
          </a:p>
        </p:txBody>
      </p:sp>
    </p:spTree>
    <p:extLst>
      <p:ext uri="{BB962C8B-B14F-4D97-AF65-F5344CB8AC3E}">
        <p14:creationId xmlns:p14="http://schemas.microsoft.com/office/powerpoint/2010/main" val="362553854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en-US" altLang="zh-TW" sz="1200"/>
              <a:t>BP Backlog=</a:t>
            </a:r>
            <a:r>
              <a:rPr lang="zh-TW" altLang="en-US" sz="1200"/>
              <a:t>振業</a:t>
            </a:r>
            <a:r>
              <a:rPr lang="en-US" altLang="zh-TW" sz="1200"/>
              <a:t>230+</a:t>
            </a:r>
            <a:r>
              <a:rPr lang="zh-TW" altLang="en-US" sz="1200"/>
              <a:t>三趨</a:t>
            </a:r>
            <a:r>
              <a:rPr lang="en-US" altLang="zh-TW" sz="1200"/>
              <a:t>1,672+</a:t>
            </a:r>
            <a:r>
              <a:rPr lang="zh-TW" altLang="en-US" sz="1200"/>
              <a:t>合勤</a:t>
            </a:r>
            <a:r>
              <a:rPr lang="en-US" altLang="zh-TW" sz="1200"/>
              <a:t>1,759+</a:t>
            </a:r>
            <a:r>
              <a:rPr lang="zh-TW" altLang="en-US" sz="1200"/>
              <a:t>中國佈道</a:t>
            </a:r>
            <a:r>
              <a:rPr lang="en-US" altLang="zh-TW" sz="1200"/>
              <a:t>1,627+</a:t>
            </a:r>
            <a:r>
              <a:rPr lang="zh-TW" altLang="en-US" sz="1200"/>
              <a:t>麗媚</a:t>
            </a:r>
            <a:r>
              <a:rPr lang="en-US" altLang="zh-TW" sz="1200"/>
              <a:t>1,107+</a:t>
            </a:r>
            <a:r>
              <a:rPr lang="zh-TW" altLang="en-US" sz="1200"/>
              <a:t>口渴米菇</a:t>
            </a:r>
            <a:r>
              <a:rPr lang="en-US" altLang="zh-TW" sz="1200"/>
              <a:t>585+</a:t>
            </a:r>
            <a:r>
              <a:rPr lang="zh-TW" altLang="en-US" sz="1200"/>
              <a:t>中華郵政</a:t>
            </a:r>
            <a:r>
              <a:rPr lang="en-US" altLang="zh-TW" sz="1200"/>
              <a:t>2,210=9,189K</a:t>
            </a:r>
          </a:p>
          <a:p>
            <a:pPr marL="0" marR="0" lvl="0" indent="0" algn="l" defTabSz="914400" rtl="0" eaLnBrk="0" fontAlgn="base" latinLnBrk="0" hangingPunct="0">
              <a:lnSpc>
                <a:spcPct val="100000"/>
              </a:lnSpc>
              <a:spcBef>
                <a:spcPct val="30000"/>
              </a:spcBef>
              <a:spcAft>
                <a:spcPct val="0"/>
              </a:spcAft>
              <a:buClrTx/>
              <a:buSzTx/>
              <a:buFontTx/>
              <a:buNone/>
              <a:tabLst/>
              <a:defRPr/>
            </a:pPr>
            <a:endParaRPr lang="en-US" altLang="zh-TW"/>
          </a:p>
          <a:p>
            <a:pPr marL="0" marR="0" lvl="0" indent="0" algn="l" defTabSz="914400" rtl="0" eaLnBrk="0" fontAlgn="base" latinLnBrk="0" hangingPunct="0">
              <a:lnSpc>
                <a:spcPct val="100000"/>
              </a:lnSpc>
              <a:spcBef>
                <a:spcPct val="30000"/>
              </a:spcBef>
              <a:spcAft>
                <a:spcPct val="0"/>
              </a:spcAft>
              <a:buClrTx/>
              <a:buSzTx/>
              <a:buFontTx/>
              <a:buNone/>
              <a:tabLst/>
              <a:defRPr/>
            </a:pPr>
            <a:r>
              <a:rPr lang="en-US" altLang="zh-TW"/>
              <a:t>IP Backlog=</a:t>
            </a:r>
            <a:r>
              <a:rPr lang="zh-TW" altLang="en-US"/>
              <a:t>晉弘</a:t>
            </a:r>
            <a:r>
              <a:rPr lang="en-US" altLang="zh-TW"/>
              <a:t>600K</a:t>
            </a:r>
          </a:p>
          <a:p>
            <a:pPr marL="0" marR="0" lvl="0" indent="0" algn="l" defTabSz="914400" rtl="0" eaLnBrk="0" fontAlgn="base" latinLnBrk="0" hangingPunct="0">
              <a:lnSpc>
                <a:spcPct val="100000"/>
              </a:lnSpc>
              <a:spcBef>
                <a:spcPct val="30000"/>
              </a:spcBef>
              <a:spcAft>
                <a:spcPct val="0"/>
              </a:spcAft>
              <a:buClrTx/>
              <a:buSzTx/>
              <a:buFontTx/>
              <a:buNone/>
              <a:tabLst/>
              <a:defRPr/>
            </a:pPr>
            <a:endParaRPr lang="en-US" altLang="zh-TW" sz="1200"/>
          </a:p>
          <a:p>
            <a:pPr marL="0" marR="0" lvl="0" indent="0" algn="l" defTabSz="914400" rtl="0" eaLnBrk="0" fontAlgn="base" latinLnBrk="0" hangingPunct="0">
              <a:lnSpc>
                <a:spcPct val="100000"/>
              </a:lnSpc>
              <a:spcBef>
                <a:spcPct val="30000"/>
              </a:spcBef>
              <a:spcAft>
                <a:spcPct val="0"/>
              </a:spcAft>
              <a:buClrTx/>
              <a:buSzTx/>
              <a:buFontTx/>
              <a:buNone/>
              <a:tabLst/>
              <a:defRPr/>
            </a:pPr>
            <a:r>
              <a:rPr lang="en-US" altLang="zh-TW" sz="1200"/>
              <a:t>FY112_IP+BP_</a:t>
            </a:r>
            <a:r>
              <a:rPr lang="en-US" altLang="zh-TW"/>
              <a:t>Backlog=9,789K</a:t>
            </a:r>
            <a:endParaRPr lang="en-US" altLang="zh-TW" sz="1200"/>
          </a:p>
        </p:txBody>
      </p:sp>
      <p:sp>
        <p:nvSpPr>
          <p:cNvPr id="4" name="投影片編號版面配置區 3"/>
          <p:cNvSpPr>
            <a:spLocks noGrp="1"/>
          </p:cNvSpPr>
          <p:nvPr>
            <p:ph type="sldNum" sz="quarter" idx="10"/>
          </p:nvPr>
        </p:nvSpPr>
        <p:spPr/>
        <p:txBody>
          <a:bodyPr/>
          <a:lstStyle/>
          <a:p>
            <a:pPr marL="0" marR="0" lvl="0" indent="0" algn="r" defTabSz="914200" rtl="0" eaLnBrk="1" fontAlgn="base" latinLnBrk="0" hangingPunct="1">
              <a:lnSpc>
                <a:spcPct val="100000"/>
              </a:lnSpc>
              <a:spcBef>
                <a:spcPct val="0"/>
              </a:spcBef>
              <a:spcAft>
                <a:spcPct val="0"/>
              </a:spcAft>
              <a:buClrTx/>
              <a:buSzTx/>
              <a:buFontTx/>
              <a:buNone/>
              <a:tabLst/>
              <a:defRPr/>
            </a:pPr>
            <a:fld id="{E1765024-6C29-460A-A7EB-138FDFDC4AD9}" type="slidenum">
              <a:rPr kumimoji="1" lang="en-US" altLang="zh-TW" sz="1200" b="0" i="0" u="none" strike="noStrike" kern="1200" cap="none" spc="0" normalizeH="0" baseline="0" noProof="0" smtClean="0">
                <a:ln>
                  <a:noFill/>
                </a:ln>
                <a:solidFill>
                  <a:srgbClr val="000000"/>
                </a:solidFill>
                <a:effectLst/>
                <a:uLnTx/>
                <a:uFillTx/>
                <a:latin typeface="Arial" panose="020B0604020202020204" pitchFamily="34" charset="0"/>
                <a:ea typeface="新細明體" panose="02020500000000000000" pitchFamily="18" charset="-120"/>
                <a:cs typeface="+mn-cs"/>
              </a:rPr>
              <a:pPr marL="0" marR="0" lvl="0" indent="0" algn="r" defTabSz="914200" rtl="0" eaLnBrk="1" fontAlgn="base" latinLnBrk="0" hangingPunct="1">
                <a:lnSpc>
                  <a:spcPct val="100000"/>
                </a:lnSpc>
                <a:spcBef>
                  <a:spcPct val="0"/>
                </a:spcBef>
                <a:spcAft>
                  <a:spcPct val="0"/>
                </a:spcAft>
                <a:buClrTx/>
                <a:buSzTx/>
                <a:buFontTx/>
                <a:buNone/>
                <a:tabLst/>
                <a:defRPr/>
              </a:pPr>
              <a:t>4</a:t>
            </a:fld>
            <a:endParaRPr kumimoji="1" lang="en-US" altLang="zh-TW" sz="1200" b="0" i="0" u="none" strike="noStrike" kern="1200" cap="none" spc="0" normalizeH="0" baseline="0" noProof="0">
              <a:ln>
                <a:noFill/>
              </a:ln>
              <a:solidFill>
                <a:srgbClr val="000000"/>
              </a:solidFill>
              <a:effectLst/>
              <a:uLnTx/>
              <a:uFillTx/>
              <a:latin typeface="Arial" panose="020B0604020202020204" pitchFamily="34" charset="0"/>
              <a:ea typeface="新細明體" panose="02020500000000000000" pitchFamily="18" charset="-120"/>
              <a:cs typeface="+mn-cs"/>
            </a:endParaRPr>
          </a:p>
        </p:txBody>
      </p:sp>
    </p:spTree>
    <p:extLst>
      <p:ext uri="{BB962C8B-B14F-4D97-AF65-F5344CB8AC3E}">
        <p14:creationId xmlns:p14="http://schemas.microsoft.com/office/powerpoint/2010/main" val="426956149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en-US" altLang="zh-TW" sz="1000"/>
              <a:t>Backlog=</a:t>
            </a:r>
            <a:r>
              <a:rPr lang="zh-TW" altLang="en-US" sz="1000"/>
              <a:t>晉弘</a:t>
            </a:r>
            <a:r>
              <a:rPr lang="en-US" altLang="zh-TW" sz="1000"/>
              <a:t>600</a:t>
            </a:r>
            <a:endParaRPr lang="zh-TW" altLang="en-US" sz="1000"/>
          </a:p>
        </p:txBody>
      </p:sp>
      <p:sp>
        <p:nvSpPr>
          <p:cNvPr id="4" name="投影片編號版面配置區 3"/>
          <p:cNvSpPr>
            <a:spLocks noGrp="1"/>
          </p:cNvSpPr>
          <p:nvPr>
            <p:ph type="sldNum" sz="quarter" idx="10"/>
          </p:nvPr>
        </p:nvSpPr>
        <p:spPr/>
        <p:txBody>
          <a:bodyPr/>
          <a:lstStyle/>
          <a:p>
            <a:pPr marL="0" marR="0" lvl="0" indent="0" algn="r" defTabSz="914200" rtl="0" eaLnBrk="1" fontAlgn="base" latinLnBrk="0" hangingPunct="1">
              <a:lnSpc>
                <a:spcPct val="100000"/>
              </a:lnSpc>
              <a:spcBef>
                <a:spcPct val="0"/>
              </a:spcBef>
              <a:spcAft>
                <a:spcPct val="0"/>
              </a:spcAft>
              <a:buClrTx/>
              <a:buSzTx/>
              <a:buFontTx/>
              <a:buNone/>
              <a:tabLst/>
              <a:defRPr/>
            </a:pPr>
            <a:fld id="{E1765024-6C29-460A-A7EB-138FDFDC4AD9}" type="slidenum">
              <a:rPr kumimoji="1" lang="en-US" altLang="zh-TW" sz="1200" b="0" i="0" u="none" strike="noStrike" kern="1200" cap="none" spc="0" normalizeH="0" baseline="0" noProof="0" smtClean="0">
                <a:ln>
                  <a:noFill/>
                </a:ln>
                <a:solidFill>
                  <a:srgbClr val="000000"/>
                </a:solidFill>
                <a:effectLst/>
                <a:uLnTx/>
                <a:uFillTx/>
                <a:latin typeface="Arial" panose="020B0604020202020204" pitchFamily="34" charset="0"/>
                <a:ea typeface="新細明體" panose="02020500000000000000" pitchFamily="18" charset="-120"/>
                <a:cs typeface="+mn-cs"/>
              </a:rPr>
              <a:pPr marL="0" marR="0" lvl="0" indent="0" algn="r" defTabSz="914200" rtl="0" eaLnBrk="1" fontAlgn="base" latinLnBrk="0" hangingPunct="1">
                <a:lnSpc>
                  <a:spcPct val="100000"/>
                </a:lnSpc>
                <a:spcBef>
                  <a:spcPct val="0"/>
                </a:spcBef>
                <a:spcAft>
                  <a:spcPct val="0"/>
                </a:spcAft>
                <a:buClrTx/>
                <a:buSzTx/>
                <a:buFontTx/>
                <a:buNone/>
                <a:tabLst/>
                <a:defRPr/>
              </a:pPr>
              <a:t>5</a:t>
            </a:fld>
            <a:endParaRPr kumimoji="1" lang="en-US" altLang="zh-TW" sz="1200" b="0" i="0" u="none" strike="noStrike" kern="1200" cap="none" spc="0" normalizeH="0" baseline="0" noProof="0">
              <a:ln>
                <a:noFill/>
              </a:ln>
              <a:solidFill>
                <a:srgbClr val="000000"/>
              </a:solidFill>
              <a:effectLst/>
              <a:uLnTx/>
              <a:uFillTx/>
              <a:latin typeface="Arial" panose="020B0604020202020204" pitchFamily="34" charset="0"/>
              <a:ea typeface="新細明體" panose="02020500000000000000" pitchFamily="18" charset="-120"/>
              <a:cs typeface="+mn-cs"/>
            </a:endParaRPr>
          </a:p>
        </p:txBody>
      </p:sp>
    </p:spTree>
    <p:extLst>
      <p:ext uri="{BB962C8B-B14F-4D97-AF65-F5344CB8AC3E}">
        <p14:creationId xmlns:p14="http://schemas.microsoft.com/office/powerpoint/2010/main" val="131059045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5"/>
        <p:cNvGrpSpPr/>
        <p:nvPr/>
      </p:nvGrpSpPr>
      <p:grpSpPr>
        <a:xfrm>
          <a:off x="0" y="0"/>
          <a:ext cx="0" cy="0"/>
          <a:chOff x="0" y="0"/>
          <a:chExt cx="0" cy="0"/>
        </a:xfrm>
      </p:grpSpPr>
      <p:sp>
        <p:nvSpPr>
          <p:cNvPr id="156" name="Google Shape;156;p5:notes"/>
          <p:cNvSpPr>
            <a:spLocks noGrp="1" noRot="1" noChangeAspect="1"/>
          </p:cNvSpPr>
          <p:nvPr>
            <p:ph type="sldImg" idx="2"/>
          </p:nvPr>
        </p:nvSpPr>
        <p:spPr>
          <a:xfrm>
            <a:off x="920750" y="746125"/>
            <a:ext cx="4962525" cy="37211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sm" len="sm"/>
            <a:tailEnd type="none" w="sm" len="sm"/>
          </a:ln>
        </p:spPr>
      </p:sp>
      <p:sp>
        <p:nvSpPr>
          <p:cNvPr id="157" name="Google Shape;157;p5:notes"/>
          <p:cNvSpPr txBox="1">
            <a:spLocks noGrp="1"/>
          </p:cNvSpPr>
          <p:nvPr>
            <p:ph type="body" idx="1"/>
          </p:nvPr>
        </p:nvSpPr>
        <p:spPr>
          <a:xfrm>
            <a:off x="679310" y="4717322"/>
            <a:ext cx="5439101" cy="4466502"/>
          </a:xfrm>
          <a:prstGeom prst="rect">
            <a:avLst/>
          </a:prstGeom>
          <a:noFill/>
          <a:ln>
            <a:noFill/>
          </a:ln>
        </p:spPr>
        <p:txBody>
          <a:bodyPr spcFirstLastPara="1" wrap="square" lIns="91625" tIns="45800" rIns="91625" bIns="45800" anchor="t" anchorCtr="0">
            <a:noAutofit/>
          </a:bodyPr>
          <a:lstStyle/>
          <a:p>
            <a:pPr marL="0" lvl="0" indent="0" algn="l" rtl="0">
              <a:spcBef>
                <a:spcPts val="0"/>
              </a:spcBef>
              <a:spcAft>
                <a:spcPts val="0"/>
              </a:spcAft>
              <a:buNone/>
            </a:pPr>
            <a:endParaRPr/>
          </a:p>
        </p:txBody>
      </p:sp>
      <p:sp>
        <p:nvSpPr>
          <p:cNvPr id="158" name="Google Shape;158;p5:notes"/>
          <p:cNvSpPr txBox="1">
            <a:spLocks noGrp="1"/>
          </p:cNvSpPr>
          <p:nvPr>
            <p:ph type="sldNum" idx="12"/>
          </p:nvPr>
        </p:nvSpPr>
        <p:spPr>
          <a:xfrm>
            <a:off x="3849826" y="9429834"/>
            <a:ext cx="2946246" cy="496810"/>
          </a:xfrm>
          <a:prstGeom prst="rect">
            <a:avLst/>
          </a:prstGeom>
          <a:noFill/>
          <a:ln>
            <a:noFill/>
          </a:ln>
        </p:spPr>
        <p:txBody>
          <a:bodyPr spcFirstLastPara="1" wrap="square" lIns="91625" tIns="45800" rIns="91625" bIns="45800" anchor="b" anchorCtr="0">
            <a:noAutofit/>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strike="noStrike" cap="none">
                <a:solidFill>
                  <a:srgbClr val="000000"/>
                </a:solidFill>
                <a:latin typeface="Arial"/>
                <a:ea typeface="Arial"/>
                <a:cs typeface="Arial"/>
                <a:sym typeface="Arial"/>
              </a:rPr>
              <a:t>6</a:t>
            </a:fld>
            <a:endParaRPr sz="1200" b="0" i="0" u="none" strike="noStrike" cap="none">
              <a:solidFill>
                <a:srgbClr val="000000"/>
              </a:solidFill>
              <a:latin typeface="Arial"/>
              <a:ea typeface="Arial"/>
              <a:cs typeface="Arial"/>
              <a:sym typeface="Arial"/>
            </a:endParaRPr>
          </a:p>
        </p:txBody>
      </p:sp>
    </p:spTree>
    <p:extLst>
      <p:ext uri="{BB962C8B-B14F-4D97-AF65-F5344CB8AC3E}">
        <p14:creationId xmlns:p14="http://schemas.microsoft.com/office/powerpoint/2010/main" val="334764484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a:xfrm>
            <a:off x="917575" y="744538"/>
            <a:ext cx="4962525" cy="3722687"/>
          </a:xfrm>
        </p:spPr>
      </p:sp>
      <p:sp>
        <p:nvSpPr>
          <p:cNvPr id="3" name="備忘稿版面配置區 2"/>
          <p:cNvSpPr>
            <a:spLocks noGrp="1"/>
          </p:cNvSpPr>
          <p:nvPr>
            <p:ph type="body" idx="1"/>
          </p:nvPr>
        </p:nvSpPr>
        <p:spPr/>
        <p:txBody>
          <a:bodyPr/>
          <a:lstStyle/>
          <a:p>
            <a:r>
              <a:rPr lang="zh-TW" altLang="en-US"/>
              <a:t>策略意涵、</a:t>
            </a:r>
            <a:endParaRPr lang="en-US" altLang="zh-TW"/>
          </a:p>
          <a:p>
            <a:endParaRPr lang="zh-TW" altLang="en-US"/>
          </a:p>
        </p:txBody>
      </p:sp>
      <p:sp>
        <p:nvSpPr>
          <p:cNvPr id="4" name="投影片編號版面配置區 3"/>
          <p:cNvSpPr>
            <a:spLocks noGrp="1"/>
          </p:cNvSpPr>
          <p:nvPr>
            <p:ph type="sldNum" sz="quarter" idx="10"/>
          </p:nvPr>
        </p:nvSpPr>
        <p:spPr/>
        <p:txBody>
          <a:bodyPr/>
          <a:lstStyle/>
          <a:p>
            <a:fld id="{44CE71AA-09F8-4FB5-8A13-288836B8A8A4}" type="slidenum">
              <a:rPr lang="zh-TW" altLang="en-US" smtClean="0"/>
              <a:t>8</a:t>
            </a:fld>
            <a:endParaRPr lang="zh-TW" altLang="en-US"/>
          </a:p>
        </p:txBody>
      </p:sp>
    </p:spTree>
    <p:extLst>
      <p:ext uri="{BB962C8B-B14F-4D97-AF65-F5344CB8AC3E}">
        <p14:creationId xmlns:p14="http://schemas.microsoft.com/office/powerpoint/2010/main" val="42218542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a:xfrm>
            <a:off x="917575" y="744538"/>
            <a:ext cx="4962525" cy="3722687"/>
          </a:xfrm>
        </p:spPr>
      </p:sp>
      <p:sp>
        <p:nvSpPr>
          <p:cNvPr id="3" name="備忘稿版面配置區 2"/>
          <p:cNvSpPr>
            <a:spLocks noGrp="1"/>
          </p:cNvSpPr>
          <p:nvPr>
            <p:ph type="body" idx="1"/>
          </p:nvPr>
        </p:nvSpPr>
        <p:spPr/>
        <p:txBody>
          <a:bodyPr/>
          <a:lstStyle/>
          <a:p>
            <a:r>
              <a:rPr lang="zh-TW" altLang="en-US"/>
              <a:t>策略意涵、</a:t>
            </a:r>
            <a:endParaRPr lang="en-US" altLang="zh-TW"/>
          </a:p>
          <a:p>
            <a:endParaRPr lang="zh-TW" altLang="en-US"/>
          </a:p>
        </p:txBody>
      </p:sp>
      <p:sp>
        <p:nvSpPr>
          <p:cNvPr id="4" name="投影片編號版面配置區 3"/>
          <p:cNvSpPr>
            <a:spLocks noGrp="1"/>
          </p:cNvSpPr>
          <p:nvPr>
            <p:ph type="sldNum" sz="quarter" idx="10"/>
          </p:nvPr>
        </p:nvSpPr>
        <p:spPr/>
        <p:txBody>
          <a:bodyPr/>
          <a:lstStyle/>
          <a:p>
            <a:fld id="{44CE71AA-09F8-4FB5-8A13-288836B8A8A4}" type="slidenum">
              <a:rPr lang="zh-TW" altLang="en-US" smtClean="0"/>
              <a:t>9</a:t>
            </a:fld>
            <a:endParaRPr lang="zh-TW" altLang="en-US"/>
          </a:p>
        </p:txBody>
      </p:sp>
    </p:spTree>
    <p:extLst>
      <p:ext uri="{BB962C8B-B14F-4D97-AF65-F5344CB8AC3E}">
        <p14:creationId xmlns:p14="http://schemas.microsoft.com/office/powerpoint/2010/main" val="2518150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a:xfrm>
            <a:off x="917575" y="744538"/>
            <a:ext cx="4962525" cy="3722687"/>
          </a:xfrm>
        </p:spPr>
      </p:sp>
      <p:sp>
        <p:nvSpPr>
          <p:cNvPr id="3" name="備忘稿版面配置區 2"/>
          <p:cNvSpPr>
            <a:spLocks noGrp="1"/>
          </p:cNvSpPr>
          <p:nvPr>
            <p:ph type="body" idx="1"/>
          </p:nvPr>
        </p:nvSpPr>
        <p:spPr/>
        <p:txBody>
          <a:bodyPr/>
          <a:lstStyle/>
          <a:p>
            <a:r>
              <a:rPr lang="zh-TW" altLang="en-US"/>
              <a:t>策略意涵、</a:t>
            </a:r>
            <a:endParaRPr lang="en-US" altLang="zh-TW"/>
          </a:p>
          <a:p>
            <a:endParaRPr lang="zh-TW" altLang="en-US"/>
          </a:p>
        </p:txBody>
      </p:sp>
      <p:sp>
        <p:nvSpPr>
          <p:cNvPr id="4" name="投影片編號版面配置區 3"/>
          <p:cNvSpPr>
            <a:spLocks noGrp="1"/>
          </p:cNvSpPr>
          <p:nvPr>
            <p:ph type="sldNum" sz="quarter" idx="10"/>
          </p:nvPr>
        </p:nvSpPr>
        <p:spPr/>
        <p:txBody>
          <a:bodyPr/>
          <a:lstStyle/>
          <a:p>
            <a:fld id="{44CE71AA-09F8-4FB5-8A13-288836B8A8A4}" type="slidenum">
              <a:rPr lang="zh-TW" altLang="en-US" smtClean="0"/>
              <a:t>10</a:t>
            </a:fld>
            <a:endParaRPr lang="zh-TW" altLang="en-US"/>
          </a:p>
        </p:txBody>
      </p:sp>
    </p:spTree>
    <p:extLst>
      <p:ext uri="{BB962C8B-B14F-4D97-AF65-F5344CB8AC3E}">
        <p14:creationId xmlns:p14="http://schemas.microsoft.com/office/powerpoint/2010/main" val="56471215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xfrm>
            <a:off x="3124200" y="6245225"/>
            <a:ext cx="2895600" cy="476250"/>
          </a:xfrm>
          <a:prstGeom prst="rect">
            <a:avLst/>
          </a:prstGeom>
          <a:ln/>
        </p:spPr>
        <p:txBody>
          <a:bodyPr/>
          <a:lstStyle>
            <a:lvl1pPr>
              <a:defRPr/>
            </a:lvl1pPr>
          </a:lstStyle>
          <a:p>
            <a:pPr eaLnBrk="1" hangingPunct="1">
              <a:defRPr/>
            </a:pPr>
            <a:endParaRPr lang="zh-TW" altLang="en-US" sz="1800" b="0">
              <a:solidFill>
                <a:prstClr val="black"/>
              </a:solidFill>
              <a:latin typeface="Arial"/>
              <a:ea typeface="新細明體" charset="-120"/>
            </a:endParaRPr>
          </a:p>
        </p:txBody>
      </p:sp>
      <p:sp>
        <p:nvSpPr>
          <p:cNvPr id="3" name="Rectangle 6"/>
          <p:cNvSpPr>
            <a:spLocks noGrp="1" noChangeArrowheads="1"/>
          </p:cNvSpPr>
          <p:nvPr>
            <p:ph type="sldNum" sz="quarter" idx="11"/>
          </p:nvPr>
        </p:nvSpPr>
        <p:spPr>
          <a:ln/>
        </p:spPr>
        <p:txBody>
          <a:bodyPr/>
          <a:lstStyle>
            <a:lvl1pPr>
              <a:defRPr/>
            </a:lvl1pPr>
          </a:lstStyle>
          <a:p>
            <a:pPr>
              <a:defRPr/>
            </a:pPr>
            <a:fld id="{BAFA6803-1258-4500-B9E1-21C009BBB319}" type="slidenum">
              <a:rPr lang="zh-TW" altLang="en-US">
                <a:solidFill>
                  <a:prstClr val="white"/>
                </a:solidFill>
              </a:rPr>
              <a:pPr>
                <a:defRPr/>
              </a:pPr>
              <a:t>‹#›</a:t>
            </a:fld>
            <a:endParaRPr lang="zh-TW" altLang="en-US">
              <a:solidFill>
                <a:prstClr val="white"/>
              </a:solidFill>
            </a:endParaRPr>
          </a:p>
        </p:txBody>
      </p:sp>
    </p:spTree>
    <p:extLst>
      <p:ext uri="{BB962C8B-B14F-4D97-AF65-F5344CB8AC3E}">
        <p14:creationId xmlns:p14="http://schemas.microsoft.com/office/powerpoint/2010/main" val="4233272479"/>
      </p:ext>
    </p:extLst>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1_標題及物件">
    <p:spTree>
      <p:nvGrpSpPr>
        <p:cNvPr id="1" name=""/>
        <p:cNvGrpSpPr/>
        <p:nvPr/>
      </p:nvGrpSpPr>
      <p:grpSpPr>
        <a:xfrm>
          <a:off x="0" y="0"/>
          <a:ext cx="0" cy="0"/>
          <a:chOff x="0" y="0"/>
          <a:chExt cx="0" cy="0"/>
        </a:xfrm>
      </p:grpSpPr>
      <p:sp>
        <p:nvSpPr>
          <p:cNvPr id="3" name="內容版面配置區 2"/>
          <p:cNvSpPr>
            <a:spLocks noGrp="1"/>
          </p:cNvSpPr>
          <p:nvPr>
            <p:ph idx="1"/>
          </p:nvPr>
        </p:nvSpPr>
        <p:spPr>
          <a:xfrm>
            <a:off x="457203" y="1278467"/>
            <a:ext cx="8364538" cy="4919134"/>
          </a:xfrm>
        </p:spPr>
        <p:txBody>
          <a:bodyPr/>
          <a:lstStyle>
            <a:lvl1pPr>
              <a:defRPr sz="2400">
                <a:latin typeface="+mn-lt"/>
                <a:ea typeface="+mn-ea"/>
              </a:defRPr>
            </a:lvl1pPr>
            <a:lvl2pPr>
              <a:defRPr>
                <a:solidFill>
                  <a:srgbClr val="0000CC"/>
                </a:solidFill>
                <a:latin typeface="+mn-lt"/>
                <a:ea typeface="+mn-ea"/>
              </a:defRPr>
            </a:lvl2pPr>
            <a:lvl3pPr>
              <a:defRPr>
                <a:latin typeface="+mn-lt"/>
                <a:ea typeface="+mn-ea"/>
              </a:defRPr>
            </a:lvl3pPr>
            <a:lvl4pPr>
              <a:defRPr sz="1800">
                <a:solidFill>
                  <a:srgbClr val="0000CC"/>
                </a:solidFill>
                <a:latin typeface="+mn-lt"/>
                <a:ea typeface="+mn-ea"/>
              </a:defRPr>
            </a:lvl4pPr>
            <a:lvl5pPr>
              <a:defRPr sz="1600">
                <a:latin typeface="+mn-lt"/>
                <a:ea typeface="+mn-ea"/>
              </a:defRPr>
            </a:lvl5pPr>
            <a:lvl6pPr>
              <a:defRPr sz="1600">
                <a:latin typeface="+mn-lt"/>
                <a:ea typeface="+mn-ea"/>
              </a:defRPr>
            </a:lvl6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5" name="Rectangle 46"/>
          <p:cNvSpPr>
            <a:spLocks noGrp="1" noChangeArrowheads="1"/>
          </p:cNvSpPr>
          <p:nvPr>
            <p:ph type="ftr" sz="quarter" idx="11"/>
          </p:nvPr>
        </p:nvSpPr>
        <p:spPr>
          <a:xfrm>
            <a:off x="3641861" y="6628132"/>
            <a:ext cx="2920215" cy="229868"/>
          </a:xfrm>
          <a:prstGeom prst="rect">
            <a:avLst/>
          </a:prstGeom>
          <a:ln/>
        </p:spPr>
        <p:txBody>
          <a:bodyPr/>
          <a:lstStyle>
            <a:lvl1pPr>
              <a:defRPr>
                <a:latin typeface="Calibri" pitchFamily="34" charset="0"/>
              </a:defRPr>
            </a:lvl1pPr>
          </a:lstStyle>
          <a:p>
            <a:pPr algn="ctr" eaLnBrk="1" hangingPunct="1">
              <a:defRPr/>
            </a:pPr>
            <a:endParaRPr lang="en-US" altLang="zh-TW" b="0">
              <a:solidFill>
                <a:prstClr val="black"/>
              </a:solidFill>
              <a:ea typeface="新細明體" charset="-120"/>
            </a:endParaRPr>
          </a:p>
        </p:txBody>
      </p:sp>
      <p:sp>
        <p:nvSpPr>
          <p:cNvPr id="6" name="Rectangle 47"/>
          <p:cNvSpPr>
            <a:spLocks noGrp="1" noChangeArrowheads="1"/>
          </p:cNvSpPr>
          <p:nvPr>
            <p:ph type="sldNum" sz="quarter" idx="12"/>
          </p:nvPr>
        </p:nvSpPr>
        <p:spPr>
          <a:ln/>
        </p:spPr>
        <p:txBody>
          <a:bodyPr/>
          <a:lstStyle>
            <a:lvl1pPr>
              <a:defRPr/>
            </a:lvl1pPr>
          </a:lstStyle>
          <a:p>
            <a:pPr>
              <a:defRPr/>
            </a:pPr>
            <a:fld id="{06C282D4-C369-4B2F-B36D-CA76C3634FCD}" type="slidenum">
              <a:rPr lang="en-US" altLang="zh-TW">
                <a:solidFill>
                  <a:prstClr val="white"/>
                </a:solidFill>
              </a:rPr>
              <a:pPr>
                <a:defRPr/>
              </a:pPr>
              <a:t>‹#›</a:t>
            </a:fld>
            <a:endParaRPr lang="en-US" altLang="zh-TW">
              <a:solidFill>
                <a:prstClr val="white"/>
              </a:solidFill>
            </a:endParaRPr>
          </a:p>
        </p:txBody>
      </p:sp>
      <p:sp>
        <p:nvSpPr>
          <p:cNvPr id="7" name="Rectangle 43"/>
          <p:cNvSpPr>
            <a:spLocks noGrp="1" noChangeArrowheads="1"/>
          </p:cNvSpPr>
          <p:nvPr>
            <p:ph type="title"/>
          </p:nvPr>
        </p:nvSpPr>
        <p:spPr bwMode="auto">
          <a:xfrm>
            <a:off x="0" y="405141"/>
            <a:ext cx="9144000" cy="7757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zh-TW" altLang="en-US"/>
              <a:t>按一下以編輯母片標題樣式</a:t>
            </a:r>
          </a:p>
        </p:txBody>
      </p:sp>
      <p:sp>
        <p:nvSpPr>
          <p:cNvPr id="8" name="日期版面配置區 2"/>
          <p:cNvSpPr>
            <a:spLocks noGrp="1"/>
          </p:cNvSpPr>
          <p:nvPr>
            <p:ph type="dt" sz="half" idx="10"/>
          </p:nvPr>
        </p:nvSpPr>
        <p:spPr>
          <a:xfrm>
            <a:off x="6605588" y="6619893"/>
            <a:ext cx="1800225" cy="238125"/>
          </a:xfrm>
          <a:prstGeom prst="rect">
            <a:avLst/>
          </a:prstGeom>
        </p:spPr>
        <p:txBody>
          <a:bodyPr/>
          <a:lstStyle/>
          <a:p>
            <a:pPr algn="ctr" eaLnBrk="1" hangingPunct="1">
              <a:defRPr/>
            </a:pPr>
            <a:fld id="{2DC04D06-70D8-48A2-B2C8-F3E08559F2BE}" type="datetime1">
              <a:rPr lang="zh-TW" altLang="en-US" b="0" smtClean="0">
                <a:solidFill>
                  <a:prstClr val="black"/>
                </a:solidFill>
                <a:latin typeface="Arial"/>
                <a:ea typeface="新細明體" charset="-120"/>
              </a:rPr>
              <a:pPr algn="ctr" eaLnBrk="1" hangingPunct="1">
                <a:defRPr/>
              </a:pPr>
              <a:t>2024/10/7</a:t>
            </a:fld>
            <a:endParaRPr lang="en-US" altLang="zh-TW" b="0">
              <a:solidFill>
                <a:prstClr val="black"/>
              </a:solidFill>
              <a:latin typeface="Arial"/>
              <a:ea typeface="新細明體" charset="-120"/>
            </a:endParaRPr>
          </a:p>
        </p:txBody>
      </p:sp>
    </p:spTree>
    <p:extLst>
      <p:ext uri="{BB962C8B-B14F-4D97-AF65-F5344CB8AC3E}">
        <p14:creationId xmlns:p14="http://schemas.microsoft.com/office/powerpoint/2010/main" val="25733341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1_兩項物件">
    <p:spTree>
      <p:nvGrpSpPr>
        <p:cNvPr id="1" name=""/>
        <p:cNvGrpSpPr/>
        <p:nvPr/>
      </p:nvGrpSpPr>
      <p:grpSpPr>
        <a:xfrm>
          <a:off x="0" y="0"/>
          <a:ext cx="0" cy="0"/>
          <a:chOff x="0" y="0"/>
          <a:chExt cx="0" cy="0"/>
        </a:xfrm>
      </p:grpSpPr>
      <p:sp>
        <p:nvSpPr>
          <p:cNvPr id="2" name="標題 1"/>
          <p:cNvSpPr>
            <a:spLocks noGrp="1"/>
          </p:cNvSpPr>
          <p:nvPr>
            <p:ph type="title"/>
          </p:nvPr>
        </p:nvSpPr>
        <p:spPr>
          <a:xfrm>
            <a:off x="342907" y="308091"/>
            <a:ext cx="8487833" cy="614363"/>
          </a:xfrm>
        </p:spPr>
        <p:txBody>
          <a:bodyPr/>
          <a:lstStyle>
            <a:lvl1pPr>
              <a:defRPr>
                <a:latin typeface="Arial" panose="020B0604020202020204" pitchFamily="34" charset="0"/>
                <a:cs typeface="Arial" panose="020B0604020202020204" pitchFamily="34" charset="0"/>
              </a:defRPr>
            </a:lvl1pPr>
          </a:lstStyle>
          <a:p>
            <a:r>
              <a:rPr lang="zh-TW" altLang="en-US"/>
              <a:t>按一下以編輯母片標題樣式</a:t>
            </a:r>
          </a:p>
        </p:txBody>
      </p:sp>
      <p:sp>
        <p:nvSpPr>
          <p:cNvPr id="3" name="內容版面配置區 2"/>
          <p:cNvSpPr>
            <a:spLocks noGrp="1"/>
          </p:cNvSpPr>
          <p:nvPr>
            <p:ph sz="half" idx="1"/>
          </p:nvPr>
        </p:nvSpPr>
        <p:spPr>
          <a:xfrm>
            <a:off x="342902" y="1090246"/>
            <a:ext cx="8493368" cy="5249007"/>
          </a:xfrm>
        </p:spPr>
        <p:txBody>
          <a:bodyPr/>
          <a:lstStyle>
            <a:lvl1pPr marL="273050" indent="-273050">
              <a:defRPr sz="2400">
                <a:latin typeface="Times New Roman" panose="02020603050405020304" pitchFamily="18" charset="0"/>
                <a:cs typeface="Times New Roman" panose="02020603050405020304" pitchFamily="18" charset="0"/>
              </a:defRPr>
            </a:lvl1pPr>
            <a:lvl2pPr marL="623888" indent="-350838">
              <a:defRPr sz="2000">
                <a:latin typeface="Times New Roman" panose="02020603050405020304" pitchFamily="18" charset="0"/>
                <a:cs typeface="Times New Roman" panose="02020603050405020304" pitchFamily="18" charset="0"/>
              </a:defRPr>
            </a:lvl2pPr>
            <a:lvl3pPr marL="896938" indent="-273050">
              <a:defRPr sz="2000">
                <a:latin typeface="Times New Roman" panose="02020603050405020304" pitchFamily="18" charset="0"/>
                <a:cs typeface="Times New Roman" panose="02020603050405020304" pitchFamily="18" charset="0"/>
              </a:defRPr>
            </a:lvl3pPr>
            <a:lvl4pPr marL="1169988" indent="-273050">
              <a:defRPr sz="2000">
                <a:latin typeface="Times New Roman" panose="02020603050405020304" pitchFamily="18" charset="0"/>
                <a:cs typeface="Times New Roman" panose="02020603050405020304" pitchFamily="18" charset="0"/>
              </a:defRPr>
            </a:lvl4pPr>
            <a:lvl5pPr>
              <a:defRPr sz="1800"/>
            </a:lvl5pPr>
            <a:lvl6pPr>
              <a:defRPr sz="1800"/>
            </a:lvl6pPr>
            <a:lvl7pPr>
              <a:defRPr sz="1800"/>
            </a:lvl7pPr>
            <a:lvl8pPr>
              <a:defRPr sz="1800"/>
            </a:lvl8pPr>
            <a:lvl9pPr>
              <a:defRPr sz="1800"/>
            </a:lvl9pPr>
          </a:lstStyle>
          <a:p>
            <a:pPr lvl="0"/>
            <a:r>
              <a:rPr lang="zh-TW" altLang="en-US"/>
              <a:t>按一下以編輯母片文字樣式</a:t>
            </a:r>
          </a:p>
          <a:p>
            <a:pPr lvl="1"/>
            <a:r>
              <a:rPr lang="zh-TW" altLang="en-US"/>
              <a:t>第二層</a:t>
            </a:r>
          </a:p>
          <a:p>
            <a:pPr lvl="2"/>
            <a:r>
              <a:rPr lang="zh-TW" altLang="en-US"/>
              <a:t>第三層</a:t>
            </a:r>
            <a:endParaRPr lang="en-US" altLang="zh-TW"/>
          </a:p>
          <a:p>
            <a:pPr lvl="3"/>
            <a:r>
              <a:rPr lang="zh-TW" altLang="en-US"/>
              <a:t>第四層</a:t>
            </a:r>
            <a:endParaRPr lang="en-US" altLang="zh-TW"/>
          </a:p>
          <a:p>
            <a:pPr lvl="4"/>
            <a:endParaRPr lang="zh-TW" altLang="en-US"/>
          </a:p>
        </p:txBody>
      </p:sp>
      <p:sp>
        <p:nvSpPr>
          <p:cNvPr id="7" name="Rectangle 47"/>
          <p:cNvSpPr>
            <a:spLocks noGrp="1" noChangeArrowheads="1"/>
          </p:cNvSpPr>
          <p:nvPr>
            <p:ph type="sldNum" sz="quarter" idx="12"/>
          </p:nvPr>
        </p:nvSpPr>
        <p:spPr>
          <a:ln/>
        </p:spPr>
        <p:txBody>
          <a:bodyPr/>
          <a:lstStyle>
            <a:lvl1pPr>
              <a:defRPr/>
            </a:lvl1pPr>
          </a:lstStyle>
          <a:p>
            <a:pPr>
              <a:defRPr/>
            </a:pPr>
            <a:fld id="{134106F1-D6D8-4C2C-8EF2-88335AB5729B}" type="slidenum">
              <a:rPr lang="en-US" altLang="zh-TW">
                <a:solidFill>
                  <a:prstClr val="white"/>
                </a:solidFill>
              </a:rPr>
              <a:pPr>
                <a:defRPr/>
              </a:pPr>
              <a:t>‹#›</a:t>
            </a:fld>
            <a:endParaRPr lang="en-US" altLang="zh-TW">
              <a:solidFill>
                <a:prstClr val="white"/>
              </a:solidFill>
            </a:endParaRPr>
          </a:p>
        </p:txBody>
      </p:sp>
    </p:spTree>
    <p:extLst>
      <p:ext uri="{BB962C8B-B14F-4D97-AF65-F5344CB8AC3E}">
        <p14:creationId xmlns:p14="http://schemas.microsoft.com/office/powerpoint/2010/main" val="175729849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4_標題及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lvl1pPr>
              <a:defRPr b="0">
                <a:effectLst/>
                <a:latin typeface="Calibri" panose="020F0502020204030204" pitchFamily="34" charset="0"/>
              </a:defRPr>
            </a:lvl1pPr>
          </a:lstStyle>
          <a:p>
            <a:r>
              <a:rPr lang="zh-TW" altLang="en-US"/>
              <a:t>按一下以編輯母片標題樣式</a:t>
            </a:r>
          </a:p>
        </p:txBody>
      </p:sp>
      <p:sp>
        <p:nvSpPr>
          <p:cNvPr id="5" name="Rectangle 46"/>
          <p:cNvSpPr>
            <a:spLocks noGrp="1" noChangeArrowheads="1"/>
          </p:cNvSpPr>
          <p:nvPr>
            <p:ph type="ftr" sz="quarter" idx="11"/>
          </p:nvPr>
        </p:nvSpPr>
        <p:spPr>
          <a:xfrm>
            <a:off x="-8092" y="6391283"/>
            <a:ext cx="6096000" cy="238125"/>
          </a:xfrm>
          <a:prstGeom prst="rect">
            <a:avLst/>
          </a:prstGeom>
          <a:ln/>
        </p:spPr>
        <p:txBody>
          <a:bodyPr/>
          <a:lstStyle>
            <a:lvl1pPr>
              <a:defRPr>
                <a:latin typeface="Calibri" panose="020F0502020204030204" pitchFamily="34" charset="0"/>
              </a:defRPr>
            </a:lvl1pPr>
          </a:lstStyle>
          <a:p>
            <a:pPr eaLnBrk="1" fontAlgn="auto" hangingPunct="1">
              <a:spcBef>
                <a:spcPts val="0"/>
              </a:spcBef>
              <a:spcAft>
                <a:spcPts val="0"/>
              </a:spcAft>
              <a:defRPr/>
            </a:pPr>
            <a:endParaRPr kumimoji="0" lang="en-US" altLang="zh-TW" sz="1800" b="0">
              <a:solidFill>
                <a:prstClr val="black"/>
              </a:solidFill>
              <a:ea typeface="標楷體"/>
            </a:endParaRPr>
          </a:p>
        </p:txBody>
      </p:sp>
      <p:pic>
        <p:nvPicPr>
          <p:cNvPr id="7" name="Picture 60" descr="E版"/>
          <p:cNvPicPr>
            <a:picLocks noChangeAspect="1" noChangeArrowheads="1"/>
          </p:cNvPicPr>
          <p:nvPr userDrawn="1"/>
        </p:nvPicPr>
        <p:blipFill>
          <a:blip r:embed="rId2" cstate="screen">
            <a:extLst>
              <a:ext uri="{BEBA8EAE-BF5A-486C-A8C5-ECC9F3942E4B}">
                <a14:imgProps xmlns:a14="http://schemas.microsoft.com/office/drawing/2010/main">
                  <a14:imgLayer r:embed="rId3">
                    <a14:imgEffect>
                      <a14:brightnessContrast contrast="40000"/>
                    </a14:imgEffect>
                  </a14:imgLayer>
                </a14:imgProps>
              </a:ext>
              <a:ext uri="{28A0092B-C50C-407E-A947-70E740481C1C}">
                <a14:useLocalDpi xmlns:a14="http://schemas.microsoft.com/office/drawing/2010/main"/>
              </a:ext>
            </a:extLst>
          </a:blip>
          <a:srcRect/>
          <a:stretch>
            <a:fillRect/>
          </a:stretch>
        </p:blipFill>
        <p:spPr bwMode="auto">
          <a:xfrm>
            <a:off x="6381750" y="3866592"/>
            <a:ext cx="2762250" cy="2747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投影片編號版面配置區 1"/>
          <p:cNvSpPr>
            <a:spLocks noGrp="1"/>
          </p:cNvSpPr>
          <p:nvPr>
            <p:ph type="sldNum" sz="quarter" idx="4"/>
          </p:nvPr>
        </p:nvSpPr>
        <p:spPr>
          <a:xfrm>
            <a:off x="8729135" y="6618289"/>
            <a:ext cx="414867" cy="239712"/>
          </a:xfrm>
          <a:prstGeom prst="rect">
            <a:avLst/>
          </a:prstGeom>
        </p:spPr>
        <p:txBody>
          <a:bodyPr vert="horz" lIns="91440" tIns="45720" rIns="91440" bIns="45720" rtlCol="0" anchor="ctr"/>
          <a:lstStyle>
            <a:lvl1pPr algn="r">
              <a:defRPr sz="1000">
                <a:solidFill>
                  <a:schemeClr val="bg1"/>
                </a:solidFill>
                <a:latin typeface="Calibri" panose="020F0502020204030204" pitchFamily="34" charset="0"/>
              </a:defRPr>
            </a:lvl1pPr>
          </a:lstStyle>
          <a:p>
            <a:fld id="{F6602ED5-4A91-4AD9-AC63-D57B56DD798C}" type="slidenum">
              <a:rPr lang="zh-TW" altLang="en-US" smtClean="0">
                <a:solidFill>
                  <a:prstClr val="white"/>
                </a:solidFill>
              </a:rPr>
              <a:pPr/>
              <a:t>‹#›</a:t>
            </a:fld>
            <a:endParaRPr lang="zh-TW" altLang="en-US">
              <a:solidFill>
                <a:prstClr val="white"/>
              </a:solidFill>
            </a:endParaRPr>
          </a:p>
        </p:txBody>
      </p:sp>
      <p:sp>
        <p:nvSpPr>
          <p:cNvPr id="4" name="內容版面配置區 3"/>
          <p:cNvSpPr>
            <a:spLocks noGrp="1"/>
          </p:cNvSpPr>
          <p:nvPr>
            <p:ph sz="quarter" idx="12"/>
          </p:nvPr>
        </p:nvSpPr>
        <p:spPr>
          <a:xfrm>
            <a:off x="450850" y="1285592"/>
            <a:ext cx="8369300" cy="5100362"/>
          </a:xfrm>
        </p:spPr>
        <p:txBody>
          <a:bodyPr/>
          <a:lstStyle>
            <a:lvl1pPr>
              <a:defRPr>
                <a:latin typeface="Calibri" panose="020F0502020204030204" pitchFamily="34" charset="0"/>
              </a:defRPr>
            </a:lvl1pPr>
            <a:lvl2pPr marL="715963" indent="-271463">
              <a:buFont typeface="Times New Roman" panose="02020603050405020304" pitchFamily="18" charset="0"/>
              <a:buChar char="−"/>
              <a:defRPr>
                <a:latin typeface="Calibri" panose="020F0502020204030204" pitchFamily="34" charset="0"/>
              </a:defRPr>
            </a:lvl2pPr>
            <a:lvl3pPr marL="1146175" indent="-342900">
              <a:buFont typeface="Wingdings" panose="05000000000000000000" pitchFamily="2" charset="2"/>
              <a:buChar char="Ø"/>
              <a:tabLst>
                <a:tab pos="987425" algn="l"/>
              </a:tabLst>
              <a:defRPr>
                <a:latin typeface="Calibri" panose="020F0502020204030204" pitchFamily="34" charset="0"/>
              </a:defRPr>
            </a:lvl3pPr>
            <a:lvl4pPr>
              <a:defRPr>
                <a:latin typeface="Calibri" panose="020F0502020204030204" pitchFamily="34" charset="0"/>
              </a:defRPr>
            </a:lvl4pPr>
            <a:lvl5pPr marL="1720850" indent="-285750">
              <a:buFont typeface="Wingdings" panose="05000000000000000000" pitchFamily="2" charset="2"/>
              <a:buChar char="ü"/>
              <a:defRPr sz="1800">
                <a:solidFill>
                  <a:schemeClr val="tx1"/>
                </a:solidFill>
                <a:latin typeface="Calibri" panose="020F0502020204030204" pitchFamily="34" charset="0"/>
                <a:ea typeface="標楷體" panose="03000509000000000000" pitchFamily="65" charset="-120"/>
              </a:defRPr>
            </a:lvl5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Tree>
    <p:extLst>
      <p:ext uri="{BB962C8B-B14F-4D97-AF65-F5344CB8AC3E}">
        <p14:creationId xmlns:p14="http://schemas.microsoft.com/office/powerpoint/2010/main" val="85428630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cSld name="1_標題投影片">
    <p:spTree>
      <p:nvGrpSpPr>
        <p:cNvPr id="1" name=""/>
        <p:cNvGrpSpPr/>
        <p:nvPr/>
      </p:nvGrpSpPr>
      <p:grpSpPr>
        <a:xfrm>
          <a:off x="0" y="0"/>
          <a:ext cx="0" cy="0"/>
          <a:chOff x="0" y="0"/>
          <a:chExt cx="0" cy="0"/>
        </a:xfrm>
      </p:grpSpPr>
      <p:sp>
        <p:nvSpPr>
          <p:cNvPr id="2" name="標題 1"/>
          <p:cNvSpPr>
            <a:spLocks noGrp="1"/>
          </p:cNvSpPr>
          <p:nvPr>
            <p:ph type="ctrTitle"/>
          </p:nvPr>
        </p:nvSpPr>
        <p:spPr>
          <a:xfrm>
            <a:off x="685800" y="2130566"/>
            <a:ext cx="7772400" cy="1470025"/>
          </a:xfrm>
        </p:spPr>
        <p:txBody>
          <a:bodyPr/>
          <a:lstStyle/>
          <a:p>
            <a:r>
              <a:rPr lang="zh-TW" altLang="en-US"/>
              <a:t>按一下以編輯母片標題樣式</a:t>
            </a:r>
          </a:p>
        </p:txBody>
      </p:sp>
      <p:sp>
        <p:nvSpPr>
          <p:cNvPr id="3" name="副標題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TW" altLang="en-US"/>
              <a:t>按一下以編輯母片副標題樣式</a:t>
            </a:r>
          </a:p>
        </p:txBody>
      </p:sp>
      <p:sp>
        <p:nvSpPr>
          <p:cNvPr id="4" name="Rectangle 5"/>
          <p:cNvSpPr>
            <a:spLocks noGrp="1" noChangeArrowheads="1"/>
          </p:cNvSpPr>
          <p:nvPr>
            <p:ph type="ftr" sz="quarter" idx="10"/>
          </p:nvPr>
        </p:nvSpPr>
        <p:spPr>
          <a:xfrm>
            <a:off x="3124200" y="6245225"/>
            <a:ext cx="2895600" cy="476250"/>
          </a:xfrm>
          <a:prstGeom prst="rect">
            <a:avLst/>
          </a:prstGeom>
          <a:ln/>
        </p:spPr>
        <p:txBody>
          <a:bodyPr/>
          <a:lstStyle>
            <a:lvl1pPr>
              <a:defRPr/>
            </a:lvl1pPr>
          </a:lstStyle>
          <a:p>
            <a:pPr eaLnBrk="1" hangingPunct="1">
              <a:defRPr/>
            </a:pPr>
            <a:endParaRPr lang="en-US" altLang="zh-TW" sz="1800" b="0">
              <a:solidFill>
                <a:prstClr val="black"/>
              </a:solidFill>
              <a:latin typeface="Arial"/>
              <a:ea typeface="新細明體" charset="-120"/>
            </a:endParaRPr>
          </a:p>
        </p:txBody>
      </p:sp>
      <p:sp>
        <p:nvSpPr>
          <p:cNvPr id="5" name="Rectangle 6"/>
          <p:cNvSpPr>
            <a:spLocks noGrp="1" noChangeArrowheads="1"/>
          </p:cNvSpPr>
          <p:nvPr>
            <p:ph type="sldNum" sz="quarter" idx="11"/>
          </p:nvPr>
        </p:nvSpPr>
        <p:spPr>
          <a:ln/>
        </p:spPr>
        <p:txBody>
          <a:bodyPr/>
          <a:lstStyle>
            <a:lvl1pPr>
              <a:defRPr/>
            </a:lvl1pPr>
          </a:lstStyle>
          <a:p>
            <a:pPr>
              <a:defRPr/>
            </a:pPr>
            <a:fld id="{2A2D1BA6-A525-4294-9821-88548ADF96C9}" type="slidenum">
              <a:rPr lang="en-US" altLang="zh-TW">
                <a:solidFill>
                  <a:prstClr val="white"/>
                </a:solidFill>
              </a:rPr>
              <a:pPr>
                <a:defRPr/>
              </a:pPr>
              <a:t>‹#›</a:t>
            </a:fld>
            <a:endParaRPr lang="en-US" altLang="zh-TW">
              <a:solidFill>
                <a:prstClr val="white"/>
              </a:solidFill>
            </a:endParaRPr>
          </a:p>
        </p:txBody>
      </p:sp>
    </p:spTree>
    <p:extLst>
      <p:ext uri="{BB962C8B-B14F-4D97-AF65-F5344CB8AC3E}">
        <p14:creationId xmlns:p14="http://schemas.microsoft.com/office/powerpoint/2010/main" val="204934486"/>
      </p:ext>
    </p:extLst>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a:xfrm>
            <a:off x="457200" y="165"/>
            <a:ext cx="8229600" cy="765175"/>
          </a:xfrm>
        </p:spPr>
        <p:txBody>
          <a:bodyPr/>
          <a:lstStyle/>
          <a:p>
            <a:r>
              <a:rPr lang="zh-TW" altLang="en-US"/>
              <a:t>按一下以編輯母片標題樣式</a:t>
            </a:r>
          </a:p>
        </p:txBody>
      </p:sp>
      <p:sp>
        <p:nvSpPr>
          <p:cNvPr id="3" name="內容版面配置區 2"/>
          <p:cNvSpPr>
            <a:spLocks noGrp="1"/>
          </p:cNvSpPr>
          <p:nvPr>
            <p:ph idx="1"/>
          </p:nvPr>
        </p:nvSpPr>
        <p:spPr>
          <a:xfrm>
            <a:off x="457200" y="981075"/>
            <a:ext cx="8229600" cy="5145088"/>
          </a:xfrm>
        </p:spPr>
        <p:txBody>
          <a:bodyPr/>
          <a:lstStyle>
            <a:lvl1pPr marL="342900" indent="-342900">
              <a:buClr>
                <a:srgbClr val="0070C0"/>
              </a:buClr>
              <a:buFont typeface="Wingdings" panose="05000000000000000000" pitchFamily="2" charset="2"/>
              <a:buChar char="n"/>
              <a:defRPr>
                <a:solidFill>
                  <a:srgbClr val="0070C0"/>
                </a:solidFill>
              </a:defRPr>
            </a:lvl1pPr>
            <a:lvl2pPr marL="742950" indent="-285750">
              <a:buFont typeface="Times New Roman" panose="02020603050405020304" pitchFamily="18" charset="0"/>
              <a:buChar char="−"/>
              <a:defRPr>
                <a:solidFill>
                  <a:schemeClr val="tx1"/>
                </a:solidFill>
              </a:defRPr>
            </a:lvl2pPr>
            <a:lvl3pPr>
              <a:buClrTx/>
              <a:defRPr/>
            </a:lvl3pPr>
            <a:lvl4pPr marL="1600200" indent="-228600">
              <a:buClrTx/>
              <a:buFont typeface="Wingdings" panose="05000000000000000000" pitchFamily="2" charset="2"/>
              <a:buChar char="ü"/>
              <a:defRPr>
                <a:solidFill>
                  <a:schemeClr val="tx1"/>
                </a:solidFill>
              </a:defRPr>
            </a:lvl4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p:txBody>
      </p:sp>
      <p:sp>
        <p:nvSpPr>
          <p:cNvPr id="4" name="Rectangle 5"/>
          <p:cNvSpPr>
            <a:spLocks noGrp="1" noChangeArrowheads="1"/>
          </p:cNvSpPr>
          <p:nvPr>
            <p:ph type="ftr" sz="quarter" idx="10"/>
          </p:nvPr>
        </p:nvSpPr>
        <p:spPr>
          <a:xfrm>
            <a:off x="3124200" y="6245225"/>
            <a:ext cx="2895600" cy="476250"/>
          </a:xfrm>
          <a:prstGeom prst="rect">
            <a:avLst/>
          </a:prstGeom>
          <a:ln/>
        </p:spPr>
        <p:txBody>
          <a:bodyPr/>
          <a:lstStyle>
            <a:lvl1pPr>
              <a:defRPr/>
            </a:lvl1pPr>
          </a:lstStyle>
          <a:p>
            <a:pPr eaLnBrk="1" hangingPunct="1">
              <a:defRPr/>
            </a:pPr>
            <a:endParaRPr lang="zh-TW" altLang="en-US" sz="1800" b="0">
              <a:solidFill>
                <a:prstClr val="black"/>
              </a:solidFill>
              <a:latin typeface="Arial"/>
              <a:ea typeface="新細明體" charset="-120"/>
            </a:endParaRPr>
          </a:p>
        </p:txBody>
      </p:sp>
      <p:sp>
        <p:nvSpPr>
          <p:cNvPr id="5" name="Rectangle 6"/>
          <p:cNvSpPr>
            <a:spLocks noGrp="1" noChangeArrowheads="1"/>
          </p:cNvSpPr>
          <p:nvPr>
            <p:ph type="sldNum" sz="quarter" idx="11"/>
          </p:nvPr>
        </p:nvSpPr>
        <p:spPr>
          <a:ln/>
        </p:spPr>
        <p:txBody>
          <a:bodyPr/>
          <a:lstStyle>
            <a:lvl1pPr>
              <a:defRPr/>
            </a:lvl1pPr>
          </a:lstStyle>
          <a:p>
            <a:pPr>
              <a:defRPr/>
            </a:pPr>
            <a:fld id="{4EF7E655-DAE8-4669-B92D-FD48184271D6}" type="slidenum">
              <a:rPr lang="zh-TW" altLang="en-US">
                <a:solidFill>
                  <a:prstClr val="white"/>
                </a:solidFill>
              </a:rPr>
              <a:pPr>
                <a:defRPr/>
              </a:pPr>
              <a:t>‹#›</a:t>
            </a:fld>
            <a:endParaRPr lang="zh-TW" altLang="en-US">
              <a:solidFill>
                <a:prstClr val="white"/>
              </a:solidFill>
            </a:endParaRPr>
          </a:p>
        </p:txBody>
      </p:sp>
    </p:spTree>
    <p:extLst>
      <p:ext uri="{BB962C8B-B14F-4D97-AF65-F5344CB8AC3E}">
        <p14:creationId xmlns:p14="http://schemas.microsoft.com/office/powerpoint/2010/main" val="3401438097"/>
      </p:ext>
    </p:extLst>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a:xfrm>
            <a:off x="457200" y="165"/>
            <a:ext cx="8229600" cy="765175"/>
          </a:xfrm>
        </p:spPr>
        <p:txBody>
          <a:bodyPr/>
          <a:lstStyle/>
          <a:p>
            <a:r>
              <a:rPr lang="zh-TW" altLang="en-US"/>
              <a:t>按一下以編輯母片標題樣式</a:t>
            </a:r>
          </a:p>
        </p:txBody>
      </p:sp>
      <p:sp>
        <p:nvSpPr>
          <p:cNvPr id="3" name="Rectangle 5"/>
          <p:cNvSpPr>
            <a:spLocks noGrp="1" noChangeArrowheads="1"/>
          </p:cNvSpPr>
          <p:nvPr>
            <p:ph type="ftr" sz="quarter" idx="10"/>
          </p:nvPr>
        </p:nvSpPr>
        <p:spPr>
          <a:xfrm>
            <a:off x="3124200" y="6245225"/>
            <a:ext cx="2895600" cy="476250"/>
          </a:xfrm>
          <a:prstGeom prst="rect">
            <a:avLst/>
          </a:prstGeom>
          <a:ln/>
        </p:spPr>
        <p:txBody>
          <a:bodyPr/>
          <a:lstStyle>
            <a:lvl1pPr>
              <a:defRPr/>
            </a:lvl1pPr>
          </a:lstStyle>
          <a:p>
            <a:pPr eaLnBrk="1" hangingPunct="1">
              <a:defRPr/>
            </a:pPr>
            <a:endParaRPr lang="zh-TW" altLang="en-US" sz="1800" b="0">
              <a:solidFill>
                <a:prstClr val="black"/>
              </a:solidFill>
              <a:latin typeface="Arial"/>
              <a:ea typeface="新細明體" charset="-120"/>
            </a:endParaRPr>
          </a:p>
        </p:txBody>
      </p:sp>
      <p:sp>
        <p:nvSpPr>
          <p:cNvPr id="4" name="Rectangle 6"/>
          <p:cNvSpPr>
            <a:spLocks noGrp="1" noChangeArrowheads="1"/>
          </p:cNvSpPr>
          <p:nvPr>
            <p:ph type="sldNum" sz="quarter" idx="11"/>
          </p:nvPr>
        </p:nvSpPr>
        <p:spPr>
          <a:ln/>
        </p:spPr>
        <p:txBody>
          <a:bodyPr/>
          <a:lstStyle>
            <a:lvl1pPr>
              <a:defRPr/>
            </a:lvl1pPr>
          </a:lstStyle>
          <a:p>
            <a:pPr>
              <a:defRPr/>
            </a:pPr>
            <a:fld id="{21648DF3-ED32-4F6A-BBCC-17369A789E6B}" type="slidenum">
              <a:rPr lang="zh-TW" altLang="en-US">
                <a:solidFill>
                  <a:prstClr val="white"/>
                </a:solidFill>
              </a:rPr>
              <a:pPr>
                <a:defRPr/>
              </a:pPr>
              <a:t>‹#›</a:t>
            </a:fld>
            <a:endParaRPr lang="zh-TW" altLang="en-US">
              <a:solidFill>
                <a:prstClr val="white"/>
              </a:solidFill>
            </a:endParaRPr>
          </a:p>
        </p:txBody>
      </p:sp>
    </p:spTree>
    <p:extLst>
      <p:ext uri="{BB962C8B-B14F-4D97-AF65-F5344CB8AC3E}">
        <p14:creationId xmlns:p14="http://schemas.microsoft.com/office/powerpoint/2010/main" val="1146340200"/>
      </p:ext>
    </p:extLst>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bl" preserve="1">
  <p:cSld name="標題及表格">
    <p:spTree>
      <p:nvGrpSpPr>
        <p:cNvPr id="1" name=""/>
        <p:cNvGrpSpPr/>
        <p:nvPr/>
      </p:nvGrpSpPr>
      <p:grpSpPr>
        <a:xfrm>
          <a:off x="0" y="0"/>
          <a:ext cx="0" cy="0"/>
          <a:chOff x="0" y="0"/>
          <a:chExt cx="0" cy="0"/>
        </a:xfrm>
      </p:grpSpPr>
      <p:sp>
        <p:nvSpPr>
          <p:cNvPr id="2" name="標題 1"/>
          <p:cNvSpPr>
            <a:spLocks noGrp="1"/>
          </p:cNvSpPr>
          <p:nvPr>
            <p:ph type="title"/>
          </p:nvPr>
        </p:nvSpPr>
        <p:spPr>
          <a:xfrm>
            <a:off x="457200" y="165"/>
            <a:ext cx="8229600" cy="765175"/>
          </a:xfrm>
        </p:spPr>
        <p:txBody>
          <a:bodyPr/>
          <a:lstStyle/>
          <a:p>
            <a:r>
              <a:rPr lang="zh-TW" altLang="en-US"/>
              <a:t>按一下以編輯母片標題樣式</a:t>
            </a:r>
          </a:p>
        </p:txBody>
      </p:sp>
      <p:sp>
        <p:nvSpPr>
          <p:cNvPr id="3" name="表格版面配置區 2"/>
          <p:cNvSpPr>
            <a:spLocks noGrp="1"/>
          </p:cNvSpPr>
          <p:nvPr>
            <p:ph type="tbl" idx="1"/>
          </p:nvPr>
        </p:nvSpPr>
        <p:spPr>
          <a:xfrm>
            <a:off x="457200" y="981075"/>
            <a:ext cx="8229600" cy="5145088"/>
          </a:xfrm>
        </p:spPr>
        <p:txBody>
          <a:bodyPr/>
          <a:lstStyle/>
          <a:p>
            <a:pPr lvl="0"/>
            <a:r>
              <a:rPr lang="zh-TW" altLang="en-US" noProof="0"/>
              <a:t>按一下圖示以新增表格</a:t>
            </a:r>
          </a:p>
        </p:txBody>
      </p:sp>
      <p:sp>
        <p:nvSpPr>
          <p:cNvPr id="4" name="Rectangle 5"/>
          <p:cNvSpPr>
            <a:spLocks noGrp="1" noChangeArrowheads="1"/>
          </p:cNvSpPr>
          <p:nvPr>
            <p:ph type="ftr" sz="quarter" idx="10"/>
          </p:nvPr>
        </p:nvSpPr>
        <p:spPr>
          <a:xfrm>
            <a:off x="3124200" y="6245225"/>
            <a:ext cx="2895600" cy="476250"/>
          </a:xfrm>
          <a:prstGeom prst="rect">
            <a:avLst/>
          </a:prstGeom>
          <a:ln/>
        </p:spPr>
        <p:txBody>
          <a:bodyPr/>
          <a:lstStyle>
            <a:lvl1pPr>
              <a:defRPr/>
            </a:lvl1pPr>
          </a:lstStyle>
          <a:p>
            <a:pPr eaLnBrk="1" hangingPunct="1">
              <a:defRPr/>
            </a:pPr>
            <a:endParaRPr lang="zh-TW" altLang="en-US" sz="1800" b="0">
              <a:solidFill>
                <a:prstClr val="black"/>
              </a:solidFill>
              <a:latin typeface="Arial"/>
              <a:ea typeface="新細明體" charset="-120"/>
            </a:endParaRPr>
          </a:p>
        </p:txBody>
      </p:sp>
      <p:sp>
        <p:nvSpPr>
          <p:cNvPr id="5" name="Rectangle 6"/>
          <p:cNvSpPr>
            <a:spLocks noGrp="1" noChangeArrowheads="1"/>
          </p:cNvSpPr>
          <p:nvPr>
            <p:ph type="sldNum" sz="quarter" idx="11"/>
          </p:nvPr>
        </p:nvSpPr>
        <p:spPr>
          <a:ln/>
        </p:spPr>
        <p:txBody>
          <a:bodyPr/>
          <a:lstStyle>
            <a:lvl1pPr>
              <a:defRPr/>
            </a:lvl1pPr>
          </a:lstStyle>
          <a:p>
            <a:pPr>
              <a:defRPr/>
            </a:pPr>
            <a:fld id="{E1669A20-C649-4E22-B939-459D767EC0C2}" type="slidenum">
              <a:rPr lang="zh-TW" altLang="en-US">
                <a:solidFill>
                  <a:prstClr val="white"/>
                </a:solidFill>
              </a:rPr>
              <a:pPr>
                <a:defRPr/>
              </a:pPr>
              <a:t>‹#›</a:t>
            </a:fld>
            <a:endParaRPr lang="zh-TW" altLang="en-US">
              <a:solidFill>
                <a:prstClr val="white"/>
              </a:solidFill>
            </a:endParaRPr>
          </a:p>
        </p:txBody>
      </p:sp>
    </p:spTree>
    <p:extLst>
      <p:ext uri="{BB962C8B-B14F-4D97-AF65-F5344CB8AC3E}">
        <p14:creationId xmlns:p14="http://schemas.microsoft.com/office/powerpoint/2010/main" val="4219423857"/>
      </p:ext>
    </p:extLst>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xAndTwoObj" preserve="1">
  <p:cSld name="標題，文字及兩項物件">
    <p:spTree>
      <p:nvGrpSpPr>
        <p:cNvPr id="1" name=""/>
        <p:cNvGrpSpPr/>
        <p:nvPr/>
      </p:nvGrpSpPr>
      <p:grpSpPr>
        <a:xfrm>
          <a:off x="0" y="0"/>
          <a:ext cx="0" cy="0"/>
          <a:chOff x="0" y="0"/>
          <a:chExt cx="0" cy="0"/>
        </a:xfrm>
      </p:grpSpPr>
      <p:sp>
        <p:nvSpPr>
          <p:cNvPr id="2" name="標題 1"/>
          <p:cNvSpPr>
            <a:spLocks noGrp="1"/>
          </p:cNvSpPr>
          <p:nvPr>
            <p:ph type="title"/>
          </p:nvPr>
        </p:nvSpPr>
        <p:spPr>
          <a:xfrm>
            <a:off x="457200" y="165"/>
            <a:ext cx="8229600" cy="765175"/>
          </a:xfrm>
        </p:spPr>
        <p:txBody>
          <a:bodyPr/>
          <a:lstStyle/>
          <a:p>
            <a:r>
              <a:rPr lang="zh-TW" altLang="en-US"/>
              <a:t>按一下以編輯母片標題樣式</a:t>
            </a:r>
          </a:p>
        </p:txBody>
      </p:sp>
      <p:sp>
        <p:nvSpPr>
          <p:cNvPr id="3" name="文字版面配置區 2"/>
          <p:cNvSpPr>
            <a:spLocks noGrp="1"/>
          </p:cNvSpPr>
          <p:nvPr>
            <p:ph type="body" sz="half" idx="1"/>
          </p:nvPr>
        </p:nvSpPr>
        <p:spPr>
          <a:xfrm>
            <a:off x="457203" y="981075"/>
            <a:ext cx="4044462" cy="5145088"/>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內容版面配置區 3"/>
          <p:cNvSpPr>
            <a:spLocks noGrp="1"/>
          </p:cNvSpPr>
          <p:nvPr>
            <p:ph sz="quarter" idx="2"/>
          </p:nvPr>
        </p:nvSpPr>
        <p:spPr>
          <a:xfrm>
            <a:off x="4642338" y="981075"/>
            <a:ext cx="4044462" cy="2495550"/>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5" name="內容版面配置區 4"/>
          <p:cNvSpPr>
            <a:spLocks noGrp="1"/>
          </p:cNvSpPr>
          <p:nvPr>
            <p:ph sz="quarter" idx="3"/>
          </p:nvPr>
        </p:nvSpPr>
        <p:spPr>
          <a:xfrm>
            <a:off x="4642338" y="3629025"/>
            <a:ext cx="4044462" cy="2497138"/>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6" name="Footer Placeholder 5"/>
          <p:cNvSpPr>
            <a:spLocks noGrp="1" noChangeArrowheads="1"/>
          </p:cNvSpPr>
          <p:nvPr>
            <p:ph type="ftr" sz="quarter" idx="10"/>
          </p:nvPr>
        </p:nvSpPr>
        <p:spPr>
          <a:xfrm>
            <a:off x="3124200" y="6245225"/>
            <a:ext cx="2895600" cy="476250"/>
          </a:xfrm>
          <a:prstGeom prst="rect">
            <a:avLst/>
          </a:prstGeom>
          <a:ln/>
        </p:spPr>
        <p:txBody>
          <a:bodyPr/>
          <a:lstStyle>
            <a:lvl1pPr>
              <a:defRPr/>
            </a:lvl1pPr>
          </a:lstStyle>
          <a:p>
            <a:pPr eaLnBrk="1" hangingPunct="1">
              <a:defRPr/>
            </a:pPr>
            <a:endParaRPr lang="zh-TW" altLang="en-US" sz="1800" b="0">
              <a:solidFill>
                <a:prstClr val="black"/>
              </a:solidFill>
              <a:latin typeface="Arial"/>
              <a:ea typeface="新細明體" charset="-120"/>
            </a:endParaRPr>
          </a:p>
        </p:txBody>
      </p:sp>
      <p:sp>
        <p:nvSpPr>
          <p:cNvPr id="7" name="Rectangle 6"/>
          <p:cNvSpPr>
            <a:spLocks noGrp="1" noChangeArrowheads="1"/>
          </p:cNvSpPr>
          <p:nvPr>
            <p:ph type="sldNum" sz="quarter" idx="11"/>
          </p:nvPr>
        </p:nvSpPr>
        <p:spPr>
          <a:ln/>
        </p:spPr>
        <p:txBody>
          <a:bodyPr/>
          <a:lstStyle>
            <a:lvl1pPr>
              <a:defRPr/>
            </a:lvl1pPr>
          </a:lstStyle>
          <a:p>
            <a:pPr>
              <a:defRPr/>
            </a:pPr>
            <a:fld id="{525BD449-3FB3-4359-8181-59F43F51AEB5}" type="slidenum">
              <a:rPr lang="zh-TW" altLang="en-US">
                <a:solidFill>
                  <a:prstClr val="white"/>
                </a:solidFill>
              </a:rPr>
              <a:pPr>
                <a:defRPr/>
              </a:pPr>
              <a:t>‹#›</a:t>
            </a:fld>
            <a:endParaRPr lang="zh-TW" altLang="en-US">
              <a:solidFill>
                <a:prstClr val="white"/>
              </a:solidFill>
            </a:endParaRPr>
          </a:p>
        </p:txBody>
      </p:sp>
    </p:spTree>
    <p:extLst>
      <p:ext uri="{BB962C8B-B14F-4D97-AF65-F5344CB8AC3E}">
        <p14:creationId xmlns:p14="http://schemas.microsoft.com/office/powerpoint/2010/main" val="3896703248"/>
      </p:ext>
    </p:extLst>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標題投影片">
    <p:spTree>
      <p:nvGrpSpPr>
        <p:cNvPr id="1" name=""/>
        <p:cNvGrpSpPr/>
        <p:nvPr/>
      </p:nvGrpSpPr>
      <p:grpSpPr>
        <a:xfrm>
          <a:off x="0" y="0"/>
          <a:ext cx="0" cy="0"/>
          <a:chOff x="0" y="0"/>
          <a:chExt cx="0" cy="0"/>
        </a:xfrm>
      </p:grpSpPr>
      <p:sp>
        <p:nvSpPr>
          <p:cNvPr id="2" name="標題 1"/>
          <p:cNvSpPr>
            <a:spLocks noGrp="1"/>
          </p:cNvSpPr>
          <p:nvPr>
            <p:ph type="ctrTitle"/>
          </p:nvPr>
        </p:nvSpPr>
        <p:spPr>
          <a:xfrm>
            <a:off x="685800" y="2130590"/>
            <a:ext cx="7772400" cy="1470025"/>
          </a:xfrm>
        </p:spPr>
        <p:txBody>
          <a:bodyPr/>
          <a:lstStyle/>
          <a:p>
            <a:r>
              <a:rPr lang="zh-TW" altLang="en-US"/>
              <a:t>按一下以編輯母片標題樣式</a:t>
            </a:r>
          </a:p>
        </p:txBody>
      </p:sp>
      <p:sp>
        <p:nvSpPr>
          <p:cNvPr id="3" name="副標題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TW" altLang="en-US"/>
              <a:t>按一下以編輯母片副標題樣式</a:t>
            </a:r>
          </a:p>
        </p:txBody>
      </p:sp>
      <p:sp>
        <p:nvSpPr>
          <p:cNvPr id="4" name="Rectangle 5"/>
          <p:cNvSpPr>
            <a:spLocks noGrp="1" noChangeArrowheads="1"/>
          </p:cNvSpPr>
          <p:nvPr>
            <p:ph type="ftr" sz="quarter" idx="10"/>
          </p:nvPr>
        </p:nvSpPr>
        <p:spPr>
          <a:xfrm>
            <a:off x="3124200" y="6245225"/>
            <a:ext cx="2895600" cy="476250"/>
          </a:xfrm>
          <a:prstGeom prst="rect">
            <a:avLst/>
          </a:prstGeom>
          <a:ln/>
        </p:spPr>
        <p:txBody>
          <a:bodyPr/>
          <a:lstStyle>
            <a:lvl1pPr>
              <a:defRPr/>
            </a:lvl1pPr>
          </a:lstStyle>
          <a:p>
            <a:pPr eaLnBrk="1" hangingPunct="1">
              <a:defRPr/>
            </a:pPr>
            <a:endParaRPr lang="zh-TW" altLang="en-US" sz="1800" b="0">
              <a:solidFill>
                <a:prstClr val="black"/>
              </a:solidFill>
              <a:latin typeface="Arial"/>
              <a:ea typeface="新細明體" charset="-120"/>
            </a:endParaRPr>
          </a:p>
        </p:txBody>
      </p:sp>
      <p:sp>
        <p:nvSpPr>
          <p:cNvPr id="5" name="Rectangle 6"/>
          <p:cNvSpPr>
            <a:spLocks noGrp="1" noChangeArrowheads="1"/>
          </p:cNvSpPr>
          <p:nvPr>
            <p:ph type="sldNum" sz="quarter" idx="11"/>
          </p:nvPr>
        </p:nvSpPr>
        <p:spPr>
          <a:ln/>
        </p:spPr>
        <p:txBody>
          <a:bodyPr/>
          <a:lstStyle>
            <a:lvl1pPr>
              <a:defRPr/>
            </a:lvl1pPr>
          </a:lstStyle>
          <a:p>
            <a:pPr>
              <a:defRPr/>
            </a:pPr>
            <a:fld id="{D9FC5E77-19A4-450D-BF8F-14FF4CBC5F20}" type="slidenum">
              <a:rPr lang="zh-TW" altLang="en-US">
                <a:solidFill>
                  <a:prstClr val="white"/>
                </a:solidFill>
              </a:rPr>
              <a:pPr>
                <a:defRPr/>
              </a:pPr>
              <a:t>‹#›</a:t>
            </a:fld>
            <a:endParaRPr lang="zh-TW" altLang="en-US">
              <a:solidFill>
                <a:prstClr val="white"/>
              </a:solidFill>
            </a:endParaRPr>
          </a:p>
        </p:txBody>
      </p:sp>
      <p:sp>
        <p:nvSpPr>
          <p:cNvPr id="7" name="內容版面配置區 6"/>
          <p:cNvSpPr>
            <a:spLocks noGrp="1"/>
          </p:cNvSpPr>
          <p:nvPr>
            <p:ph sz="quarter" idx="12"/>
          </p:nvPr>
        </p:nvSpPr>
        <p:spPr>
          <a:xfrm>
            <a:off x="1835150" y="6958013"/>
            <a:ext cx="914400" cy="914400"/>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Tree>
    <p:extLst>
      <p:ext uri="{BB962C8B-B14F-4D97-AF65-F5344CB8AC3E}">
        <p14:creationId xmlns:p14="http://schemas.microsoft.com/office/powerpoint/2010/main" val="2260788280"/>
      </p:ext>
    </p:extLst>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a:xfrm>
            <a:off x="457200" y="165"/>
            <a:ext cx="8229600" cy="765175"/>
          </a:xfrm>
        </p:spPr>
        <p:txBody>
          <a:bodyPr/>
          <a:lstStyle/>
          <a:p>
            <a:r>
              <a:rPr lang="zh-TW" altLang="en-US"/>
              <a:t>按一下以編輯母片標題樣式</a:t>
            </a:r>
          </a:p>
        </p:txBody>
      </p:sp>
      <p:sp>
        <p:nvSpPr>
          <p:cNvPr id="3" name="內容版面配置區 2"/>
          <p:cNvSpPr>
            <a:spLocks noGrp="1"/>
          </p:cNvSpPr>
          <p:nvPr>
            <p:ph sz="half" idx="1"/>
          </p:nvPr>
        </p:nvSpPr>
        <p:spPr>
          <a:xfrm>
            <a:off x="457203" y="981075"/>
            <a:ext cx="4044462" cy="51450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內容版面配置區 3"/>
          <p:cNvSpPr>
            <a:spLocks noGrp="1"/>
          </p:cNvSpPr>
          <p:nvPr>
            <p:ph sz="half" idx="2"/>
          </p:nvPr>
        </p:nvSpPr>
        <p:spPr>
          <a:xfrm>
            <a:off x="4642338" y="981075"/>
            <a:ext cx="4044462" cy="51450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5" name="Rectangle 5"/>
          <p:cNvSpPr>
            <a:spLocks noGrp="1" noChangeArrowheads="1"/>
          </p:cNvSpPr>
          <p:nvPr>
            <p:ph type="ftr" sz="quarter" idx="10"/>
          </p:nvPr>
        </p:nvSpPr>
        <p:spPr>
          <a:xfrm>
            <a:off x="3124200" y="6245225"/>
            <a:ext cx="2895600" cy="476250"/>
          </a:xfrm>
          <a:prstGeom prst="rect">
            <a:avLst/>
          </a:prstGeom>
          <a:ln/>
        </p:spPr>
        <p:txBody>
          <a:bodyPr/>
          <a:lstStyle>
            <a:lvl1pPr>
              <a:defRPr/>
            </a:lvl1pPr>
          </a:lstStyle>
          <a:p>
            <a:pPr eaLnBrk="1" hangingPunct="1">
              <a:defRPr/>
            </a:pPr>
            <a:endParaRPr lang="zh-TW" altLang="en-US" sz="1800" b="0">
              <a:solidFill>
                <a:prstClr val="black"/>
              </a:solidFill>
              <a:latin typeface="Arial"/>
              <a:ea typeface="新細明體" charset="-120"/>
            </a:endParaRPr>
          </a:p>
        </p:txBody>
      </p:sp>
      <p:sp>
        <p:nvSpPr>
          <p:cNvPr id="6" name="Rectangle 6"/>
          <p:cNvSpPr>
            <a:spLocks noGrp="1" noChangeArrowheads="1"/>
          </p:cNvSpPr>
          <p:nvPr>
            <p:ph type="sldNum" sz="quarter" idx="11"/>
          </p:nvPr>
        </p:nvSpPr>
        <p:spPr>
          <a:ln/>
        </p:spPr>
        <p:txBody>
          <a:bodyPr/>
          <a:lstStyle>
            <a:lvl1pPr>
              <a:defRPr/>
            </a:lvl1pPr>
          </a:lstStyle>
          <a:p>
            <a:pPr>
              <a:defRPr/>
            </a:pPr>
            <a:fld id="{4FC22D9B-9815-454A-B368-9C3759B0F2C7}" type="slidenum">
              <a:rPr lang="zh-TW" altLang="en-US">
                <a:solidFill>
                  <a:prstClr val="white"/>
                </a:solidFill>
              </a:rPr>
              <a:pPr>
                <a:defRPr/>
              </a:pPr>
              <a:t>‹#›</a:t>
            </a:fld>
            <a:endParaRPr lang="zh-TW" altLang="en-US">
              <a:solidFill>
                <a:prstClr val="white"/>
              </a:solidFill>
            </a:endParaRPr>
          </a:p>
        </p:txBody>
      </p:sp>
    </p:spTree>
    <p:extLst>
      <p:ext uri="{BB962C8B-B14F-4D97-AF65-F5344CB8AC3E}">
        <p14:creationId xmlns:p14="http://schemas.microsoft.com/office/powerpoint/2010/main" val="3314625461"/>
      </p:ext>
    </p:extLst>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Only" preserve="1">
  <p:cSld name="物件">
    <p:spTree>
      <p:nvGrpSpPr>
        <p:cNvPr id="1" name=""/>
        <p:cNvGrpSpPr/>
        <p:nvPr/>
      </p:nvGrpSpPr>
      <p:grpSpPr>
        <a:xfrm>
          <a:off x="0" y="0"/>
          <a:ext cx="0" cy="0"/>
          <a:chOff x="0" y="0"/>
          <a:chExt cx="0" cy="0"/>
        </a:xfrm>
      </p:grpSpPr>
      <p:sp>
        <p:nvSpPr>
          <p:cNvPr id="2" name="內容版面配置區 1"/>
          <p:cNvSpPr>
            <a:spLocks noGrp="1"/>
          </p:cNvSpPr>
          <p:nvPr>
            <p:ph/>
          </p:nvPr>
        </p:nvSpPr>
        <p:spPr>
          <a:xfrm>
            <a:off x="457200" y="165"/>
            <a:ext cx="8229600" cy="6126163"/>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3" name="Rectangle 5"/>
          <p:cNvSpPr>
            <a:spLocks noGrp="1" noChangeArrowheads="1"/>
          </p:cNvSpPr>
          <p:nvPr>
            <p:ph type="ftr" sz="quarter" idx="10"/>
          </p:nvPr>
        </p:nvSpPr>
        <p:spPr>
          <a:xfrm>
            <a:off x="3124200" y="6245225"/>
            <a:ext cx="2895600" cy="476250"/>
          </a:xfrm>
          <a:prstGeom prst="rect">
            <a:avLst/>
          </a:prstGeom>
          <a:ln/>
        </p:spPr>
        <p:txBody>
          <a:bodyPr/>
          <a:lstStyle>
            <a:lvl1pPr>
              <a:defRPr/>
            </a:lvl1pPr>
          </a:lstStyle>
          <a:p>
            <a:pPr eaLnBrk="1" hangingPunct="1">
              <a:defRPr/>
            </a:pPr>
            <a:endParaRPr lang="zh-TW" altLang="en-US" sz="1800" b="0">
              <a:solidFill>
                <a:prstClr val="black"/>
              </a:solidFill>
              <a:latin typeface="Arial"/>
              <a:ea typeface="新細明體" charset="-120"/>
            </a:endParaRPr>
          </a:p>
        </p:txBody>
      </p:sp>
      <p:sp>
        <p:nvSpPr>
          <p:cNvPr id="4" name="Rectangle 6"/>
          <p:cNvSpPr>
            <a:spLocks noGrp="1" noChangeArrowheads="1"/>
          </p:cNvSpPr>
          <p:nvPr>
            <p:ph type="sldNum" sz="quarter" idx="11"/>
          </p:nvPr>
        </p:nvSpPr>
        <p:spPr>
          <a:ln/>
        </p:spPr>
        <p:txBody>
          <a:bodyPr/>
          <a:lstStyle>
            <a:lvl1pPr>
              <a:defRPr/>
            </a:lvl1pPr>
          </a:lstStyle>
          <a:p>
            <a:pPr>
              <a:defRPr/>
            </a:pPr>
            <a:fld id="{6B8A5D7E-62A7-4A42-9334-9F9C15211787}" type="slidenum">
              <a:rPr lang="zh-TW" altLang="en-US">
                <a:solidFill>
                  <a:prstClr val="white"/>
                </a:solidFill>
              </a:rPr>
              <a:pPr>
                <a:defRPr/>
              </a:pPr>
              <a:t>‹#›</a:t>
            </a:fld>
            <a:endParaRPr lang="zh-TW" altLang="en-US">
              <a:solidFill>
                <a:prstClr val="white"/>
              </a:solidFill>
            </a:endParaRPr>
          </a:p>
        </p:txBody>
      </p:sp>
    </p:spTree>
    <p:extLst>
      <p:ext uri="{BB962C8B-B14F-4D97-AF65-F5344CB8AC3E}">
        <p14:creationId xmlns:p14="http://schemas.microsoft.com/office/powerpoint/2010/main" val="3568521669"/>
      </p:ext>
    </p:extLst>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userDrawn="1">
  <p:cSld name="15_標題及物件">
    <p:spTree>
      <p:nvGrpSpPr>
        <p:cNvPr id="1" name=""/>
        <p:cNvGrpSpPr/>
        <p:nvPr/>
      </p:nvGrpSpPr>
      <p:grpSpPr>
        <a:xfrm>
          <a:off x="0" y="0"/>
          <a:ext cx="0" cy="0"/>
          <a:chOff x="0" y="0"/>
          <a:chExt cx="0" cy="0"/>
        </a:xfrm>
      </p:grpSpPr>
      <p:sp>
        <p:nvSpPr>
          <p:cNvPr id="2" name="標題 1"/>
          <p:cNvSpPr>
            <a:spLocks noGrp="1"/>
          </p:cNvSpPr>
          <p:nvPr>
            <p:ph type="title"/>
          </p:nvPr>
        </p:nvSpPr>
        <p:spPr>
          <a:xfrm>
            <a:off x="0" y="208800"/>
            <a:ext cx="9144000" cy="1008000"/>
          </a:xfrm>
        </p:spPr>
        <p:txBody>
          <a:bodyPr>
            <a:noAutofit/>
          </a:bodyPr>
          <a:lstStyle>
            <a:lvl1pPr algn="ctr">
              <a:defRPr sz="3200"/>
            </a:lvl1pPr>
          </a:lstStyle>
          <a:p>
            <a:r>
              <a:rPr lang="zh-TW" altLang="en-US"/>
              <a:t>按一下以編輯母片標題樣式</a:t>
            </a:r>
          </a:p>
        </p:txBody>
      </p:sp>
      <p:sp>
        <p:nvSpPr>
          <p:cNvPr id="3" name="內容版面配置區 2"/>
          <p:cNvSpPr>
            <a:spLocks noGrp="1"/>
          </p:cNvSpPr>
          <p:nvPr>
            <p:ph idx="1"/>
          </p:nvPr>
        </p:nvSpPr>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9" name="文字版面配置區 8"/>
          <p:cNvSpPr>
            <a:spLocks noGrp="1"/>
          </p:cNvSpPr>
          <p:nvPr>
            <p:ph type="body" sz="quarter" idx="13"/>
          </p:nvPr>
        </p:nvSpPr>
        <p:spPr>
          <a:xfrm>
            <a:off x="72001" y="6650296"/>
            <a:ext cx="3311972" cy="188641"/>
          </a:xfrm>
        </p:spPr>
        <p:txBody>
          <a:bodyPr lIns="0" tIns="0" rIns="0" bIns="0" anchor="ctr">
            <a:normAutofit/>
          </a:bodyPr>
          <a:lstStyle>
            <a:lvl1pPr marL="0" indent="0">
              <a:buFontTx/>
              <a:buNone/>
              <a:defRPr sz="1200" b="0" i="0">
                <a:solidFill>
                  <a:schemeClr val="tx1"/>
                </a:solidFill>
              </a:defRPr>
            </a:lvl1pPr>
          </a:lstStyle>
          <a:p>
            <a:pPr lvl="0"/>
            <a:r>
              <a:rPr lang="zh-TW" altLang="en-US"/>
              <a:t>按一下以編輯母片文字樣式</a:t>
            </a:r>
          </a:p>
        </p:txBody>
      </p:sp>
      <p:sp>
        <p:nvSpPr>
          <p:cNvPr id="5" name="投影片編號版面配置區 5"/>
          <p:cNvSpPr>
            <a:spLocks noGrp="1"/>
          </p:cNvSpPr>
          <p:nvPr>
            <p:ph type="sldNum" sz="quarter" idx="14"/>
          </p:nvPr>
        </p:nvSpPr>
        <p:spPr>
          <a:xfrm>
            <a:off x="8777291" y="6624644"/>
            <a:ext cx="369887" cy="261937"/>
          </a:xfrm>
          <a:prstGeom prst="rect">
            <a:avLst/>
          </a:prstGeom>
        </p:spPr>
        <p:txBody>
          <a:bodyPr/>
          <a:lstStyle>
            <a:lvl1pPr>
              <a:defRPr/>
            </a:lvl1pPr>
          </a:lstStyle>
          <a:p>
            <a:pPr>
              <a:defRPr/>
            </a:pPr>
            <a:fld id="{E221A083-72DE-4D07-8C93-533EFE1F2917}" type="slidenum">
              <a:rPr lang="zh-TW" altLang="en-US">
                <a:solidFill>
                  <a:prstClr val="white"/>
                </a:solidFill>
              </a:rPr>
              <a:pPr>
                <a:defRPr/>
              </a:pPr>
              <a:t>‹#›</a:t>
            </a:fld>
            <a:endParaRPr lang="zh-TW" altLang="en-US">
              <a:solidFill>
                <a:prstClr val="white"/>
              </a:solidFill>
            </a:endParaRPr>
          </a:p>
        </p:txBody>
      </p:sp>
    </p:spTree>
    <p:extLst>
      <p:ext uri="{BB962C8B-B14F-4D97-AF65-F5344CB8AC3E}">
        <p14:creationId xmlns:p14="http://schemas.microsoft.com/office/powerpoint/2010/main" val="41605246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Rectangle 2"/>
          <p:cNvSpPr>
            <a:spLocks noGrp="1" noChangeArrowheads="1"/>
          </p:cNvSpPr>
          <p:nvPr>
            <p:ph type="title"/>
          </p:nvPr>
        </p:nvSpPr>
        <p:spPr bwMode="auto">
          <a:xfrm>
            <a:off x="457200" y="-1"/>
            <a:ext cx="8229600" cy="74438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zh-TW" altLang="en-US"/>
              <a:t>按一下以編輯母片標題樣式</a:t>
            </a:r>
          </a:p>
        </p:txBody>
      </p:sp>
      <p:sp>
        <p:nvSpPr>
          <p:cNvPr id="1027" name="Rectangle 3"/>
          <p:cNvSpPr>
            <a:spLocks noGrp="1" noChangeArrowheads="1"/>
          </p:cNvSpPr>
          <p:nvPr>
            <p:ph type="body" idx="1"/>
          </p:nvPr>
        </p:nvSpPr>
        <p:spPr bwMode="auto">
          <a:xfrm>
            <a:off x="457200" y="858414"/>
            <a:ext cx="8229600" cy="526775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42900" lvl="0" indent="-342900" algn="l" rtl="0" fontAlgn="base">
              <a:spcBef>
                <a:spcPct val="20000"/>
              </a:spcBef>
              <a:spcAft>
                <a:spcPct val="0"/>
              </a:spcAft>
              <a:buClr>
                <a:srgbClr val="0070C0"/>
              </a:buClr>
              <a:buFont typeface="Wingdings" panose="05000000000000000000" pitchFamily="2" charset="2"/>
              <a:buChar char="n"/>
            </a:pPr>
            <a:r>
              <a:rPr lang="zh-TW" altLang="en-US"/>
              <a:t>按一下以編輯母片文字樣式</a:t>
            </a:r>
          </a:p>
          <a:p>
            <a:pPr marL="742950" lvl="1" indent="-285750" algn="l" rtl="0" fontAlgn="base">
              <a:spcBef>
                <a:spcPct val="20000"/>
              </a:spcBef>
              <a:spcAft>
                <a:spcPct val="0"/>
              </a:spcAft>
              <a:buClr>
                <a:srgbClr val="008000"/>
              </a:buClr>
              <a:buFont typeface="Times New Roman" panose="02020603050405020304" pitchFamily="18" charset="0"/>
              <a:buChar char="−"/>
            </a:pPr>
            <a:r>
              <a:rPr lang="zh-TW" altLang="en-US"/>
              <a:t>第二層</a:t>
            </a:r>
          </a:p>
          <a:p>
            <a:pPr marL="1143000" lvl="2" indent="-228600" algn="l" rtl="0" fontAlgn="base">
              <a:spcBef>
                <a:spcPct val="20000"/>
              </a:spcBef>
              <a:spcAft>
                <a:spcPct val="0"/>
              </a:spcAft>
              <a:buClrTx/>
              <a:buChar char="•"/>
            </a:pPr>
            <a:r>
              <a:rPr lang="zh-TW" altLang="en-US"/>
              <a:t>第三層</a:t>
            </a:r>
          </a:p>
          <a:p>
            <a:pPr marL="1600200" lvl="3" indent="-228600" algn="l" rtl="0" fontAlgn="base">
              <a:spcBef>
                <a:spcPct val="20000"/>
              </a:spcBef>
              <a:spcAft>
                <a:spcPct val="0"/>
              </a:spcAft>
              <a:buClrTx/>
              <a:buFont typeface="Wingdings" panose="05000000000000000000" pitchFamily="2" charset="2"/>
              <a:buChar char="ü"/>
            </a:pPr>
            <a:r>
              <a:rPr lang="zh-TW" altLang="en-US"/>
              <a:t>第四層</a:t>
            </a:r>
          </a:p>
        </p:txBody>
      </p:sp>
      <p:sp>
        <p:nvSpPr>
          <p:cNvPr id="11" name="Rectangle 6"/>
          <p:cNvSpPr>
            <a:spLocks noGrp="1" noChangeArrowheads="1"/>
          </p:cNvSpPr>
          <p:nvPr>
            <p:ph type="sldNum" sz="quarter" idx="4"/>
          </p:nvPr>
        </p:nvSpPr>
        <p:spPr bwMode="auto">
          <a:xfrm>
            <a:off x="7010400" y="6572250"/>
            <a:ext cx="2133600" cy="28575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r" fontAlgn="auto">
              <a:spcBef>
                <a:spcPts val="0"/>
              </a:spcBef>
              <a:spcAft>
                <a:spcPts val="0"/>
              </a:spcAft>
              <a:defRPr kumimoji="0" sz="1400" smtClean="0">
                <a:solidFill>
                  <a:schemeClr val="bg1"/>
                </a:solidFill>
                <a:latin typeface="Arial" charset="0"/>
                <a:ea typeface="標楷體" pitchFamily="65" charset="-120"/>
              </a:defRPr>
            </a:lvl1pPr>
          </a:lstStyle>
          <a:p>
            <a:pPr eaLnBrk="1" hangingPunct="1">
              <a:defRPr/>
            </a:pPr>
            <a:fld id="{91BE293A-6A1F-4831-BE90-2C938A019D4C}" type="slidenum">
              <a:rPr lang="zh-TW" altLang="en-US" b="0">
                <a:solidFill>
                  <a:prstClr val="white"/>
                </a:solidFill>
              </a:rPr>
              <a:pPr eaLnBrk="1" hangingPunct="1">
                <a:defRPr/>
              </a:pPr>
              <a:t>‹#›</a:t>
            </a:fld>
            <a:endParaRPr lang="zh-TW" altLang="en-US" b="0">
              <a:solidFill>
                <a:prstClr val="white"/>
              </a:solidFill>
            </a:endParaRPr>
          </a:p>
        </p:txBody>
      </p:sp>
      <p:sp>
        <p:nvSpPr>
          <p:cNvPr id="1030" name="Rectangle 42"/>
          <p:cNvSpPr>
            <a:spLocks noChangeArrowheads="1"/>
          </p:cNvSpPr>
          <p:nvPr/>
        </p:nvSpPr>
        <p:spPr bwMode="auto">
          <a:xfrm>
            <a:off x="0" y="6618288"/>
            <a:ext cx="9144000" cy="239712"/>
          </a:xfrm>
          <a:prstGeom prst="rect">
            <a:avLst/>
          </a:prstGeom>
          <a:solidFill>
            <a:srgbClr val="009FE2"/>
          </a:solidFill>
          <a:ln>
            <a:noFill/>
          </a:ln>
        </p:spPr>
        <p:txBody>
          <a:bodyPr wrap="none" anchor="ctr"/>
          <a:lstStyle/>
          <a:p>
            <a:pPr algn="ctr" eaLnBrk="1" fontAlgn="auto" hangingPunct="1">
              <a:spcBef>
                <a:spcPts val="0"/>
              </a:spcBef>
              <a:spcAft>
                <a:spcPts val="0"/>
              </a:spcAft>
              <a:defRPr/>
            </a:pPr>
            <a:endParaRPr kumimoji="0" lang="zh-TW" altLang="en-US" sz="1800" b="0">
              <a:solidFill>
                <a:prstClr val="black"/>
              </a:solidFill>
              <a:latin typeface="Times New Roman" pitchFamily="18" charset="0"/>
              <a:ea typeface="標楷體"/>
            </a:endParaRPr>
          </a:p>
        </p:txBody>
      </p:sp>
      <p:sp>
        <p:nvSpPr>
          <p:cNvPr id="1031" name="Rectangle 47"/>
          <p:cNvSpPr>
            <a:spLocks noChangeArrowheads="1"/>
          </p:cNvSpPr>
          <p:nvPr/>
        </p:nvSpPr>
        <p:spPr bwMode="auto">
          <a:xfrm>
            <a:off x="8616951" y="6619881"/>
            <a:ext cx="527050" cy="238125"/>
          </a:xfrm>
          <a:prstGeom prst="rect">
            <a:avLst/>
          </a:prstGeom>
          <a:noFill/>
          <a:ln>
            <a:noFill/>
          </a:ln>
        </p:spPr>
        <p:txBody>
          <a:bodyPr anchor="ctr"/>
          <a:lstStyle/>
          <a:p>
            <a:pPr algn="r" eaLnBrk="1" fontAlgn="ctr" hangingPunct="1">
              <a:spcBef>
                <a:spcPts val="0"/>
              </a:spcBef>
              <a:spcAft>
                <a:spcPts val="0"/>
              </a:spcAft>
              <a:defRPr/>
            </a:pPr>
            <a:fld id="{5D1D1E38-F1E3-468F-BEA2-CDBA51F78C5E}" type="slidenum">
              <a:rPr kumimoji="0" lang="en-US" altLang="zh-TW" sz="1200" b="0">
                <a:solidFill>
                  <a:prstClr val="white"/>
                </a:solidFill>
                <a:latin typeface="Arial"/>
                <a:ea typeface="標楷體"/>
              </a:rPr>
              <a:pPr algn="r" eaLnBrk="1" fontAlgn="ctr" hangingPunct="1">
                <a:spcBef>
                  <a:spcPts val="0"/>
                </a:spcBef>
                <a:spcAft>
                  <a:spcPts val="0"/>
                </a:spcAft>
                <a:defRPr/>
              </a:pPr>
              <a:t>‹#›</a:t>
            </a:fld>
            <a:endParaRPr kumimoji="0" lang="en-US" altLang="zh-TW" sz="1200" b="0">
              <a:solidFill>
                <a:prstClr val="white"/>
              </a:solidFill>
              <a:latin typeface="Arial"/>
              <a:ea typeface="標楷體"/>
            </a:endParaRPr>
          </a:p>
        </p:txBody>
      </p:sp>
      <p:sp>
        <p:nvSpPr>
          <p:cNvPr id="3" name="Text Box 13"/>
          <p:cNvSpPr txBox="1">
            <a:spLocks noChangeArrowheads="1"/>
          </p:cNvSpPr>
          <p:nvPr/>
        </p:nvSpPr>
        <p:spPr bwMode="auto">
          <a:xfrm>
            <a:off x="0" y="6504265"/>
            <a:ext cx="8172400" cy="369332"/>
          </a:xfrm>
          <a:prstGeom prst="rect">
            <a:avLst/>
          </a:prstGeom>
          <a:noFill/>
          <a:ln>
            <a:noFill/>
          </a:ln>
        </p:spPr>
        <p:txBody>
          <a:bodyPr wrap="square" anchor="ctr">
            <a:spAutoFit/>
          </a:bodyPr>
          <a:lstStyle>
            <a:lvl1pPr>
              <a:defRPr kumimoji="1" sz="3400">
                <a:solidFill>
                  <a:schemeClr val="tx1"/>
                </a:solidFill>
                <a:latin typeface="Arial" charset="0"/>
                <a:ea typeface="新細明體" pitchFamily="18" charset="-120"/>
              </a:defRPr>
            </a:lvl1pPr>
            <a:lvl2pPr marL="742950" indent="-285750">
              <a:defRPr kumimoji="1" sz="3400">
                <a:solidFill>
                  <a:schemeClr val="tx1"/>
                </a:solidFill>
                <a:latin typeface="Arial" charset="0"/>
                <a:ea typeface="新細明體" pitchFamily="18" charset="-120"/>
              </a:defRPr>
            </a:lvl2pPr>
            <a:lvl3pPr marL="1143000" indent="-228600">
              <a:defRPr kumimoji="1" sz="3400">
                <a:solidFill>
                  <a:schemeClr val="tx1"/>
                </a:solidFill>
                <a:latin typeface="Arial" charset="0"/>
                <a:ea typeface="新細明體" pitchFamily="18" charset="-120"/>
              </a:defRPr>
            </a:lvl3pPr>
            <a:lvl4pPr marL="1600200" indent="-228600">
              <a:defRPr kumimoji="1" sz="3400">
                <a:solidFill>
                  <a:schemeClr val="tx1"/>
                </a:solidFill>
                <a:latin typeface="Arial" charset="0"/>
                <a:ea typeface="新細明體" pitchFamily="18" charset="-120"/>
              </a:defRPr>
            </a:lvl4pPr>
            <a:lvl5pPr marL="2057400" indent="-228600">
              <a:defRPr kumimoji="1" sz="3400">
                <a:solidFill>
                  <a:schemeClr val="tx1"/>
                </a:solidFill>
                <a:latin typeface="Arial" charset="0"/>
                <a:ea typeface="新細明體" pitchFamily="18" charset="-120"/>
              </a:defRPr>
            </a:lvl5pPr>
            <a:lvl6pPr marL="2514600" indent="-228600" fontAlgn="base">
              <a:spcBef>
                <a:spcPct val="0"/>
              </a:spcBef>
              <a:spcAft>
                <a:spcPct val="0"/>
              </a:spcAft>
              <a:defRPr kumimoji="1" sz="3400">
                <a:solidFill>
                  <a:schemeClr val="tx1"/>
                </a:solidFill>
                <a:latin typeface="Arial" charset="0"/>
                <a:ea typeface="新細明體" pitchFamily="18" charset="-120"/>
              </a:defRPr>
            </a:lvl6pPr>
            <a:lvl7pPr marL="2971800" indent="-228600" fontAlgn="base">
              <a:spcBef>
                <a:spcPct val="0"/>
              </a:spcBef>
              <a:spcAft>
                <a:spcPct val="0"/>
              </a:spcAft>
              <a:defRPr kumimoji="1" sz="3400">
                <a:solidFill>
                  <a:schemeClr val="tx1"/>
                </a:solidFill>
                <a:latin typeface="Arial" charset="0"/>
                <a:ea typeface="新細明體" pitchFamily="18" charset="-120"/>
              </a:defRPr>
            </a:lvl7pPr>
            <a:lvl8pPr marL="3429000" indent="-228600" fontAlgn="base">
              <a:spcBef>
                <a:spcPct val="0"/>
              </a:spcBef>
              <a:spcAft>
                <a:spcPct val="0"/>
              </a:spcAft>
              <a:defRPr kumimoji="1" sz="3400">
                <a:solidFill>
                  <a:schemeClr val="tx1"/>
                </a:solidFill>
                <a:latin typeface="Arial" charset="0"/>
                <a:ea typeface="新細明體" pitchFamily="18" charset="-120"/>
              </a:defRPr>
            </a:lvl8pPr>
            <a:lvl9pPr marL="3886200" indent="-228600" fontAlgn="base">
              <a:spcBef>
                <a:spcPct val="0"/>
              </a:spcBef>
              <a:spcAft>
                <a:spcPct val="0"/>
              </a:spcAft>
              <a:defRPr kumimoji="1" sz="3400">
                <a:solidFill>
                  <a:schemeClr val="tx1"/>
                </a:solidFill>
                <a:latin typeface="Arial" charset="0"/>
                <a:ea typeface="新細明體" pitchFamily="18" charset="-120"/>
              </a:defRPr>
            </a:lvl9pPr>
          </a:lstStyle>
          <a:p>
            <a:pPr eaLnBrk="1" fontAlgn="auto" hangingPunct="1">
              <a:spcBef>
                <a:spcPts val="0"/>
              </a:spcBef>
              <a:spcAft>
                <a:spcPts val="0"/>
              </a:spcAft>
              <a:defRPr/>
            </a:pPr>
            <a:r>
              <a:rPr lang="zh-TW" altLang="en-US" sz="900" b="0">
                <a:solidFill>
                  <a:prstClr val="white"/>
                </a:solidFill>
                <a:latin typeface="Times New Roman" panose="02020603050405020304" pitchFamily="18" charset="0"/>
                <a:ea typeface="微軟正黑體" panose="020B0604030504040204" pitchFamily="34" charset="-120"/>
                <a:cs typeface="Times New Roman" panose="02020603050405020304" pitchFamily="18" charset="0"/>
              </a:rPr>
              <a:t>工業技術研究院    </a:t>
            </a:r>
            <a:r>
              <a:rPr lang="en-US" altLang="zh-TW" sz="900" b="0">
                <a:solidFill>
                  <a:prstClr val="white"/>
                </a:solidFill>
                <a:latin typeface="Times New Roman" panose="02020603050405020304" pitchFamily="18" charset="0"/>
                <a:ea typeface="微軟正黑體" panose="020B0604030504040204" pitchFamily="34" charset="-120"/>
                <a:cs typeface="Times New Roman" panose="02020603050405020304" pitchFamily="18" charset="0"/>
              </a:rPr>
              <a:t>│ ITRI  COPYRIGHT</a:t>
            </a:r>
            <a:r>
              <a:rPr lang="en-US" altLang="zh-TW" sz="1800" b="0">
                <a:solidFill>
                  <a:prstClr val="white"/>
                </a:solidFill>
                <a:latin typeface="Times New Roman" panose="02020603050405020304" pitchFamily="18" charset="0"/>
                <a:ea typeface="微軟正黑體" panose="020B0604030504040204" pitchFamily="34" charset="-120"/>
                <a:cs typeface="Times New Roman" panose="02020603050405020304" pitchFamily="18" charset="0"/>
              </a:rPr>
              <a:t> </a:t>
            </a:r>
            <a:endParaRPr lang="zh-TW" altLang="en-US" sz="1800" b="0">
              <a:solidFill>
                <a:prstClr val="white"/>
              </a:solidFill>
              <a:latin typeface="Times New Roman" panose="02020603050405020304" pitchFamily="18" charset="0"/>
              <a:ea typeface="微軟正黑體" panose="020B0604030504040204" pitchFamily="34" charset="-120"/>
              <a:cs typeface="Times New Roman" panose="02020603050405020304" pitchFamily="18" charset="0"/>
            </a:endParaRPr>
          </a:p>
        </p:txBody>
      </p:sp>
      <p:pic>
        <p:nvPicPr>
          <p:cNvPr id="1033" name="圖片 11" descr="irti40_logo.png"/>
          <p:cNvPicPr>
            <a:picLocks noChangeAspect="1"/>
          </p:cNvPicPr>
          <p:nvPr/>
        </p:nvPicPr>
        <p:blipFill rotWithShape="1">
          <a:blip r:embed="rId15" cstate="screen">
            <a:extLst>
              <a:ext uri="{28A0092B-C50C-407E-A947-70E740481C1C}">
                <a14:useLocalDpi xmlns:a14="http://schemas.microsoft.com/office/drawing/2010/main"/>
              </a:ext>
            </a:extLst>
          </a:blip>
          <a:srcRect/>
          <a:stretch/>
        </p:blipFill>
        <p:spPr bwMode="auto">
          <a:xfrm>
            <a:off x="12700" y="-7938"/>
            <a:ext cx="1462956" cy="508001"/>
          </a:xfrm>
          <a:prstGeom prst="rect">
            <a:avLst/>
          </a:prstGeom>
          <a:noFill/>
          <a:ln w="9525">
            <a:noFill/>
            <a:miter lim="800000"/>
            <a:headEnd/>
            <a:tailEnd/>
          </a:ln>
        </p:spPr>
      </p:pic>
    </p:spTree>
    <p:extLst>
      <p:ext uri="{BB962C8B-B14F-4D97-AF65-F5344CB8AC3E}">
        <p14:creationId xmlns:p14="http://schemas.microsoft.com/office/powerpoint/2010/main" val="1658300727"/>
      </p:ext>
    </p:extLst>
  </p:cSld>
  <p:clrMap bg1="lt1" tx1="dk1" bg2="lt2" tx2="dk2" accent1="accent1" accent2="accent2" accent3="accent3" accent4="accent4" accent5="accent5" accent6="accent6" hlink="hlink" folHlink="folHlink"/>
  <p:sldLayoutIdLst>
    <p:sldLayoutId id="2147484092" r:id="rId1"/>
    <p:sldLayoutId id="2147484093" r:id="rId2"/>
    <p:sldLayoutId id="2147484094" r:id="rId3"/>
    <p:sldLayoutId id="2147484095" r:id="rId4"/>
    <p:sldLayoutId id="2147484096" r:id="rId5"/>
    <p:sldLayoutId id="2147484097" r:id="rId6"/>
    <p:sldLayoutId id="2147484098" r:id="rId7"/>
    <p:sldLayoutId id="2147484099" r:id="rId8"/>
    <p:sldLayoutId id="2147484100" r:id="rId9"/>
    <p:sldLayoutId id="2147484102" r:id="rId10"/>
    <p:sldLayoutId id="2147484103" r:id="rId11"/>
    <p:sldLayoutId id="2147484104" r:id="rId12"/>
    <p:sldLayoutId id="2147484462" r:id="rId13"/>
  </p:sldLayoutIdLst>
  <p:transition/>
  <p:hf hdr="0" ftr="0" dt="0"/>
  <p:txStyles>
    <p:titleStyle>
      <a:lvl1pPr algn="ctr" rtl="0" fontAlgn="base">
        <a:spcBef>
          <a:spcPct val="0"/>
        </a:spcBef>
        <a:spcAft>
          <a:spcPct val="0"/>
        </a:spcAft>
        <a:defRPr kumimoji="1" sz="3600" b="1">
          <a:solidFill>
            <a:srgbClr val="000099"/>
          </a:solidFill>
          <a:effectLst>
            <a:outerShdw blurRad="38100" dist="38100" dir="2700000" algn="tl">
              <a:srgbClr val="C0C0C0"/>
            </a:outerShdw>
          </a:effectLst>
          <a:latin typeface="Arial" charset="0"/>
          <a:ea typeface="+mj-ea"/>
          <a:cs typeface="標楷體" charset="0"/>
        </a:defRPr>
      </a:lvl1pPr>
      <a:lvl2pPr algn="ctr" rtl="0" fontAlgn="base">
        <a:spcBef>
          <a:spcPct val="0"/>
        </a:spcBef>
        <a:spcAft>
          <a:spcPct val="0"/>
        </a:spcAft>
        <a:defRPr kumimoji="1" sz="3600" b="1">
          <a:solidFill>
            <a:srgbClr val="0000CC"/>
          </a:solidFill>
          <a:effectLst>
            <a:outerShdw blurRad="38100" dist="38100" dir="2700000" algn="tl">
              <a:srgbClr val="C0C0C0"/>
            </a:outerShdw>
          </a:effectLst>
          <a:latin typeface="Arial" charset="0"/>
          <a:ea typeface="標楷體" pitchFamily="65" charset="-120"/>
          <a:cs typeface="標楷體" charset="0"/>
        </a:defRPr>
      </a:lvl2pPr>
      <a:lvl3pPr algn="ctr" rtl="0" fontAlgn="base">
        <a:spcBef>
          <a:spcPct val="0"/>
        </a:spcBef>
        <a:spcAft>
          <a:spcPct val="0"/>
        </a:spcAft>
        <a:defRPr kumimoji="1" sz="3600" b="1">
          <a:solidFill>
            <a:srgbClr val="0000CC"/>
          </a:solidFill>
          <a:effectLst>
            <a:outerShdw blurRad="38100" dist="38100" dir="2700000" algn="tl">
              <a:srgbClr val="C0C0C0"/>
            </a:outerShdw>
          </a:effectLst>
          <a:latin typeface="Arial" charset="0"/>
          <a:ea typeface="標楷體" pitchFamily="65" charset="-120"/>
          <a:cs typeface="標楷體" charset="0"/>
        </a:defRPr>
      </a:lvl3pPr>
      <a:lvl4pPr algn="ctr" rtl="0" fontAlgn="base">
        <a:spcBef>
          <a:spcPct val="0"/>
        </a:spcBef>
        <a:spcAft>
          <a:spcPct val="0"/>
        </a:spcAft>
        <a:defRPr kumimoji="1" sz="3600" b="1">
          <a:solidFill>
            <a:srgbClr val="0000CC"/>
          </a:solidFill>
          <a:effectLst>
            <a:outerShdw blurRad="38100" dist="38100" dir="2700000" algn="tl">
              <a:srgbClr val="C0C0C0"/>
            </a:outerShdw>
          </a:effectLst>
          <a:latin typeface="Arial" charset="0"/>
          <a:ea typeface="標楷體" pitchFamily="65" charset="-120"/>
          <a:cs typeface="標楷體" charset="0"/>
        </a:defRPr>
      </a:lvl4pPr>
      <a:lvl5pPr algn="ctr" rtl="0" fontAlgn="base">
        <a:spcBef>
          <a:spcPct val="0"/>
        </a:spcBef>
        <a:spcAft>
          <a:spcPct val="0"/>
        </a:spcAft>
        <a:defRPr kumimoji="1" sz="3600" b="1">
          <a:solidFill>
            <a:srgbClr val="0000CC"/>
          </a:solidFill>
          <a:effectLst>
            <a:outerShdw blurRad="38100" dist="38100" dir="2700000" algn="tl">
              <a:srgbClr val="C0C0C0"/>
            </a:outerShdw>
          </a:effectLst>
          <a:latin typeface="Arial" charset="0"/>
          <a:ea typeface="標楷體" pitchFamily="65" charset="-120"/>
          <a:cs typeface="標楷體" charset="0"/>
        </a:defRPr>
      </a:lvl5pPr>
      <a:lvl6pPr marL="457200" algn="ctr" rtl="0" eaLnBrk="1" fontAlgn="base" hangingPunct="1">
        <a:spcBef>
          <a:spcPct val="0"/>
        </a:spcBef>
        <a:spcAft>
          <a:spcPct val="0"/>
        </a:spcAft>
        <a:defRPr kumimoji="1" sz="4000" b="1">
          <a:solidFill>
            <a:srgbClr val="FF6600"/>
          </a:solidFill>
          <a:effectLst>
            <a:outerShdw blurRad="38100" dist="38100" dir="2700000" algn="tl">
              <a:srgbClr val="C0C0C0"/>
            </a:outerShdw>
          </a:effectLst>
          <a:latin typeface="Bookman Old Style" pitchFamily="18" charset="0"/>
          <a:ea typeface="標楷體" pitchFamily="65" charset="-120"/>
        </a:defRPr>
      </a:lvl6pPr>
      <a:lvl7pPr marL="914400" algn="ctr" rtl="0" eaLnBrk="1" fontAlgn="base" hangingPunct="1">
        <a:spcBef>
          <a:spcPct val="0"/>
        </a:spcBef>
        <a:spcAft>
          <a:spcPct val="0"/>
        </a:spcAft>
        <a:defRPr kumimoji="1" sz="4000" b="1">
          <a:solidFill>
            <a:srgbClr val="FF6600"/>
          </a:solidFill>
          <a:effectLst>
            <a:outerShdw blurRad="38100" dist="38100" dir="2700000" algn="tl">
              <a:srgbClr val="C0C0C0"/>
            </a:outerShdw>
          </a:effectLst>
          <a:latin typeface="Bookman Old Style" pitchFamily="18" charset="0"/>
          <a:ea typeface="標楷體" pitchFamily="65" charset="-120"/>
        </a:defRPr>
      </a:lvl7pPr>
      <a:lvl8pPr marL="1371600" algn="ctr" rtl="0" eaLnBrk="1" fontAlgn="base" hangingPunct="1">
        <a:spcBef>
          <a:spcPct val="0"/>
        </a:spcBef>
        <a:spcAft>
          <a:spcPct val="0"/>
        </a:spcAft>
        <a:defRPr kumimoji="1" sz="4000" b="1">
          <a:solidFill>
            <a:srgbClr val="FF6600"/>
          </a:solidFill>
          <a:effectLst>
            <a:outerShdw blurRad="38100" dist="38100" dir="2700000" algn="tl">
              <a:srgbClr val="C0C0C0"/>
            </a:outerShdw>
          </a:effectLst>
          <a:latin typeface="Bookman Old Style" pitchFamily="18" charset="0"/>
          <a:ea typeface="標楷體" pitchFamily="65" charset="-120"/>
        </a:defRPr>
      </a:lvl8pPr>
      <a:lvl9pPr marL="1828800" algn="ctr" rtl="0" eaLnBrk="1" fontAlgn="base" hangingPunct="1">
        <a:spcBef>
          <a:spcPct val="0"/>
        </a:spcBef>
        <a:spcAft>
          <a:spcPct val="0"/>
        </a:spcAft>
        <a:defRPr kumimoji="1" sz="4000" b="1">
          <a:solidFill>
            <a:srgbClr val="FF6600"/>
          </a:solidFill>
          <a:effectLst>
            <a:outerShdw blurRad="38100" dist="38100" dir="2700000" algn="tl">
              <a:srgbClr val="C0C0C0"/>
            </a:outerShdw>
          </a:effectLst>
          <a:latin typeface="Bookman Old Style" pitchFamily="18" charset="0"/>
          <a:ea typeface="標楷體" pitchFamily="65" charset="-120"/>
        </a:defRPr>
      </a:lvl9pPr>
    </p:titleStyle>
    <p:bodyStyle>
      <a:lvl1pPr marL="342900" indent="-342900" algn="l" rtl="0" fontAlgn="base">
        <a:spcBef>
          <a:spcPct val="20000"/>
        </a:spcBef>
        <a:spcAft>
          <a:spcPct val="0"/>
        </a:spcAft>
        <a:buClr>
          <a:srgbClr val="FF0066"/>
        </a:buClr>
        <a:buFont typeface="Wingdings" pitchFamily="2" charset="2"/>
        <a:buChar char="Ø"/>
        <a:defRPr kumimoji="1" lang="zh-TW" altLang="en-US" sz="2400" b="1" dirty="0" smtClean="0">
          <a:solidFill>
            <a:srgbClr val="0070C0"/>
          </a:solidFill>
          <a:latin typeface="Calibri" pitchFamily="34" charset="0"/>
          <a:ea typeface="+mn-ea"/>
          <a:cs typeface="Calibri" pitchFamily="34" charset="0"/>
        </a:defRPr>
      </a:lvl1pPr>
      <a:lvl2pPr marL="627063" indent="-285750" algn="l" rtl="0" fontAlgn="base">
        <a:spcBef>
          <a:spcPct val="20000"/>
        </a:spcBef>
        <a:spcAft>
          <a:spcPct val="0"/>
        </a:spcAft>
        <a:buClr>
          <a:srgbClr val="008000"/>
        </a:buClr>
        <a:buFont typeface="Wingdings" pitchFamily="2" charset="2"/>
        <a:buChar char="ü"/>
        <a:defRPr kumimoji="1" lang="zh-TW" altLang="en-US" sz="2000" b="0" dirty="0" smtClean="0">
          <a:solidFill>
            <a:schemeClr val="tx1"/>
          </a:solidFill>
          <a:latin typeface="Calibri" pitchFamily="34" charset="0"/>
          <a:ea typeface="+mn-ea"/>
          <a:cs typeface="Calibri" pitchFamily="34" charset="0"/>
        </a:defRPr>
      </a:lvl2pPr>
      <a:lvl3pPr marL="1143000" indent="-228600" algn="l" rtl="0" fontAlgn="base">
        <a:spcBef>
          <a:spcPct val="20000"/>
        </a:spcBef>
        <a:spcAft>
          <a:spcPct val="0"/>
        </a:spcAft>
        <a:buClr>
          <a:srgbClr val="990000"/>
        </a:buClr>
        <a:buChar char="•"/>
        <a:defRPr kumimoji="1" lang="zh-TW" altLang="en-US" sz="1800" b="0" dirty="0" smtClean="0">
          <a:solidFill>
            <a:schemeClr val="tx1"/>
          </a:solidFill>
          <a:latin typeface="Calibri" pitchFamily="34" charset="0"/>
          <a:ea typeface="+mn-ea"/>
          <a:cs typeface="Calibri" pitchFamily="34" charset="0"/>
        </a:defRPr>
      </a:lvl3pPr>
      <a:lvl4pPr marL="1600200" indent="-228600" algn="l" rtl="0" fontAlgn="base">
        <a:spcBef>
          <a:spcPct val="20000"/>
        </a:spcBef>
        <a:spcAft>
          <a:spcPct val="0"/>
        </a:spcAft>
        <a:buClr>
          <a:srgbClr val="CC00FF"/>
        </a:buClr>
        <a:buFont typeface="Wingdings" pitchFamily="2" charset="2"/>
        <a:buChar char="p"/>
        <a:defRPr kumimoji="1" lang="zh-TW" altLang="en-US" sz="1600" b="0" dirty="0">
          <a:solidFill>
            <a:schemeClr val="tx1"/>
          </a:solidFill>
          <a:latin typeface="Calibri" pitchFamily="34" charset="0"/>
          <a:ea typeface="+mn-ea"/>
          <a:cs typeface="Calibri" pitchFamily="34" charset="0"/>
        </a:defRPr>
      </a:lvl4pPr>
      <a:lvl5pPr marL="2057400" indent="-228600" algn="l" rtl="0" fontAlgn="base">
        <a:spcBef>
          <a:spcPct val="20000"/>
        </a:spcBef>
        <a:spcAft>
          <a:spcPct val="0"/>
        </a:spcAft>
        <a:buClr>
          <a:srgbClr val="FF0066"/>
        </a:buClr>
        <a:buFont typeface="Wingdings" pitchFamily="2" charset="2"/>
        <a:buChar char="Ø"/>
        <a:defRPr kumimoji="1" sz="2000">
          <a:solidFill>
            <a:schemeClr val="tx1"/>
          </a:solidFill>
          <a:latin typeface="+mn-lt"/>
          <a:ea typeface="+mn-ea"/>
          <a:cs typeface="標楷體" charset="0"/>
        </a:defRPr>
      </a:lvl5pPr>
      <a:lvl6pPr marL="2514600" indent="-228600" algn="l" rtl="0" eaLnBrk="1" fontAlgn="base" hangingPunct="1">
        <a:spcBef>
          <a:spcPct val="20000"/>
        </a:spcBef>
        <a:spcAft>
          <a:spcPct val="0"/>
        </a:spcAft>
        <a:buChar char="»"/>
        <a:defRPr kumimoji="1" sz="2000">
          <a:solidFill>
            <a:schemeClr val="tx1"/>
          </a:solidFill>
          <a:latin typeface="+mn-lt"/>
          <a:ea typeface="+mn-ea"/>
        </a:defRPr>
      </a:lvl6pPr>
      <a:lvl7pPr marL="2971800" indent="-228600" algn="l" rtl="0" eaLnBrk="1" fontAlgn="base" hangingPunct="1">
        <a:spcBef>
          <a:spcPct val="20000"/>
        </a:spcBef>
        <a:spcAft>
          <a:spcPct val="0"/>
        </a:spcAft>
        <a:buChar char="»"/>
        <a:defRPr kumimoji="1" sz="2000">
          <a:solidFill>
            <a:schemeClr val="tx1"/>
          </a:solidFill>
          <a:latin typeface="+mn-lt"/>
          <a:ea typeface="+mn-ea"/>
        </a:defRPr>
      </a:lvl7pPr>
      <a:lvl8pPr marL="3429000" indent="-228600" algn="l" rtl="0" eaLnBrk="1" fontAlgn="base" hangingPunct="1">
        <a:spcBef>
          <a:spcPct val="20000"/>
        </a:spcBef>
        <a:spcAft>
          <a:spcPct val="0"/>
        </a:spcAft>
        <a:buChar char="»"/>
        <a:defRPr kumimoji="1" sz="2000">
          <a:solidFill>
            <a:schemeClr val="tx1"/>
          </a:solidFill>
          <a:latin typeface="+mn-lt"/>
          <a:ea typeface="+mn-ea"/>
        </a:defRPr>
      </a:lvl8pPr>
      <a:lvl9pPr marL="3886200" indent="-228600" algn="l" rtl="0" eaLnBrk="1" fontAlgn="base" hangingPunct="1">
        <a:spcBef>
          <a:spcPct val="20000"/>
        </a:spcBef>
        <a:spcAft>
          <a:spcPct val="0"/>
        </a:spcAft>
        <a:buChar char="»"/>
        <a:defRPr kumimoji="1" sz="2000">
          <a:solidFill>
            <a:schemeClr val="tx1"/>
          </a:solidFill>
          <a:latin typeface="+mn-lt"/>
          <a:ea typeface="+mn-ea"/>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16738" name="標題 3"/>
          <p:cNvSpPr>
            <a:spLocks noGrp="1"/>
          </p:cNvSpPr>
          <p:nvPr>
            <p:ph type="title"/>
          </p:nvPr>
        </p:nvSpPr>
        <p:spPr>
          <a:xfrm>
            <a:off x="432000" y="2529000"/>
            <a:ext cx="8280000" cy="900000"/>
          </a:xfrm>
          <a:noFill/>
          <a:ln w="9525">
            <a:noFill/>
            <a:miter lim="800000"/>
            <a:headEnd/>
            <a:tailEnd/>
          </a:ln>
          <a:effectLst/>
        </p:spPr>
        <p:txBody>
          <a:bodyPr vert="horz" wrap="square" lIns="91440" tIns="45720" rIns="91440" bIns="45720" numCol="1" anchor="ctr" anchorCtr="0" compatLnSpc="1">
            <a:prstTxWarp prst="textNoShape">
              <a:avLst/>
            </a:prstTxWarp>
          </a:bodyPr>
          <a:lstStyle/>
          <a:p>
            <a:r>
              <a:rPr lang="en-US" altLang="zh-TW" sz="4500">
                <a:solidFill>
                  <a:srgbClr val="002060"/>
                </a:solidFill>
                <a:effectLst/>
                <a:latin typeface="Calibri" panose="020F0502020204030204" pitchFamily="34" charset="0"/>
                <a:ea typeface="微軟正黑體" panose="020B0604030504040204" pitchFamily="34" charset="-120"/>
                <a:cs typeface="Calibri" panose="020F0502020204030204" pitchFamily="34" charset="0"/>
              </a:rPr>
              <a:t>H</a:t>
            </a:r>
            <a:r>
              <a:rPr lang="zh-TW" altLang="en-US" sz="4500">
                <a:solidFill>
                  <a:srgbClr val="002060"/>
                </a:solidFill>
                <a:effectLst/>
                <a:latin typeface="Calibri" panose="020F0502020204030204" pitchFamily="34" charset="0"/>
                <a:ea typeface="微軟正黑體" panose="020B0604030504040204" pitchFamily="34" charset="-120"/>
                <a:cs typeface="Calibri" panose="020F0502020204030204" pitchFamily="34" charset="0"/>
              </a:rPr>
              <a:t> 組經營團隊會議報告</a:t>
            </a:r>
            <a:endParaRPr lang="zh-TW" altLang="en-US" sz="4500" b="1">
              <a:solidFill>
                <a:srgbClr val="002060"/>
              </a:solidFill>
              <a:effectLst/>
              <a:latin typeface="Calibri" panose="020F0502020204030204" pitchFamily="34" charset="0"/>
              <a:ea typeface="微軟正黑體" panose="020B0604030504040204" pitchFamily="34" charset="-120"/>
              <a:cs typeface="Calibri" panose="020F0502020204030204" pitchFamily="34" charset="0"/>
            </a:endParaRPr>
          </a:p>
        </p:txBody>
      </p:sp>
      <p:sp>
        <p:nvSpPr>
          <p:cNvPr id="6" name="投影片編號版面配置區 5"/>
          <p:cNvSpPr>
            <a:spLocks noGrp="1"/>
          </p:cNvSpPr>
          <p:nvPr>
            <p:ph type="sldNum" sz="quarter" idx="4294967295"/>
          </p:nvPr>
        </p:nvSpPr>
        <p:spPr>
          <a:xfrm>
            <a:off x="7010400" y="6554788"/>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chemeClr val="bg1"/>
                </a:solidFill>
              </a:defRPr>
            </a:lvl1pPr>
          </a:lstStyle>
          <a:p>
            <a:pPr eaLnBrk="1" fontAlgn="auto" hangingPunct="1">
              <a:spcBef>
                <a:spcPts val="0"/>
              </a:spcBef>
              <a:spcAft>
                <a:spcPts val="0"/>
              </a:spcAft>
            </a:pPr>
            <a:fld id="{73DA0BB7-265A-403C-9275-D587AB510EDC}" type="slidenum">
              <a:rPr kumimoji="0" lang="zh-TW" altLang="en-US" b="0" smtClean="0">
                <a:latin typeface="Arial"/>
                <a:ea typeface="微軟正黑體"/>
              </a:rPr>
              <a:pPr eaLnBrk="1" fontAlgn="auto" hangingPunct="1">
                <a:spcBef>
                  <a:spcPts val="0"/>
                </a:spcBef>
                <a:spcAft>
                  <a:spcPts val="0"/>
                </a:spcAft>
              </a:pPr>
              <a:t>1</a:t>
            </a:fld>
            <a:endParaRPr kumimoji="0" lang="zh-TW" altLang="en-US" b="0">
              <a:latin typeface="Arial"/>
              <a:ea typeface="微軟正黑體"/>
            </a:endParaRPr>
          </a:p>
        </p:txBody>
      </p:sp>
      <p:sp>
        <p:nvSpPr>
          <p:cNvPr id="2" name="文字方塊 1"/>
          <p:cNvSpPr txBox="1"/>
          <p:nvPr/>
        </p:nvSpPr>
        <p:spPr>
          <a:xfrm>
            <a:off x="432000" y="5724557"/>
            <a:ext cx="8280000" cy="828000"/>
          </a:xfrm>
          <a:prstGeom prst="rect">
            <a:avLst/>
          </a:prstGeom>
          <a:noFill/>
        </p:spPr>
        <p:txBody>
          <a:bodyPr wrap="square" lIns="91440" tIns="45720" rIns="91440" bIns="45720" rtlCol="0" anchor="ctr">
            <a:spAutoFit/>
          </a:bodyPr>
          <a:lstStyle/>
          <a:p>
            <a:pPr algn="ctr"/>
            <a:r>
              <a:rPr lang="zh-TW" altLang="en-US" sz="2300">
                <a:latin typeface="Calibri" panose="020F0502020204030204" pitchFamily="34" charset="0"/>
                <a:ea typeface="微軟正黑體" panose="020B0604030504040204" pitchFamily="34" charset="-120"/>
                <a:cs typeface="Calibri" panose="020F0502020204030204" pitchFamily="34" charset="0"/>
              </a:rPr>
              <a:t>鄭伯壎 組長</a:t>
            </a:r>
            <a:endParaRPr lang="en-US" altLang="zh-TW" sz="2300">
              <a:latin typeface="Calibri" panose="020F0502020204030204" pitchFamily="34" charset="0"/>
              <a:ea typeface="微軟正黑體" panose="020B0604030504040204" pitchFamily="34" charset="-120"/>
              <a:cs typeface="Calibri" panose="020F0502020204030204" pitchFamily="34" charset="0"/>
            </a:endParaRPr>
          </a:p>
          <a:p>
            <a:pPr algn="ctr"/>
            <a:r>
              <a:rPr lang="en-US" altLang="zh-TW" sz="2300">
                <a:latin typeface="Calibri"/>
                <a:ea typeface="微軟正黑體"/>
                <a:cs typeface="Calibri"/>
              </a:rPr>
              <a:t>2024.10.08</a:t>
            </a:r>
            <a:endParaRPr lang="zh-TW" altLang="en-US" sz="2300">
              <a:latin typeface="Calibri" panose="020F0502020204030204" pitchFamily="34" charset="0"/>
              <a:ea typeface="微軟正黑體" panose="020B0604030504040204" pitchFamily="34" charset="-120"/>
              <a:cs typeface="Calibri" panose="020F0502020204030204" pitchFamily="34" charset="0"/>
            </a:endParaRPr>
          </a:p>
        </p:txBody>
      </p:sp>
    </p:spTree>
    <p:extLst>
      <p:ext uri="{BB962C8B-B14F-4D97-AF65-F5344CB8AC3E}">
        <p14:creationId xmlns:p14="http://schemas.microsoft.com/office/powerpoint/2010/main" val="3565478366"/>
      </p:ext>
    </p:extLst>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內容版面配置區 4"/>
          <p:cNvGraphicFramePr>
            <a:graphicFrameLocks/>
          </p:cNvGraphicFramePr>
          <p:nvPr>
            <p:extLst>
              <p:ext uri="{D42A27DB-BD31-4B8C-83A1-F6EECF244321}">
                <p14:modId xmlns:p14="http://schemas.microsoft.com/office/powerpoint/2010/main" val="3099829932"/>
              </p:ext>
            </p:extLst>
          </p:nvPr>
        </p:nvGraphicFramePr>
        <p:xfrm>
          <a:off x="72000" y="764704"/>
          <a:ext cx="9000000" cy="5760000"/>
        </p:xfrm>
        <a:graphic>
          <a:graphicData uri="http://schemas.openxmlformats.org/drawingml/2006/table">
            <a:tbl>
              <a:tblPr firstRow="1" bandRow="1">
                <a:tableStyleId>{5940675A-B579-460E-94D1-54222C63F5DA}</a:tableStyleId>
              </a:tblPr>
              <a:tblGrid>
                <a:gridCol w="432000">
                  <a:extLst>
                    <a:ext uri="{9D8B030D-6E8A-4147-A177-3AD203B41FA5}">
                      <a16:colId xmlns:a16="http://schemas.microsoft.com/office/drawing/2014/main" val="20000"/>
                    </a:ext>
                  </a:extLst>
                </a:gridCol>
                <a:gridCol w="1080000">
                  <a:extLst>
                    <a:ext uri="{9D8B030D-6E8A-4147-A177-3AD203B41FA5}">
                      <a16:colId xmlns:a16="http://schemas.microsoft.com/office/drawing/2014/main" val="20002"/>
                    </a:ext>
                  </a:extLst>
                </a:gridCol>
                <a:gridCol w="2520000">
                  <a:extLst>
                    <a:ext uri="{9D8B030D-6E8A-4147-A177-3AD203B41FA5}">
                      <a16:colId xmlns:a16="http://schemas.microsoft.com/office/drawing/2014/main" val="2379515814"/>
                    </a:ext>
                  </a:extLst>
                </a:gridCol>
                <a:gridCol w="4968000">
                  <a:extLst>
                    <a:ext uri="{9D8B030D-6E8A-4147-A177-3AD203B41FA5}">
                      <a16:colId xmlns:a16="http://schemas.microsoft.com/office/drawing/2014/main" val="1692707848"/>
                    </a:ext>
                  </a:extLst>
                </a:gridCol>
              </a:tblGrid>
              <a:tr h="324000">
                <a:tc>
                  <a:txBody>
                    <a:bodyPr/>
                    <a:lstStyle/>
                    <a:p>
                      <a:pPr marL="0" marR="0" lvl="0" indent="0" algn="ctr" defTabSz="914400" rtl="0" eaLnBrk="1" fontAlgn="auto" latinLnBrk="0" hangingPunct="1">
                        <a:lnSpc>
                          <a:spcPct val="120000"/>
                        </a:lnSpc>
                        <a:spcBef>
                          <a:spcPts val="600"/>
                        </a:spcBef>
                        <a:spcAft>
                          <a:spcPts val="600"/>
                        </a:spcAft>
                        <a:buClrTx/>
                        <a:buSzTx/>
                        <a:buFontTx/>
                        <a:buNone/>
                        <a:tabLst/>
                        <a:defRPr/>
                      </a:pPr>
                      <a:r>
                        <a:rPr lang="en-US" altLang="zh-TW" sz="1300" b="0">
                          <a:solidFill>
                            <a:schemeClr val="tx1"/>
                          </a:solidFill>
                          <a:latin typeface="Calibri" panose="020F0502020204030204" pitchFamily="34" charset="0"/>
                          <a:ea typeface="Calibri" panose="020F0502020204030204" pitchFamily="34" charset="0"/>
                          <a:cs typeface="Calibri" panose="020F0502020204030204" pitchFamily="34" charset="0"/>
                        </a:rPr>
                        <a:t>3</a:t>
                      </a:r>
                      <a:endParaRPr lang="zh-TW" altLang="en-US" sz="1300" b="0">
                        <a:solidFill>
                          <a:schemeClr val="tx1"/>
                        </a:solidFill>
                        <a:latin typeface="Calibri" panose="020F0502020204030204" pitchFamily="34" charset="0"/>
                        <a:ea typeface="微軟正黑體" panose="020B0604030504040204" pitchFamily="34" charset="-120"/>
                        <a:cs typeface="Calibri" panose="020F0502020204030204" pitchFamily="34" charset="0"/>
                      </a:endParaRPr>
                    </a:p>
                  </a:txBody>
                  <a:tcPr marL="68580" marR="68580" marT="34290" marB="34290" anchor="ctr"/>
                </a:tc>
                <a:tc gridSpan="2">
                  <a:txBody>
                    <a:bodyPr/>
                    <a:lstStyle/>
                    <a:p>
                      <a:pPr marL="0" marR="0" lvl="0" indent="0" algn="ctr" defTabSz="914400" rtl="0" eaLnBrk="1" fontAlgn="auto" latinLnBrk="0" hangingPunct="1">
                        <a:lnSpc>
                          <a:spcPct val="120000"/>
                        </a:lnSpc>
                        <a:spcBef>
                          <a:spcPts val="600"/>
                        </a:spcBef>
                        <a:spcAft>
                          <a:spcPts val="600"/>
                        </a:spcAft>
                        <a:buClrTx/>
                        <a:buSzTx/>
                        <a:buFontTx/>
                        <a:buNone/>
                        <a:tabLst/>
                        <a:defRPr/>
                      </a:pPr>
                      <a:r>
                        <a:rPr lang="zh-TW" altLang="en-US" sz="1300" b="1">
                          <a:solidFill>
                            <a:schemeClr val="tx1"/>
                          </a:solidFill>
                          <a:latin typeface="Calibri" panose="020F0502020204030204" pitchFamily="34" charset="0"/>
                          <a:ea typeface="微軟正黑體" panose="020B0604030504040204" pitchFamily="34" charset="-120"/>
                          <a:cs typeface="Calibri" panose="020F0502020204030204" pitchFamily="34" charset="0"/>
                        </a:rPr>
                        <a:t>重大效益</a:t>
                      </a:r>
                    </a:p>
                  </a:txBody>
                  <a:tcPr marL="68580" marR="68580" marT="34290" marB="34290" anchor="ctr"/>
                </a:tc>
                <a:tc hMerge="1">
                  <a:txBody>
                    <a:bodyPr/>
                    <a:lstStyle/>
                    <a:p>
                      <a:pPr marL="0" marR="0" lvl="0" indent="0" algn="ctr" defTabSz="914400" rtl="0" eaLnBrk="1" fontAlgn="auto" latinLnBrk="0" hangingPunct="1">
                        <a:lnSpc>
                          <a:spcPct val="120000"/>
                        </a:lnSpc>
                        <a:spcBef>
                          <a:spcPts val="600"/>
                        </a:spcBef>
                        <a:spcAft>
                          <a:spcPts val="600"/>
                        </a:spcAft>
                        <a:buClrTx/>
                        <a:buSzTx/>
                        <a:buFontTx/>
                        <a:buNone/>
                        <a:tabLst/>
                        <a:defRPr/>
                      </a:pPr>
                      <a:endParaRPr lang="zh-TW" altLang="en-US" sz="1400" b="1">
                        <a:latin typeface="微軟正黑體" panose="020B0604030504040204" pitchFamily="34" charset="-120"/>
                        <a:ea typeface="微軟正黑體" panose="020B0604030504040204" pitchFamily="34" charset="-120"/>
                        <a:cs typeface="Calibri" panose="020F0502020204030204" pitchFamily="34" charset="0"/>
                      </a:endParaRPr>
                    </a:p>
                  </a:txBody>
                  <a:tcPr marL="68580" marR="68580" marT="34290" marB="34290" anchor="ctr"/>
                </a:tc>
                <a:tc>
                  <a:txBody>
                    <a:bodyPr/>
                    <a:lstStyle/>
                    <a:p>
                      <a:pPr marL="0" marR="0" lvl="0" indent="0" algn="ctr" defTabSz="914400" rtl="0" eaLnBrk="1" fontAlgn="auto" latinLnBrk="0" hangingPunct="1">
                        <a:lnSpc>
                          <a:spcPct val="120000"/>
                        </a:lnSpc>
                        <a:spcBef>
                          <a:spcPts val="600"/>
                        </a:spcBef>
                        <a:spcAft>
                          <a:spcPts val="600"/>
                        </a:spcAft>
                        <a:buClrTx/>
                        <a:buSzTx/>
                        <a:buFontTx/>
                        <a:buNone/>
                        <a:tabLst/>
                        <a:defRPr/>
                      </a:pPr>
                      <a:r>
                        <a:rPr lang="zh-TW" altLang="en-US" sz="1300" b="1">
                          <a:solidFill>
                            <a:schemeClr val="tx1"/>
                          </a:solidFill>
                          <a:latin typeface="Calibri" panose="020F0502020204030204" pitchFamily="34" charset="0"/>
                          <a:ea typeface="微軟正黑體" panose="020B0604030504040204" pitchFamily="34" charset="-120"/>
                          <a:cs typeface="Calibri" panose="020F0502020204030204" pitchFamily="34" charset="0"/>
                        </a:rPr>
                        <a:t>發展</a:t>
                      </a:r>
                      <a:r>
                        <a:rPr lang="en-US" altLang="zh-TW" sz="1300" b="1">
                          <a:solidFill>
                            <a:schemeClr val="tx1"/>
                          </a:solidFill>
                          <a:latin typeface="Calibri" panose="020F0502020204030204" pitchFamily="34" charset="0"/>
                          <a:ea typeface="Calibri" panose="020F0502020204030204" pitchFamily="34" charset="0"/>
                          <a:cs typeface="Calibri" panose="020F0502020204030204" pitchFamily="34" charset="0"/>
                        </a:rPr>
                        <a:t>/</a:t>
                      </a:r>
                      <a:r>
                        <a:rPr lang="zh-TW" altLang="en-US" sz="1300" b="1">
                          <a:solidFill>
                            <a:schemeClr val="tx1"/>
                          </a:solidFill>
                          <a:latin typeface="Calibri" panose="020F0502020204030204" pitchFamily="34" charset="0"/>
                          <a:ea typeface="微軟正黑體" panose="020B0604030504040204" pitchFamily="34" charset="-120"/>
                          <a:cs typeface="Calibri" panose="020F0502020204030204" pitchFamily="34" charset="0"/>
                        </a:rPr>
                        <a:t>推動進度</a:t>
                      </a:r>
                    </a:p>
                  </a:txBody>
                  <a:tcPr marL="68580" marR="68580" marT="34290" marB="34290" anchor="ctr"/>
                </a:tc>
                <a:extLst>
                  <a:ext uri="{0D108BD9-81ED-4DB2-BD59-A6C34878D82A}">
                    <a16:rowId xmlns:a16="http://schemas.microsoft.com/office/drawing/2014/main" val="10000"/>
                  </a:ext>
                </a:extLst>
              </a:tr>
              <a:tr h="1620000">
                <a:tc rowSpan="2">
                  <a:txBody>
                    <a:bodyPr/>
                    <a:lstStyle/>
                    <a:p>
                      <a:pPr marL="0" marR="0" lvl="0" indent="0" algn="ctr" defTabSz="914400" rtl="0" eaLnBrk="1" fontAlgn="auto" latinLnBrk="0" hangingPunct="1">
                        <a:lnSpc>
                          <a:spcPts val="2200"/>
                        </a:lnSpc>
                        <a:spcBef>
                          <a:spcPts val="0"/>
                        </a:spcBef>
                        <a:spcAft>
                          <a:spcPts val="0"/>
                        </a:spcAft>
                        <a:buClrTx/>
                        <a:buSzTx/>
                        <a:buFont typeface="+mj-ea"/>
                        <a:buNone/>
                        <a:tabLst/>
                        <a:defRPr/>
                      </a:pPr>
                      <a:r>
                        <a:rPr lang="zh-TW" altLang="en-US" sz="1300" b="1" kern="120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全齡照護與智慧健康</a:t>
                      </a:r>
                    </a:p>
                  </a:txBody>
                  <a:tcPr marL="68580" marR="68580" marT="34290" marB="34290" anchor="ctr"/>
                </a:tc>
                <a:tc>
                  <a:txBody>
                    <a:bodyPr/>
                    <a:lstStyle/>
                    <a:p>
                      <a:pPr marL="216000" marR="0" lvl="0" indent="-216000" algn="l" defTabSz="844083"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altLang="zh-TW" sz="1300" b="1">
                          <a:solidFill>
                            <a:schemeClr val="tx1"/>
                          </a:solidFill>
                          <a:latin typeface="Calibri" panose="020F0502020204030204" pitchFamily="34" charset="0"/>
                          <a:ea typeface="Calibri" panose="020F0502020204030204" pitchFamily="34" charset="0"/>
                          <a:cs typeface="Calibri" panose="020F0502020204030204" pitchFamily="34" charset="0"/>
                        </a:rPr>
                        <a:t>Objective</a:t>
                      </a:r>
                      <a:endParaRPr lang="zh-TW" altLang="en-US" sz="1300" b="1">
                        <a:solidFill>
                          <a:schemeClr val="tx1"/>
                        </a:solidFill>
                        <a:latin typeface="Calibri" panose="020F0502020204030204" pitchFamily="34" charset="0"/>
                        <a:ea typeface="微軟正黑體" panose="020B0604030504040204" pitchFamily="34" charset="-120"/>
                        <a:cs typeface="Calibri" panose="020F0502020204030204" pitchFamily="34" charset="0"/>
                      </a:endParaRPr>
                    </a:p>
                  </a:txBody>
                  <a:tcPr marL="68580" marR="68580" marT="34290" marB="34290"/>
                </a:tc>
                <a:tc>
                  <a:txBody>
                    <a:bodyPr/>
                    <a:lstStyle/>
                    <a:p>
                      <a:pPr marL="216000" marR="0" lvl="1" indent="-216000" algn="just" defTabSz="914400" rtl="0" eaLnBrk="1" fontAlgn="auto" latinLnBrk="0" hangingPunct="1">
                        <a:lnSpc>
                          <a:spcPts val="2000"/>
                        </a:lnSpc>
                        <a:spcBef>
                          <a:spcPts val="0"/>
                        </a:spcBef>
                        <a:spcAft>
                          <a:spcPts val="0"/>
                        </a:spcAft>
                        <a:buClrTx/>
                        <a:buSzTx/>
                        <a:buFont typeface="Arial" panose="020B0604020202020204" pitchFamily="34" charset="0"/>
                        <a:buChar char="•"/>
                        <a:tabLst/>
                        <a:defRPr/>
                      </a:pPr>
                      <a:r>
                        <a:rPr lang="zh-TW" altLang="en-US" sz="1200" kern="120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發展神經性疾病數位療法解決方案，推動建置全齡精準健康產業生態體系，設計與驗證多應用之創新服務模式。</a:t>
                      </a:r>
                    </a:p>
                  </a:txBody>
                  <a:tcPr marL="68580" marR="68580" marT="34290" marB="34290"/>
                </a:tc>
                <a:tc rowSpan="2">
                  <a:txBody>
                    <a:bodyPr/>
                    <a:lstStyle/>
                    <a:p>
                      <a:pPr marL="216000" marR="0" lvl="1" indent="-216000" algn="just" defTabSz="914400" rtl="0" eaLnBrk="1" fontAlgn="auto" latinLnBrk="0" hangingPunct="1">
                        <a:lnSpc>
                          <a:spcPts val="2000"/>
                        </a:lnSpc>
                        <a:spcBef>
                          <a:spcPts val="0"/>
                        </a:spcBef>
                        <a:spcAft>
                          <a:spcPts val="0"/>
                        </a:spcAft>
                        <a:buClrTx/>
                        <a:buSzTx/>
                        <a:buFont typeface="Arial" panose="020B0604020202020204" pitchFamily="34" charset="0"/>
                        <a:buChar char="•"/>
                        <a:tabLst/>
                        <a:defRPr/>
                      </a:pPr>
                      <a:r>
                        <a:rPr lang="zh-TW" altLang="en-US" sz="1200" kern="120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服科中心執行院級競爭型前瞻</a:t>
                      </a:r>
                      <a:r>
                        <a:rPr lang="en-US" altLang="zh-TW" sz="1200" kern="1200">
                          <a:solidFill>
                            <a:schemeClr val="tx1"/>
                          </a:solidFill>
                          <a:effectLst/>
                          <a:latin typeface="Calibri" panose="020F0502020204030204" pitchFamily="34" charset="0"/>
                          <a:ea typeface="Calibri" panose="020F0502020204030204" pitchFamily="34" charset="0"/>
                          <a:cs typeface="Calibri" panose="020F0502020204030204" pitchFamily="34" charset="0"/>
                        </a:rPr>
                        <a:t>(B</a:t>
                      </a:r>
                      <a:r>
                        <a:rPr lang="zh-TW" altLang="en-US" sz="1200" kern="120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 領域</a:t>
                      </a:r>
                      <a:r>
                        <a:rPr lang="en-US" altLang="zh-TW" sz="1200" kern="1200">
                          <a:solidFill>
                            <a:schemeClr val="tx1"/>
                          </a:solidFill>
                          <a:effectLst/>
                          <a:latin typeface="Calibri" panose="020F0502020204030204" pitchFamily="34" charset="0"/>
                          <a:ea typeface="Calibri" panose="020F0502020204030204" pitchFamily="34" charset="0"/>
                          <a:cs typeface="Calibri" panose="020F0502020204030204" pitchFamily="34" charset="0"/>
                        </a:rPr>
                        <a:t>)</a:t>
                      </a:r>
                      <a:r>
                        <a:rPr lang="zh-TW" altLang="en-US" sz="1200" kern="120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「巴金森氏症數位節律刺激復能方案」，以適性音樂</a:t>
                      </a:r>
                      <a:r>
                        <a:rPr lang="zh-CN" altLang="en-US" sz="1200" kern="120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節律</a:t>
                      </a:r>
                      <a:r>
                        <a:rPr lang="zh-TW" altLang="en-US" sz="1200" kern="120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動態耦合訓練</a:t>
                      </a:r>
                      <a:r>
                        <a:rPr lang="zh-CN" altLang="en-US" sz="1200" kern="120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作</a:t>
                      </a:r>
                      <a:r>
                        <a:rPr lang="zh-TW" altLang="en-US" sz="1200" kern="120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為</a:t>
                      </a:r>
                      <a:r>
                        <a:rPr lang="zh-CN" altLang="en-US" sz="1200" kern="120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本年度</a:t>
                      </a:r>
                      <a:r>
                        <a:rPr lang="zh-TW" altLang="en-US" sz="1200" kern="120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巴金森氏症</a:t>
                      </a:r>
                      <a:r>
                        <a:rPr lang="en-US" altLang="zh-TW" sz="1200" kern="1200">
                          <a:solidFill>
                            <a:schemeClr val="tx1"/>
                          </a:solidFill>
                          <a:effectLst/>
                          <a:latin typeface="Calibri" panose="020F0502020204030204" pitchFamily="34" charset="0"/>
                          <a:ea typeface="Calibri" panose="020F0502020204030204" pitchFamily="34" charset="0"/>
                          <a:cs typeface="Calibri" panose="020F0502020204030204" pitchFamily="34" charset="0"/>
                        </a:rPr>
                        <a:t>(PD) </a:t>
                      </a:r>
                      <a:r>
                        <a:rPr lang="zh-TW" altLang="en-US" sz="1200" kern="120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數位療法</a:t>
                      </a:r>
                      <a:r>
                        <a:rPr lang="zh-CN" altLang="en-US" sz="1200" kern="120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設計驗證方向</a:t>
                      </a:r>
                      <a:r>
                        <a:rPr lang="zh-TW" altLang="en-US" sz="1200" kern="120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，提升</a:t>
                      </a:r>
                      <a:r>
                        <a:rPr lang="zh-CN" altLang="en-US" sz="1200" kern="120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病患</a:t>
                      </a:r>
                      <a:r>
                        <a:rPr lang="zh-TW" altLang="en-US" sz="1200" kern="120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長期步態抗外部干擾的強健性</a:t>
                      </a:r>
                      <a:r>
                        <a:rPr lang="zh-CN" altLang="en-US" sz="1200" kern="120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，目標如下：</a:t>
                      </a:r>
                      <a:endParaRPr lang="en-US" altLang="zh-TW" sz="1200" kern="120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p>
                      <a:pPr marL="432000" marR="0" lvl="1" indent="-216000" algn="just" defTabSz="914400" rtl="0" eaLnBrk="1" fontAlgn="auto" latinLnBrk="0" hangingPunct="1">
                        <a:lnSpc>
                          <a:spcPts val="2000"/>
                        </a:lnSpc>
                        <a:spcBef>
                          <a:spcPts val="0"/>
                        </a:spcBef>
                        <a:spcAft>
                          <a:spcPts val="0"/>
                        </a:spcAft>
                        <a:buClrTx/>
                        <a:buSzTx/>
                        <a:buFont typeface="+mj-lt"/>
                        <a:buAutoNum type="arabicPeriod"/>
                        <a:tabLst/>
                        <a:defRPr/>
                      </a:pPr>
                      <a:r>
                        <a:rPr lang="zh-TW" altLang="en-US" sz="1200" kern="120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軟硬整合感壓鞋墊步態特徵萃取技術與外部節律</a:t>
                      </a:r>
                      <a:r>
                        <a:rPr lang="en-US" altLang="zh-TW" sz="1200" kern="1200">
                          <a:solidFill>
                            <a:schemeClr val="tx1"/>
                          </a:solidFill>
                          <a:effectLst/>
                          <a:latin typeface="Calibri" panose="020F0502020204030204" pitchFamily="34" charset="0"/>
                          <a:ea typeface="Calibri" panose="020F0502020204030204" pitchFamily="34" charset="0"/>
                          <a:cs typeface="Calibri" panose="020F0502020204030204" pitchFamily="34" charset="0"/>
                        </a:rPr>
                        <a:t>(</a:t>
                      </a:r>
                      <a:r>
                        <a:rPr lang="zh-TW" altLang="en-US" sz="1200" kern="120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如聽覺，振動觸覺</a:t>
                      </a:r>
                      <a:r>
                        <a:rPr lang="en-US" altLang="zh-TW" sz="1200" kern="1200">
                          <a:solidFill>
                            <a:schemeClr val="tx1"/>
                          </a:solidFill>
                          <a:effectLst/>
                          <a:latin typeface="Calibri" panose="020F0502020204030204" pitchFamily="34" charset="0"/>
                          <a:ea typeface="Calibri" panose="020F0502020204030204" pitchFamily="34" charset="0"/>
                          <a:cs typeface="Calibri" panose="020F0502020204030204" pitchFamily="34" charset="0"/>
                        </a:rPr>
                        <a:t>)</a:t>
                      </a:r>
                      <a:r>
                        <a:rPr lang="zh-TW" altLang="en-US" sz="1200" kern="120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刺激技術</a:t>
                      </a:r>
                      <a:r>
                        <a:rPr lang="zh-CN" altLang="en-US" sz="1200" kern="120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a:t>
                      </a:r>
                      <a:endParaRPr lang="en-US" altLang="zh-CN" sz="1200" kern="120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p>
                      <a:pPr marL="432000" marR="0" lvl="1" indent="-216000" algn="just" defTabSz="914400" rtl="0" eaLnBrk="1" fontAlgn="auto" latinLnBrk="0" hangingPunct="1">
                        <a:lnSpc>
                          <a:spcPts val="2000"/>
                        </a:lnSpc>
                        <a:spcBef>
                          <a:spcPts val="0"/>
                        </a:spcBef>
                        <a:spcAft>
                          <a:spcPts val="0"/>
                        </a:spcAft>
                        <a:buClrTx/>
                        <a:buSzTx/>
                        <a:buFont typeface="+mj-lt"/>
                        <a:buAutoNum type="arabicPeriod"/>
                        <a:tabLst/>
                        <a:defRPr/>
                      </a:pPr>
                      <a:r>
                        <a:rPr lang="zh-TW" altLang="en-US" sz="1200" kern="120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結合個人化復能音樂與動態節律拉伸及適性化步態音樂節律同步耦合訓練技術模組。改善 </a:t>
                      </a:r>
                      <a:r>
                        <a:rPr lang="en-US" altLang="zh-TW" sz="1200" kern="1200">
                          <a:solidFill>
                            <a:schemeClr val="tx1"/>
                          </a:solidFill>
                          <a:effectLst/>
                          <a:latin typeface="Calibri" panose="020F0502020204030204" pitchFamily="34" charset="0"/>
                          <a:ea typeface="Calibri" panose="020F0502020204030204" pitchFamily="34" charset="0"/>
                          <a:cs typeface="Calibri" panose="020F0502020204030204" pitchFamily="34" charset="0"/>
                        </a:rPr>
                        <a:t>PD</a:t>
                      </a:r>
                      <a:r>
                        <a:rPr lang="zh-TW" altLang="en-US" sz="1200" kern="120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 病患跌倒風險 </a:t>
                      </a:r>
                      <a:r>
                        <a:rPr lang="en-US" altLang="zh-TW" sz="1200" kern="1200">
                          <a:solidFill>
                            <a:schemeClr val="tx1"/>
                          </a:solidFill>
                          <a:effectLst/>
                          <a:latin typeface="Calibri" panose="020F0502020204030204" pitchFamily="34" charset="0"/>
                          <a:ea typeface="Calibri" panose="020F0502020204030204" pitchFamily="34" charset="0"/>
                          <a:cs typeface="Calibri" panose="020F0502020204030204" pitchFamily="34" charset="0"/>
                        </a:rPr>
                        <a:t>30%</a:t>
                      </a:r>
                      <a:r>
                        <a:rPr lang="zh-TW" altLang="en-US" sz="1200" kern="120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a:t>
                      </a:r>
                      <a:endParaRPr lang="en-US" altLang="zh-TW" sz="1200" kern="120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p>
                      <a:pPr marL="432000" marR="0" lvl="1" indent="-216000" algn="just" defTabSz="914400" rtl="0" eaLnBrk="1" fontAlgn="auto" latinLnBrk="0" hangingPunct="1">
                        <a:lnSpc>
                          <a:spcPts val="2000"/>
                        </a:lnSpc>
                        <a:spcBef>
                          <a:spcPts val="0"/>
                        </a:spcBef>
                        <a:spcAft>
                          <a:spcPts val="0"/>
                        </a:spcAft>
                        <a:buClrTx/>
                        <a:buSzTx/>
                        <a:buFont typeface="+mj-lt"/>
                        <a:buAutoNum type="arabicPeriod"/>
                        <a:tabLst/>
                        <a:defRPr/>
                      </a:pPr>
                      <a:r>
                        <a:rPr lang="zh-CN" altLang="en-US" sz="1200" kern="120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醫學中心合作包含台大醫院</a:t>
                      </a:r>
                      <a:r>
                        <a:rPr lang="en-US" altLang="zh-CN" sz="1200" kern="1200">
                          <a:solidFill>
                            <a:schemeClr val="tx1"/>
                          </a:solidFill>
                          <a:effectLst/>
                          <a:latin typeface="Calibri" panose="020F0502020204030204" pitchFamily="34" charset="0"/>
                          <a:ea typeface="Calibri" panose="020F0502020204030204" pitchFamily="34" charset="0"/>
                          <a:cs typeface="Calibri" panose="020F0502020204030204" pitchFamily="34" charset="0"/>
                        </a:rPr>
                        <a:t>(</a:t>
                      </a:r>
                      <a:r>
                        <a:rPr lang="zh-CN" altLang="en-US" sz="1200" kern="120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臨床實證</a:t>
                      </a:r>
                      <a:r>
                        <a:rPr lang="en-US" altLang="zh-CN" sz="1200" kern="1200">
                          <a:solidFill>
                            <a:schemeClr val="tx1"/>
                          </a:solidFill>
                          <a:effectLst/>
                          <a:latin typeface="Calibri" panose="020F0502020204030204" pitchFamily="34" charset="0"/>
                          <a:ea typeface="Calibri" panose="020F0502020204030204" pitchFamily="34" charset="0"/>
                          <a:cs typeface="Calibri" panose="020F0502020204030204" pitchFamily="34" charset="0"/>
                        </a:rPr>
                        <a:t>)</a:t>
                      </a:r>
                      <a:r>
                        <a:rPr lang="zh-CN" altLang="en-US" sz="1200" kern="120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、中醫大</a:t>
                      </a:r>
                      <a:r>
                        <a:rPr lang="en-US" altLang="zh-CN" sz="1200" kern="1200">
                          <a:solidFill>
                            <a:schemeClr val="tx1"/>
                          </a:solidFill>
                          <a:effectLst/>
                          <a:latin typeface="Calibri" panose="020F0502020204030204" pitchFamily="34" charset="0"/>
                          <a:ea typeface="Calibri" panose="020F0502020204030204" pitchFamily="34" charset="0"/>
                          <a:cs typeface="Calibri" panose="020F0502020204030204" pitchFamily="34" charset="0"/>
                        </a:rPr>
                        <a:t>(</a:t>
                      </a:r>
                      <a:r>
                        <a:rPr lang="zh-CN" altLang="en-US" sz="1200" kern="120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臨床實證</a:t>
                      </a:r>
                      <a:r>
                        <a:rPr lang="en-US" altLang="zh-CN" sz="1200" kern="1200">
                          <a:solidFill>
                            <a:schemeClr val="tx1"/>
                          </a:solidFill>
                          <a:effectLst/>
                          <a:latin typeface="Calibri" panose="020F0502020204030204" pitchFamily="34" charset="0"/>
                          <a:ea typeface="Calibri" panose="020F0502020204030204" pitchFamily="34" charset="0"/>
                          <a:cs typeface="Calibri" panose="020F0502020204030204" pitchFamily="34" charset="0"/>
                        </a:rPr>
                        <a:t>)</a:t>
                      </a:r>
                      <a:r>
                        <a:rPr lang="zh-CN" altLang="en-US" sz="1200" kern="120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、光田醫院</a:t>
                      </a:r>
                      <a:r>
                        <a:rPr lang="en-US" altLang="zh-CN" sz="1200" kern="1200">
                          <a:solidFill>
                            <a:schemeClr val="tx1"/>
                          </a:solidFill>
                          <a:effectLst/>
                          <a:latin typeface="Calibri" panose="020F0502020204030204" pitchFamily="34" charset="0"/>
                          <a:ea typeface="Calibri" panose="020F0502020204030204" pitchFamily="34" charset="0"/>
                          <a:cs typeface="Calibri" panose="020F0502020204030204" pitchFamily="34" charset="0"/>
                        </a:rPr>
                        <a:t>(</a:t>
                      </a:r>
                      <a:r>
                        <a:rPr lang="zh-CN" altLang="en-US" sz="1200" kern="120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眼球動作偵測</a:t>
                      </a:r>
                      <a:r>
                        <a:rPr lang="en-US" altLang="zh-CN" sz="1200" kern="1200">
                          <a:solidFill>
                            <a:schemeClr val="tx1"/>
                          </a:solidFill>
                          <a:effectLst/>
                          <a:latin typeface="Calibri" panose="020F0502020204030204" pitchFamily="34" charset="0"/>
                          <a:ea typeface="Calibri" panose="020F0502020204030204" pitchFamily="34" charset="0"/>
                          <a:cs typeface="Calibri" panose="020F0502020204030204" pitchFamily="34" charset="0"/>
                        </a:rPr>
                        <a:t>)</a:t>
                      </a:r>
                      <a:r>
                        <a:rPr lang="zh-CN" altLang="en-US" sz="1200" kern="120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a:t>
                      </a:r>
                      <a:endParaRPr lang="en-US" altLang="zh-CN" sz="1200" kern="120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p>
                      <a:pPr marL="431800" marR="0" lvl="1" indent="-215900" algn="just" defTabSz="914400" rtl="0" eaLnBrk="1" fontAlgn="auto" latinLnBrk="0" hangingPunct="1">
                        <a:lnSpc>
                          <a:spcPts val="2000"/>
                        </a:lnSpc>
                        <a:spcBef>
                          <a:spcPts val="0"/>
                        </a:spcBef>
                        <a:spcAft>
                          <a:spcPts val="0"/>
                        </a:spcAft>
                        <a:buClrTx/>
                        <a:buSzTx/>
                        <a:buFont typeface="+mj-lt"/>
                        <a:buAutoNum type="arabicPeriod"/>
                        <a:tabLst/>
                        <a:defRPr/>
                      </a:pPr>
                      <a:r>
                        <a:rPr lang="zh-CN" altLang="en-US" sz="1200" kern="1200">
                          <a:solidFill>
                            <a:schemeClr val="tx1"/>
                          </a:solidFill>
                          <a:effectLst/>
                          <a:latin typeface="Calibri"/>
                          <a:ea typeface="微軟正黑體"/>
                          <a:cs typeface="Calibri"/>
                        </a:rPr>
                        <a:t>預計將方案推動導入國內物理治療所。</a:t>
                      </a:r>
                      <a:endParaRPr lang="en-US" altLang="zh-CN" sz="1200" kern="1200">
                        <a:solidFill>
                          <a:schemeClr val="tx1"/>
                        </a:solidFill>
                        <a:effectLst/>
                        <a:latin typeface="Calibri"/>
                        <a:ea typeface="微軟正黑體"/>
                        <a:cs typeface="Calibri"/>
                      </a:endParaRPr>
                    </a:p>
                    <a:p>
                      <a:pPr marL="215900" marR="0" lvl="1" indent="-215900" algn="just">
                        <a:lnSpc>
                          <a:spcPts val="2000"/>
                        </a:lnSpc>
                        <a:spcBef>
                          <a:spcPts val="0"/>
                        </a:spcBef>
                        <a:spcAft>
                          <a:spcPts val="0"/>
                        </a:spcAft>
                        <a:buClrTx/>
                        <a:buSzTx/>
                        <a:buFont typeface="Arial" panose="020B0604020202020204" pitchFamily="34" charset="0"/>
                        <a:buChar char="•"/>
                      </a:pPr>
                      <a:r>
                        <a:rPr lang="zh-TW" altLang="en-US" sz="1200" b="0" i="0" u="none" strike="noStrike" kern="1200" noProof="0">
                          <a:solidFill>
                            <a:srgbClr val="0000FF"/>
                          </a:solidFill>
                          <a:effectLst/>
                          <a:latin typeface="Microsoft JhengHei"/>
                          <a:ea typeface="Microsoft JhengHei"/>
                        </a:rPr>
                        <a:t>服科</a:t>
                      </a:r>
                      <a:r>
                        <a:rPr lang="zh-TW" sz="1200" b="0" i="0" u="none" strike="noStrike" kern="1200" noProof="0">
                          <a:solidFill>
                            <a:srgbClr val="0000FF"/>
                          </a:solidFill>
                          <a:effectLst/>
                          <a:latin typeface="Microsoft JhengHei"/>
                          <a:ea typeface="Microsoft JhengHei"/>
                        </a:rPr>
                        <a:t>中</a:t>
                      </a:r>
                      <a:r>
                        <a:rPr lang="zh-TW" altLang="en-US" sz="1200" b="0" i="0" u="none" strike="noStrike" kern="1200" noProof="0">
                          <a:solidFill>
                            <a:srgbClr val="0000FF"/>
                          </a:solidFill>
                          <a:effectLst/>
                          <a:latin typeface="Microsoft JhengHei"/>
                          <a:ea typeface="Microsoft JhengHei"/>
                        </a:rPr>
                        <a:t>心</a:t>
                      </a:r>
                      <a:r>
                        <a:rPr lang="zh-TW" sz="1200" b="0" i="0" u="none" strike="noStrike" kern="1200" noProof="0">
                          <a:solidFill>
                            <a:srgbClr val="0000FF"/>
                          </a:solidFill>
                          <a:effectLst/>
                          <a:latin typeface="Microsoft JhengHei"/>
                          <a:ea typeface="Microsoft JhengHei"/>
                        </a:rPr>
                        <a:t>執行</a:t>
                      </a:r>
                      <a:r>
                        <a:rPr lang="zh-TW" altLang="en-US" sz="1200" b="0" i="0" u="none" strike="noStrike" kern="1200" noProof="0">
                          <a:solidFill>
                            <a:srgbClr val="0000FF"/>
                          </a:solidFill>
                          <a:effectLst/>
                          <a:latin typeface="Microsoft JhengHei"/>
                          <a:ea typeface="Microsoft JhengHei"/>
                        </a:rPr>
                        <a:t>前瞻「巴金森氏症數位節律刺激復能方案」規劃</a:t>
                      </a:r>
                      <a:r>
                        <a:rPr lang="en-US" altLang="zh-TW" sz="1200" b="0" i="0" u="none" strike="noStrike" kern="1200" noProof="0">
                          <a:solidFill>
                            <a:srgbClr val="0000FF"/>
                          </a:solidFill>
                          <a:effectLst/>
                          <a:latin typeface="Microsoft JhengHei"/>
                          <a:ea typeface="Microsoft JhengHei"/>
                        </a:rPr>
                        <a:t>PD</a:t>
                      </a:r>
                      <a:r>
                        <a:rPr lang="zh-TW" altLang="en-US" sz="1200" b="0" i="0" u="none" strike="noStrike" kern="1200" noProof="0">
                          <a:solidFill>
                            <a:srgbClr val="0000FF"/>
                          </a:solidFill>
                          <a:effectLst/>
                          <a:latin typeface="Microsoft JhengHei"/>
                          <a:ea typeface="Microsoft JhengHei"/>
                        </a:rPr>
                        <a:t>數位節律復能方案臨床驗證情境，</a:t>
                      </a:r>
                      <a:r>
                        <a:rPr lang="zh-TW" sz="1200" b="0" i="0" u="none" strike="noStrike" kern="1200" noProof="0">
                          <a:solidFill>
                            <a:srgbClr val="0000FF"/>
                          </a:solidFill>
                          <a:effectLst/>
                          <a:latin typeface="Microsoft JhengHei"/>
                          <a:ea typeface="Microsoft JhengHei"/>
                        </a:rPr>
                        <a:t>場域驗證</a:t>
                      </a:r>
                      <a:r>
                        <a:rPr lang="zh-TW" altLang="en-US" sz="1200" b="0" i="0" u="none" strike="noStrike" kern="1200" noProof="0">
                          <a:solidFill>
                            <a:srgbClr val="0000FF"/>
                          </a:solidFill>
                          <a:effectLst/>
                          <a:latin typeface="Microsoft JhengHei"/>
                          <a:ea typeface="Microsoft JhengHei"/>
                        </a:rPr>
                        <a:t>與中醫大附設醫院及臺大醫院新竹分院及進行</a:t>
                      </a:r>
                      <a:r>
                        <a:rPr lang="zh-TW" sz="1200" b="0" i="0" u="none" strike="noStrike" kern="1200" noProof="0">
                          <a:solidFill>
                            <a:srgbClr val="0000FF"/>
                          </a:solidFill>
                          <a:effectLst/>
                          <a:latin typeface="Microsoft JhengHei"/>
                          <a:ea typeface="Microsoft JhengHei"/>
                        </a:rPr>
                        <a:t>合作</a:t>
                      </a:r>
                      <a:r>
                        <a:rPr lang="zh-TW" altLang="en-US" sz="1200" b="0" i="0" u="none" strike="noStrike" kern="1200" noProof="0">
                          <a:solidFill>
                            <a:srgbClr val="0000FF"/>
                          </a:solidFill>
                          <a:effectLst/>
                          <a:latin typeface="Microsoft JhengHei"/>
                          <a:ea typeface="Microsoft JhengHei"/>
                        </a:rPr>
                        <a:t>。中醫大場域驗證</a:t>
                      </a:r>
                      <a:r>
                        <a:rPr lang="zh-TW" sz="1200" b="0" i="0" u="none" strike="noStrike" kern="1200" noProof="0">
                          <a:solidFill>
                            <a:srgbClr val="0000FF"/>
                          </a:solidFill>
                          <a:effectLst/>
                          <a:latin typeface="Microsoft JhengHei"/>
                          <a:ea typeface="Microsoft JhengHei"/>
                        </a:rPr>
                        <a:t>以凍結步態</a:t>
                      </a:r>
                      <a:r>
                        <a:rPr lang="en-US" altLang="zh-TW" sz="1200" b="0" i="0" u="none" strike="noStrike" kern="1200" noProof="0">
                          <a:solidFill>
                            <a:srgbClr val="0000FF"/>
                          </a:solidFill>
                          <a:effectLst/>
                          <a:latin typeface="Microsoft JhengHei"/>
                          <a:ea typeface="Microsoft JhengHei"/>
                        </a:rPr>
                        <a:t>(FOG)</a:t>
                      </a:r>
                      <a:r>
                        <a:rPr lang="zh-TW" sz="1200" b="0" i="0" u="none" strike="noStrike" kern="1200" noProof="0">
                          <a:solidFill>
                            <a:srgbClr val="0000FF"/>
                          </a:solidFill>
                          <a:effectLst/>
                          <a:latin typeface="Microsoft JhengHei"/>
                          <a:ea typeface="Microsoft JhengHei"/>
                        </a:rPr>
                        <a:t>之</a:t>
                      </a:r>
                      <a:r>
                        <a:rPr lang="en-US" altLang="zh-TW" sz="1200" b="0" i="0" u="none" strike="noStrike" kern="1200" noProof="0">
                          <a:solidFill>
                            <a:srgbClr val="0000FF"/>
                          </a:solidFill>
                          <a:effectLst/>
                          <a:latin typeface="Microsoft JhengHei"/>
                          <a:ea typeface="Microsoft JhengHei"/>
                        </a:rPr>
                        <a:t>PD</a:t>
                      </a:r>
                      <a:r>
                        <a:rPr lang="zh-TW" sz="1200" b="0" i="0" u="none" strike="noStrike" kern="1200" noProof="0">
                          <a:solidFill>
                            <a:srgbClr val="0000FF"/>
                          </a:solidFill>
                          <a:effectLst/>
                          <a:latin typeface="Microsoft JhengHei"/>
                          <a:ea typeface="Microsoft JhengHei"/>
                        </a:rPr>
                        <a:t>個案為</a:t>
                      </a:r>
                      <a:r>
                        <a:rPr lang="zh-TW" altLang="en-US" sz="1200" b="0" i="0" u="none" strike="noStrike" kern="1200" noProof="0">
                          <a:solidFill>
                            <a:srgbClr val="0000FF"/>
                          </a:solidFill>
                          <a:effectLst/>
                          <a:latin typeface="Microsoft JhengHei"/>
                          <a:ea typeface="Microsoft JhengHei"/>
                        </a:rPr>
                        <a:t>收案</a:t>
                      </a:r>
                      <a:r>
                        <a:rPr lang="zh-TW" sz="1200" b="0" i="0" u="none" strike="noStrike" kern="1200" noProof="0">
                          <a:solidFill>
                            <a:srgbClr val="0000FF"/>
                          </a:solidFill>
                          <a:effectLst/>
                          <a:latin typeface="Microsoft JhengHei"/>
                          <a:ea typeface="Microsoft JhengHei"/>
                        </a:rPr>
                        <a:t>對象，針對不同屬性之</a:t>
                      </a:r>
                      <a:r>
                        <a:rPr lang="en-US" altLang="zh-TW" sz="1200" b="0" i="0" u="none" strike="noStrike" kern="1200" noProof="0">
                          <a:solidFill>
                            <a:srgbClr val="0000FF"/>
                          </a:solidFill>
                          <a:effectLst/>
                          <a:latin typeface="Microsoft JhengHei"/>
                          <a:ea typeface="Microsoft JhengHei"/>
                        </a:rPr>
                        <a:t>RAS</a:t>
                      </a:r>
                      <a:r>
                        <a:rPr lang="zh-TW" sz="1200" b="0" i="0" u="none" strike="noStrike" kern="1200" noProof="0">
                          <a:solidFill>
                            <a:srgbClr val="0000FF"/>
                          </a:solidFill>
                          <a:effectLst/>
                          <a:latin typeface="Microsoft JhengHei"/>
                          <a:ea typeface="Microsoft JhengHei"/>
                        </a:rPr>
                        <a:t>技術，比較</a:t>
                      </a:r>
                      <a:r>
                        <a:rPr lang="zh-TW" altLang="en-US" sz="1200" b="0" i="0" u="none" strike="noStrike" kern="1200" noProof="0">
                          <a:solidFill>
                            <a:srgbClr val="0000FF"/>
                          </a:solidFill>
                          <a:effectLst/>
                          <a:latin typeface="Microsoft JhengHei"/>
                          <a:ea typeface="Microsoft JhengHei"/>
                        </a:rPr>
                        <a:t>兩種</a:t>
                      </a:r>
                      <a:r>
                        <a:rPr lang="zh-TW" sz="1200" b="0" i="0" u="none" strike="noStrike" kern="1200" noProof="0">
                          <a:solidFill>
                            <a:srgbClr val="0000FF"/>
                          </a:solidFill>
                          <a:effectLst/>
                          <a:latin typeface="Microsoft JhengHei"/>
                          <a:ea typeface="Microsoft JhengHei"/>
                        </a:rPr>
                        <a:t>介入策略之</a:t>
                      </a:r>
                      <a:r>
                        <a:rPr lang="zh-TW" altLang="en-US" sz="1200" b="0" i="0" u="none" strike="noStrike" kern="1200" noProof="0">
                          <a:solidFill>
                            <a:srgbClr val="0000FF"/>
                          </a:solidFill>
                          <a:effectLst/>
                          <a:latin typeface="Microsoft JhengHei"/>
                          <a:ea typeface="Microsoft JhengHei"/>
                        </a:rPr>
                        <a:t>步態改善</a:t>
                      </a:r>
                      <a:r>
                        <a:rPr lang="zh-TW" sz="1200" b="0" i="0" u="none" strike="noStrike" kern="1200" noProof="0">
                          <a:solidFill>
                            <a:srgbClr val="0000FF"/>
                          </a:solidFill>
                          <a:effectLst/>
                          <a:latin typeface="Microsoft JhengHei"/>
                          <a:ea typeface="Microsoft JhengHei"/>
                        </a:rPr>
                        <a:t>成效</a:t>
                      </a:r>
                      <a:r>
                        <a:rPr lang="zh-TW" altLang="en-US" sz="1200" b="0" i="0" u="none" strike="noStrike" kern="1200" noProof="0">
                          <a:solidFill>
                            <a:srgbClr val="0000FF"/>
                          </a:solidFill>
                          <a:effectLst/>
                          <a:latin typeface="Microsoft JhengHei"/>
                          <a:ea typeface="Microsoft JhengHei"/>
                        </a:rPr>
                        <a:t>；目前</a:t>
                      </a:r>
                      <a:r>
                        <a:rPr lang="en-US" altLang="zh-TW" sz="1200" b="0" i="0" u="none" strike="noStrike" kern="1200" noProof="0">
                          <a:solidFill>
                            <a:srgbClr val="0000FF"/>
                          </a:solidFill>
                          <a:effectLst/>
                          <a:latin typeface="Microsoft JhengHei"/>
                          <a:ea typeface="Microsoft JhengHei"/>
                        </a:rPr>
                        <a:t>IRB</a:t>
                      </a:r>
                      <a:r>
                        <a:rPr lang="zh-TW" altLang="en-US" sz="1200" b="0" i="0" u="none" strike="noStrike" kern="1200" noProof="0">
                          <a:solidFill>
                            <a:srgbClr val="0000FF"/>
                          </a:solidFill>
                          <a:effectLst/>
                          <a:latin typeface="Microsoft JhengHei"/>
                          <a:ea typeface="Microsoft JhengHei"/>
                        </a:rPr>
                        <a:t>審查已通過，9/19 正式收案</a:t>
                      </a:r>
                      <a:r>
                        <a:rPr lang="zh-TW" sz="1200" b="0" i="0" u="none" strike="noStrike" kern="1200" noProof="0">
                          <a:solidFill>
                            <a:srgbClr val="0000FF"/>
                          </a:solidFill>
                          <a:effectLst/>
                          <a:latin typeface="Microsoft JhengHei"/>
                          <a:ea typeface="Microsoft JhengHei"/>
                        </a:rPr>
                        <a:t>。</a:t>
                      </a:r>
                      <a:r>
                        <a:rPr lang="zh-TW" altLang="en-US" sz="1200" b="0" i="0" u="none" strike="noStrike" kern="1200" noProof="0">
                          <a:solidFill>
                            <a:srgbClr val="0000FF"/>
                          </a:solidFill>
                          <a:effectLst/>
                          <a:latin typeface="Microsoft JhengHei"/>
                          <a:ea typeface="Microsoft JhengHei"/>
                        </a:rPr>
                        <a:t>臺</a:t>
                      </a:r>
                      <a:r>
                        <a:rPr lang="zh-TW" sz="1200" b="0" i="0" u="none" strike="noStrike" kern="1200" noProof="0">
                          <a:solidFill>
                            <a:srgbClr val="0000FF"/>
                          </a:solidFill>
                          <a:effectLst/>
                          <a:latin typeface="Microsoft JhengHei"/>
                          <a:ea typeface="Microsoft JhengHei"/>
                        </a:rPr>
                        <a:t>大新竹分院場域則以進行深腦刺激手術</a:t>
                      </a:r>
                      <a:r>
                        <a:rPr lang="en-US" altLang="zh-TW" sz="1200" b="0" i="0" u="none" strike="noStrike" kern="1200" noProof="0">
                          <a:solidFill>
                            <a:srgbClr val="0000FF"/>
                          </a:solidFill>
                          <a:effectLst/>
                          <a:latin typeface="Microsoft JhengHei"/>
                          <a:ea typeface="Microsoft JhengHei"/>
                        </a:rPr>
                        <a:t>(DBS)</a:t>
                      </a:r>
                      <a:r>
                        <a:rPr lang="zh-TW" sz="1200" b="0" i="0" u="none" strike="noStrike" kern="1200" noProof="0">
                          <a:solidFill>
                            <a:srgbClr val="0000FF"/>
                          </a:solidFill>
                          <a:effectLst/>
                          <a:latin typeface="Microsoft JhengHei"/>
                          <a:ea typeface="Microsoft JhengHei"/>
                        </a:rPr>
                        <a:t>前後之</a:t>
                      </a:r>
                      <a:r>
                        <a:rPr lang="en-US" altLang="zh-TW" sz="1200" b="0" i="0" u="none" strike="noStrike" kern="1200" noProof="0">
                          <a:solidFill>
                            <a:srgbClr val="0000FF"/>
                          </a:solidFill>
                          <a:effectLst/>
                          <a:latin typeface="Microsoft JhengHei"/>
                          <a:ea typeface="Microsoft JhengHei"/>
                        </a:rPr>
                        <a:t>PD</a:t>
                      </a:r>
                      <a:r>
                        <a:rPr lang="zh-TW" sz="1200" b="0" i="0" u="none" strike="noStrike" kern="1200" noProof="0">
                          <a:solidFill>
                            <a:srgbClr val="0000FF"/>
                          </a:solidFill>
                          <a:effectLst/>
                          <a:latin typeface="Microsoft JhengHei"/>
                          <a:ea typeface="Microsoft JhengHei"/>
                        </a:rPr>
                        <a:t>個案為實驗及對照組對象，比較手術前後進行</a:t>
                      </a:r>
                      <a:r>
                        <a:rPr lang="en-US" altLang="zh-TW" sz="1200" b="0" i="0" u="none" strike="noStrike" kern="1200" noProof="0">
                          <a:solidFill>
                            <a:srgbClr val="0000FF"/>
                          </a:solidFill>
                          <a:effectLst/>
                          <a:latin typeface="Microsoft JhengHei"/>
                          <a:ea typeface="Microsoft JhengHei"/>
                        </a:rPr>
                        <a:t>RAS</a:t>
                      </a:r>
                      <a:r>
                        <a:rPr lang="zh-TW" sz="1200" b="0" i="0" u="none" strike="noStrike" kern="1200" noProof="0">
                          <a:solidFill>
                            <a:srgbClr val="0000FF"/>
                          </a:solidFill>
                          <a:effectLst/>
                          <a:latin typeface="Microsoft JhengHei"/>
                          <a:ea typeface="Microsoft JhengHei"/>
                        </a:rPr>
                        <a:t>方案之步態改善成效；目前</a:t>
                      </a:r>
                      <a:r>
                        <a:rPr lang="en-US" altLang="zh-TW" sz="1200" b="0" i="0" u="none" strike="noStrike" kern="1200" noProof="0">
                          <a:solidFill>
                            <a:srgbClr val="0000FF"/>
                          </a:solidFill>
                          <a:effectLst/>
                          <a:latin typeface="Microsoft JhengHei"/>
                          <a:ea typeface="Microsoft JhengHei"/>
                        </a:rPr>
                        <a:t>IRB</a:t>
                      </a:r>
                      <a:r>
                        <a:rPr lang="zh-TW" sz="1200" b="0" i="0" u="none" strike="noStrike" kern="1200" noProof="0">
                          <a:solidFill>
                            <a:srgbClr val="0000FF"/>
                          </a:solidFill>
                          <a:effectLst/>
                          <a:latin typeface="Microsoft JhengHei"/>
                          <a:ea typeface="Microsoft JhengHei"/>
                        </a:rPr>
                        <a:t>已送件進入審查階段，預計</a:t>
                      </a:r>
                      <a:r>
                        <a:rPr lang="en-US" altLang="zh-TW" sz="1200" b="0" i="0" u="none" strike="noStrike" kern="1200" noProof="0">
                          <a:solidFill>
                            <a:srgbClr val="0000FF"/>
                          </a:solidFill>
                          <a:effectLst/>
                          <a:latin typeface="Microsoft JhengHei"/>
                          <a:ea typeface="Microsoft JhengHei"/>
                        </a:rPr>
                        <a:t>10</a:t>
                      </a:r>
                      <a:r>
                        <a:rPr lang="zh-TW" sz="1200" b="0" i="0" u="none" strike="noStrike" kern="1200" noProof="0">
                          <a:solidFill>
                            <a:srgbClr val="0000FF"/>
                          </a:solidFill>
                          <a:effectLst/>
                          <a:latin typeface="Microsoft JhengHei"/>
                          <a:ea typeface="Microsoft JhengHei"/>
                        </a:rPr>
                        <a:t>月下旬正式收案。</a:t>
                      </a:r>
                    </a:p>
                  </a:txBody>
                  <a:tcPr marL="68580" marR="68580" marT="34290" marB="34290"/>
                </a:tc>
                <a:extLst>
                  <a:ext uri="{0D108BD9-81ED-4DB2-BD59-A6C34878D82A}">
                    <a16:rowId xmlns:a16="http://schemas.microsoft.com/office/drawing/2014/main" val="3885606681"/>
                  </a:ext>
                </a:extLst>
              </a:tr>
              <a:tr h="3816000">
                <a:tc vMerge="1">
                  <a:txBody>
                    <a:bodyPr/>
                    <a:lstStyle/>
                    <a:p>
                      <a:pPr marL="0" marR="0" lvl="0" indent="0" algn="ctr" defTabSz="914400" rtl="0" eaLnBrk="1" fontAlgn="auto" latinLnBrk="0" hangingPunct="1">
                        <a:lnSpc>
                          <a:spcPts val="2200"/>
                        </a:lnSpc>
                        <a:spcBef>
                          <a:spcPts val="0"/>
                        </a:spcBef>
                        <a:spcAft>
                          <a:spcPts val="0"/>
                        </a:spcAft>
                        <a:buClrTx/>
                        <a:buSzTx/>
                        <a:buFont typeface="+mj-ea"/>
                        <a:buNone/>
                        <a:tabLst/>
                        <a:defRPr/>
                      </a:pPr>
                      <a:endParaRPr lang="zh-TW" altLang="en-US" sz="1400" b="1" kern="1200">
                        <a:solidFill>
                          <a:schemeClr val="tx1"/>
                        </a:solidFill>
                        <a:effectLst/>
                        <a:latin typeface="微軟正黑體" panose="020B0604030504040204" pitchFamily="34" charset="-120"/>
                        <a:ea typeface="微軟正黑體" panose="020B0604030504040204" pitchFamily="34" charset="-120"/>
                        <a:cs typeface="+mn-cs"/>
                      </a:endParaRPr>
                    </a:p>
                  </a:txBody>
                  <a:tcPr marL="68580" marR="68580" marT="34290" marB="34290" anchor="ctr"/>
                </a:tc>
                <a:tc>
                  <a:txBody>
                    <a:bodyPr/>
                    <a:lstStyle/>
                    <a:p>
                      <a:pPr marL="216000" marR="0" lvl="0" indent="-216000" algn="l" defTabSz="844083"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altLang="zh-TW" sz="1300" b="1" i="0" u="none" strike="noStrike" kern="1200">
                          <a:solidFill>
                            <a:schemeClr val="tx1"/>
                          </a:solidFill>
                          <a:effectLst/>
                          <a:latin typeface="Calibri" panose="020F0502020204030204" pitchFamily="34" charset="0"/>
                          <a:ea typeface="Calibri" panose="020F0502020204030204" pitchFamily="34" charset="0"/>
                          <a:cs typeface="Calibri" panose="020F0502020204030204" pitchFamily="34" charset="0"/>
                        </a:rPr>
                        <a:t>Key Result </a:t>
                      </a:r>
                      <a:endParaRPr lang="zh-TW" altLang="en-US" sz="1300" b="1">
                        <a:solidFill>
                          <a:schemeClr val="tx1"/>
                        </a:solidFill>
                        <a:latin typeface="Calibri" panose="020F0502020204030204" pitchFamily="34" charset="0"/>
                        <a:ea typeface="微軟正黑體" panose="020B0604030504040204" pitchFamily="34" charset="-120"/>
                        <a:cs typeface="Calibri" panose="020F0502020204030204" pitchFamily="34" charset="0"/>
                      </a:endParaRPr>
                    </a:p>
                    <a:p>
                      <a:pPr marL="216000" lvl="0" indent="-216000" algn="l" defTabSz="844083" rtl="0" eaLnBrk="1" latinLnBrk="0" hangingPunct="1">
                        <a:lnSpc>
                          <a:spcPct val="100000"/>
                        </a:lnSpc>
                        <a:spcBef>
                          <a:spcPts val="0"/>
                        </a:spcBef>
                        <a:spcAft>
                          <a:spcPts val="0"/>
                        </a:spcAft>
                        <a:buFont typeface="Arial" panose="020B0604020202020204" pitchFamily="34" charset="0"/>
                        <a:buChar char="•"/>
                      </a:pPr>
                      <a:endParaRPr lang="zh-TW" altLang="en-US" sz="1300" kern="1200">
                        <a:solidFill>
                          <a:schemeClr val="tx1"/>
                        </a:solidFill>
                        <a:effectLst/>
                        <a:latin typeface="Calibri" panose="020F0502020204030204" pitchFamily="34" charset="0"/>
                        <a:ea typeface="微軟正黑體" panose="020B0604030504040204" pitchFamily="34" charset="-120"/>
                        <a:cs typeface="Calibri" panose="020F0502020204030204" pitchFamily="34" charset="0"/>
                      </a:endParaRPr>
                    </a:p>
                  </a:txBody>
                  <a:tcPr marL="68580" marR="68580" marT="34290" marB="34290"/>
                </a:tc>
                <a:tc>
                  <a:txBody>
                    <a:bodyPr/>
                    <a:lstStyle/>
                    <a:p>
                      <a:pPr marL="216000" marR="0" lvl="1" indent="-216000" algn="just" defTabSz="914400" rtl="0" eaLnBrk="1" fontAlgn="auto" latinLnBrk="0" hangingPunct="1">
                        <a:lnSpc>
                          <a:spcPts val="2000"/>
                        </a:lnSpc>
                        <a:spcBef>
                          <a:spcPts val="0"/>
                        </a:spcBef>
                        <a:spcAft>
                          <a:spcPts val="0"/>
                        </a:spcAft>
                        <a:buClrTx/>
                        <a:buSzTx/>
                        <a:buFont typeface="Arial" panose="020B0604020202020204" pitchFamily="34" charset="0"/>
                        <a:buChar char="•"/>
                        <a:tabLst/>
                        <a:defRPr/>
                      </a:pPr>
                      <a:r>
                        <a:rPr lang="zh-TW" altLang="en-US" sz="1200" kern="120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針對神經性疾病</a:t>
                      </a:r>
                      <a:r>
                        <a:rPr lang="en-US" altLang="zh-TW" sz="1200" kern="1200">
                          <a:solidFill>
                            <a:schemeClr val="tx1"/>
                          </a:solidFill>
                          <a:effectLst/>
                          <a:latin typeface="Calibri" panose="020F0502020204030204" pitchFamily="34" charset="0"/>
                          <a:ea typeface="Calibri" panose="020F0502020204030204" pitchFamily="34" charset="0"/>
                          <a:cs typeface="Calibri" panose="020F0502020204030204" pitchFamily="34" charset="0"/>
                        </a:rPr>
                        <a:t>(</a:t>
                      </a:r>
                      <a:r>
                        <a:rPr lang="zh-TW" altLang="en-US" sz="1200" kern="120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兒童過動症 </a:t>
                      </a:r>
                      <a:r>
                        <a:rPr lang="en-US" altLang="zh-TW" sz="1200" kern="1200">
                          <a:solidFill>
                            <a:schemeClr val="tx1"/>
                          </a:solidFill>
                          <a:effectLst/>
                          <a:latin typeface="Calibri" panose="020F0502020204030204" pitchFamily="34" charset="0"/>
                          <a:ea typeface="Calibri" panose="020F0502020204030204" pitchFamily="34" charset="0"/>
                          <a:cs typeface="Calibri" panose="020F0502020204030204" pitchFamily="34" charset="0"/>
                        </a:rPr>
                        <a:t>ADHD</a:t>
                      </a:r>
                      <a:r>
                        <a:rPr lang="zh-TW" altLang="en-US" sz="1200" kern="120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、高齡巴金森氏症 </a:t>
                      </a:r>
                      <a:r>
                        <a:rPr lang="en-US" altLang="zh-TW" sz="1200" kern="1200">
                          <a:solidFill>
                            <a:schemeClr val="tx1"/>
                          </a:solidFill>
                          <a:effectLst/>
                          <a:latin typeface="Calibri" panose="020F0502020204030204" pitchFamily="34" charset="0"/>
                          <a:ea typeface="Calibri" panose="020F0502020204030204" pitchFamily="34" charset="0"/>
                          <a:cs typeface="Calibri" panose="020F0502020204030204" pitchFamily="34" charset="0"/>
                        </a:rPr>
                        <a:t>PD)</a:t>
                      </a:r>
                      <a:r>
                        <a:rPr lang="zh-TW" altLang="en-US" sz="1200" kern="120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，應用數位檢測與影像偵測工具庫，發展軟硬整合之數位療法解決方案，臨床驗證技術及裝置之確效與可行性。</a:t>
                      </a:r>
                    </a:p>
                    <a:p>
                      <a:pPr marL="216000" marR="0" lvl="1" indent="-216000" algn="just" defTabSz="914400" rtl="0" eaLnBrk="1" fontAlgn="auto" latinLnBrk="0" hangingPunct="1">
                        <a:lnSpc>
                          <a:spcPts val="2000"/>
                        </a:lnSpc>
                        <a:spcBef>
                          <a:spcPts val="0"/>
                        </a:spcBef>
                        <a:spcAft>
                          <a:spcPts val="0"/>
                        </a:spcAft>
                        <a:buClrTx/>
                        <a:buSzTx/>
                        <a:buFont typeface="Arial" panose="020B0604020202020204" pitchFamily="34" charset="0"/>
                        <a:buChar char="•"/>
                        <a:tabLst/>
                        <a:defRPr/>
                      </a:pPr>
                      <a:r>
                        <a:rPr lang="zh-TW" altLang="en-US" sz="1200" kern="120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結合穿戴式裝置、影像感測裝置、醫療資訊平台、影音互動訓練內容等業者，與 </a:t>
                      </a:r>
                      <a:r>
                        <a:rPr lang="en-US" altLang="zh-TW" sz="1200" kern="1200">
                          <a:solidFill>
                            <a:schemeClr val="tx1"/>
                          </a:solidFill>
                          <a:effectLst/>
                          <a:latin typeface="Calibri" panose="020F0502020204030204" pitchFamily="34" charset="0"/>
                          <a:ea typeface="Calibri" panose="020F0502020204030204" pitchFamily="34" charset="0"/>
                          <a:cs typeface="Calibri" panose="020F0502020204030204" pitchFamily="34" charset="0"/>
                        </a:rPr>
                        <a:t>4</a:t>
                      </a:r>
                      <a:r>
                        <a:rPr lang="zh-TW" altLang="en-US" sz="1200" kern="120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 家教學醫院合作，進行多中心</a:t>
                      </a:r>
                      <a:r>
                        <a:rPr lang="en-US" altLang="zh-TW" sz="1200" kern="1200">
                          <a:solidFill>
                            <a:schemeClr val="tx1"/>
                          </a:solidFill>
                          <a:effectLst/>
                          <a:latin typeface="Calibri" panose="020F0502020204030204" pitchFamily="34" charset="0"/>
                          <a:ea typeface="Calibri" panose="020F0502020204030204" pitchFamily="34" charset="0"/>
                          <a:cs typeface="Calibri" panose="020F0502020204030204" pitchFamily="34" charset="0"/>
                        </a:rPr>
                        <a:t>(</a:t>
                      </a:r>
                      <a:r>
                        <a:rPr lang="zh-TW" altLang="en-US" sz="1200" kern="120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跨醫療院所、跨科別、跨場域</a:t>
                      </a:r>
                      <a:r>
                        <a:rPr lang="en-US" altLang="zh-TW" sz="1200" kern="1200">
                          <a:solidFill>
                            <a:schemeClr val="tx1"/>
                          </a:solidFill>
                          <a:effectLst/>
                          <a:latin typeface="Calibri" panose="020F0502020204030204" pitchFamily="34" charset="0"/>
                          <a:ea typeface="Calibri" panose="020F0502020204030204" pitchFamily="34" charset="0"/>
                          <a:cs typeface="Calibri" panose="020F0502020204030204" pitchFamily="34" charset="0"/>
                        </a:rPr>
                        <a:t>(</a:t>
                      </a:r>
                      <a:r>
                        <a:rPr lang="zh-TW" altLang="en-US" sz="1200" kern="120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醫院</a:t>
                      </a:r>
                      <a:r>
                        <a:rPr lang="en-US" altLang="zh-TW" sz="1200" kern="1200">
                          <a:solidFill>
                            <a:schemeClr val="tx1"/>
                          </a:solidFill>
                          <a:effectLst/>
                          <a:latin typeface="Calibri" panose="020F0502020204030204" pitchFamily="34" charset="0"/>
                          <a:ea typeface="Calibri" panose="020F0502020204030204" pitchFamily="34" charset="0"/>
                          <a:cs typeface="Calibri" panose="020F0502020204030204" pitchFamily="34" charset="0"/>
                        </a:rPr>
                        <a:t>vs.</a:t>
                      </a:r>
                      <a:r>
                        <a:rPr lang="zh-TW" altLang="en-US" sz="1200" kern="120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居家、機構</a:t>
                      </a:r>
                      <a:r>
                        <a:rPr lang="en-US" altLang="zh-TW" sz="1200" kern="1200">
                          <a:solidFill>
                            <a:schemeClr val="tx1"/>
                          </a:solidFill>
                          <a:effectLst/>
                          <a:latin typeface="Calibri" panose="020F0502020204030204" pitchFamily="34" charset="0"/>
                          <a:ea typeface="Calibri" panose="020F0502020204030204" pitchFamily="34" charset="0"/>
                          <a:cs typeface="Calibri" panose="020F0502020204030204" pitchFamily="34" charset="0"/>
                        </a:rPr>
                        <a:t>vs.</a:t>
                      </a:r>
                      <a:r>
                        <a:rPr lang="zh-TW" altLang="en-US" sz="1200" kern="120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居家</a:t>
                      </a:r>
                      <a:r>
                        <a:rPr lang="en-US" altLang="zh-TW" sz="1200" kern="1200">
                          <a:solidFill>
                            <a:schemeClr val="tx1"/>
                          </a:solidFill>
                          <a:effectLst/>
                          <a:latin typeface="Calibri" panose="020F0502020204030204" pitchFamily="34" charset="0"/>
                          <a:ea typeface="Calibri" panose="020F0502020204030204" pitchFamily="34" charset="0"/>
                          <a:cs typeface="Calibri" panose="020F0502020204030204" pitchFamily="34" charset="0"/>
                        </a:rPr>
                        <a:t>))</a:t>
                      </a:r>
                      <a:r>
                        <a:rPr lang="zh-TW" altLang="en-US" sz="1200" kern="120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臨床收案，驗證創新服務模式。</a:t>
                      </a:r>
                    </a:p>
                  </a:txBody>
                  <a:tcPr marL="68580" marR="68580" marT="34290" marB="34290"/>
                </a:tc>
                <a:tc vMerge="1">
                  <a:txBody>
                    <a:bodyPr/>
                    <a:lstStyle/>
                    <a:p>
                      <a:pPr marL="176213" marR="0" lvl="1" indent="-176213" algn="l" defTabSz="914400" rtl="0" eaLnBrk="1" fontAlgn="auto" latinLnBrk="0" hangingPunct="1">
                        <a:lnSpc>
                          <a:spcPts val="2000"/>
                        </a:lnSpc>
                        <a:spcBef>
                          <a:spcPts val="300"/>
                        </a:spcBef>
                        <a:spcAft>
                          <a:spcPts val="0"/>
                        </a:spcAft>
                        <a:buClrTx/>
                        <a:buSzTx/>
                        <a:buFont typeface="Arial" panose="020B0604020202020204" pitchFamily="34" charset="0"/>
                        <a:buChar char="•"/>
                        <a:tabLst/>
                        <a:defRPr/>
                      </a:pPr>
                      <a:endParaRPr lang="zh-TW" altLang="en-US" sz="1400" kern="1200">
                        <a:solidFill>
                          <a:schemeClr val="tx1"/>
                        </a:solidFill>
                        <a:effectLst/>
                        <a:latin typeface="微軟正黑體" panose="020B0604030504040204" pitchFamily="34" charset="-120"/>
                        <a:ea typeface="微軟正黑體" panose="020B0604030504040204" pitchFamily="34" charset="-120"/>
                        <a:cs typeface="+mn-cs"/>
                      </a:endParaRPr>
                    </a:p>
                  </a:txBody>
                  <a:tcPr marL="68580" marR="68580" marT="34290" marB="34290"/>
                </a:tc>
                <a:extLst>
                  <a:ext uri="{0D108BD9-81ED-4DB2-BD59-A6C34878D82A}">
                    <a16:rowId xmlns:a16="http://schemas.microsoft.com/office/drawing/2014/main" val="1152546176"/>
                  </a:ext>
                </a:extLst>
              </a:tr>
            </a:tbl>
          </a:graphicData>
        </a:graphic>
      </p:graphicFrame>
      <p:sp>
        <p:nvSpPr>
          <p:cNvPr id="4" name="Google Shape;160;p5">
            <a:extLst>
              <a:ext uri="{FF2B5EF4-FFF2-40B4-BE49-F238E27FC236}">
                <a16:creationId xmlns:a16="http://schemas.microsoft.com/office/drawing/2014/main" id="{1B90E957-E77E-4D25-ABEC-A66559A99CC3}"/>
              </a:ext>
            </a:extLst>
          </p:cNvPr>
          <p:cNvSpPr txBox="1">
            <a:spLocks noGrp="1"/>
          </p:cNvSpPr>
          <p:nvPr>
            <p:ph type="title"/>
          </p:nvPr>
        </p:nvSpPr>
        <p:spPr>
          <a:xfrm>
            <a:off x="432000" y="44704"/>
            <a:ext cx="8280000" cy="72000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US" sz="3300">
                <a:solidFill>
                  <a:srgbClr val="002060"/>
                </a:solidFill>
                <a:effectLst/>
                <a:latin typeface="Calibri" panose="020F0502020204030204" pitchFamily="34" charset="0"/>
                <a:ea typeface="微軟正黑體" panose="020B0604030504040204" pitchFamily="34" charset="-120"/>
                <a:cs typeface="Calibri" panose="020F0502020204030204" pitchFamily="34" charset="0"/>
                <a:sym typeface="Microsoft JhengHei"/>
              </a:rPr>
              <a:t>H </a:t>
            </a:r>
            <a:r>
              <a:rPr lang="zh-TW" altLang="en-US" sz="3300">
                <a:solidFill>
                  <a:srgbClr val="002060"/>
                </a:solidFill>
                <a:effectLst/>
                <a:latin typeface="Calibri" panose="020F0502020204030204" pitchFamily="34" charset="0"/>
                <a:ea typeface="微軟正黑體" panose="020B0604030504040204" pitchFamily="34" charset="-120"/>
                <a:cs typeface="Calibri" panose="020F0502020204030204" pitchFamily="34" charset="0"/>
                <a:sym typeface="Microsoft JhengHei"/>
              </a:rPr>
              <a:t>組重大效益推動案例進度</a:t>
            </a:r>
            <a:r>
              <a:rPr lang="en-US" altLang="zh-TW" sz="2000">
                <a:solidFill>
                  <a:srgbClr val="002060"/>
                </a:solidFill>
                <a:effectLst/>
                <a:latin typeface="Calibri" panose="020F0502020204030204" pitchFamily="34" charset="0"/>
                <a:ea typeface="微軟正黑體" panose="020B0604030504040204" pitchFamily="34" charset="-120"/>
                <a:cs typeface="Calibri" panose="020F0502020204030204" pitchFamily="34" charset="0"/>
                <a:sym typeface="Microsoft JhengHei"/>
              </a:rPr>
              <a:t>(3/3)</a:t>
            </a:r>
            <a:endParaRPr sz="2000">
              <a:solidFill>
                <a:srgbClr val="002060"/>
              </a:solidFill>
              <a:effectLst/>
              <a:latin typeface="Calibri" panose="020F0502020204030204" pitchFamily="34" charset="0"/>
              <a:ea typeface="微軟正黑體" panose="020B0604030504040204" pitchFamily="34" charset="-120"/>
              <a:cs typeface="Calibri" panose="020F0502020204030204" pitchFamily="34" charset="0"/>
              <a:sym typeface="Microsoft JhengHei"/>
            </a:endParaRPr>
          </a:p>
        </p:txBody>
      </p:sp>
    </p:spTree>
    <p:extLst>
      <p:ext uri="{BB962C8B-B14F-4D97-AF65-F5344CB8AC3E}">
        <p14:creationId xmlns:p14="http://schemas.microsoft.com/office/powerpoint/2010/main" val="16425624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a:spLocks noChangeArrowheads="1"/>
          </p:cNvSpPr>
          <p:nvPr/>
        </p:nvSpPr>
        <p:spPr bwMode="auto">
          <a:xfrm>
            <a:off x="432000" y="2709000"/>
            <a:ext cx="8280000" cy="720000"/>
          </a:xfrm>
          <a:prstGeom prst="rect">
            <a:avLst/>
          </a:prstGeom>
          <a:noFill/>
          <a:ln>
            <a:noFill/>
          </a:ln>
        </p:spPr>
        <p:txBody>
          <a:bodyPr lIns="71837" tIns="35918" rIns="71837" bIns="35918" anchor="ctr"/>
          <a:lstStyle>
            <a:lvl1pPr eaLnBrk="0" hangingPunct="0">
              <a:defRPr kumimoji="1">
                <a:solidFill>
                  <a:schemeClr val="tx1"/>
                </a:solidFill>
                <a:latin typeface="Calibri" pitchFamily="34" charset="0"/>
                <a:ea typeface="新細明體" pitchFamily="18" charset="-120"/>
              </a:defRPr>
            </a:lvl1pPr>
            <a:lvl2pPr marL="742950" indent="-285750" eaLnBrk="0" hangingPunct="0">
              <a:defRPr kumimoji="1">
                <a:solidFill>
                  <a:schemeClr val="tx1"/>
                </a:solidFill>
                <a:latin typeface="Calibri" pitchFamily="34" charset="0"/>
                <a:ea typeface="新細明體" pitchFamily="18" charset="-120"/>
              </a:defRPr>
            </a:lvl2pPr>
            <a:lvl3pPr marL="1143000" indent="-228600" eaLnBrk="0" hangingPunct="0">
              <a:defRPr kumimoji="1">
                <a:solidFill>
                  <a:schemeClr val="tx1"/>
                </a:solidFill>
                <a:latin typeface="Calibri" pitchFamily="34" charset="0"/>
                <a:ea typeface="新細明體" pitchFamily="18" charset="-120"/>
              </a:defRPr>
            </a:lvl3pPr>
            <a:lvl4pPr marL="1600200" indent="-228600" eaLnBrk="0" hangingPunct="0">
              <a:defRPr kumimoji="1">
                <a:solidFill>
                  <a:schemeClr val="tx1"/>
                </a:solidFill>
                <a:latin typeface="Calibri" pitchFamily="34" charset="0"/>
                <a:ea typeface="新細明體" pitchFamily="18" charset="-120"/>
              </a:defRPr>
            </a:lvl4pPr>
            <a:lvl5pPr marL="2057400" indent="-228600" eaLnBrk="0" hangingPunct="0">
              <a:defRPr kumimoji="1">
                <a:solidFill>
                  <a:schemeClr val="tx1"/>
                </a:solidFill>
                <a:latin typeface="Calibri" pitchFamily="34" charset="0"/>
                <a:ea typeface="新細明體" pitchFamily="18" charset="-120"/>
              </a:defRPr>
            </a:lvl5pPr>
            <a:lvl6pPr marL="2514600" indent="-228600" eaLnBrk="0" fontAlgn="base" hangingPunct="0">
              <a:spcBef>
                <a:spcPct val="0"/>
              </a:spcBef>
              <a:spcAft>
                <a:spcPct val="0"/>
              </a:spcAft>
              <a:defRPr kumimoji="1">
                <a:solidFill>
                  <a:schemeClr val="tx1"/>
                </a:solidFill>
                <a:latin typeface="Calibri" pitchFamily="34" charset="0"/>
                <a:ea typeface="新細明體" pitchFamily="18" charset="-120"/>
              </a:defRPr>
            </a:lvl6pPr>
            <a:lvl7pPr marL="2971800" indent="-228600" eaLnBrk="0" fontAlgn="base" hangingPunct="0">
              <a:spcBef>
                <a:spcPct val="0"/>
              </a:spcBef>
              <a:spcAft>
                <a:spcPct val="0"/>
              </a:spcAft>
              <a:defRPr kumimoji="1">
                <a:solidFill>
                  <a:schemeClr val="tx1"/>
                </a:solidFill>
                <a:latin typeface="Calibri" pitchFamily="34" charset="0"/>
                <a:ea typeface="新細明體" pitchFamily="18" charset="-120"/>
              </a:defRPr>
            </a:lvl7pPr>
            <a:lvl8pPr marL="3429000" indent="-228600" eaLnBrk="0" fontAlgn="base" hangingPunct="0">
              <a:spcBef>
                <a:spcPct val="0"/>
              </a:spcBef>
              <a:spcAft>
                <a:spcPct val="0"/>
              </a:spcAft>
              <a:defRPr kumimoji="1">
                <a:solidFill>
                  <a:schemeClr val="tx1"/>
                </a:solidFill>
                <a:latin typeface="Calibri" pitchFamily="34" charset="0"/>
                <a:ea typeface="新細明體" pitchFamily="18" charset="-120"/>
              </a:defRPr>
            </a:lvl8pPr>
            <a:lvl9pPr marL="3886200" indent="-228600" eaLnBrk="0" fontAlgn="base" hangingPunct="0">
              <a:spcBef>
                <a:spcPct val="0"/>
              </a:spcBef>
              <a:spcAft>
                <a:spcPct val="0"/>
              </a:spcAft>
              <a:defRPr kumimoji="1">
                <a:solidFill>
                  <a:schemeClr val="tx1"/>
                </a:solidFill>
                <a:latin typeface="Calibri" pitchFamily="34" charset="0"/>
                <a:ea typeface="新細明體" pitchFamily="18" charset="-120"/>
              </a:defRPr>
            </a:lvl9pPr>
          </a:lstStyle>
          <a:p>
            <a:pPr marL="0" marR="0" lvl="0" indent="0" algn="ctr" defTabSz="914400" rtl="0" eaLnBrk="1" fontAlgn="base" latinLnBrk="0" hangingPunct="1">
              <a:spcBef>
                <a:spcPct val="0"/>
              </a:spcBef>
              <a:spcAft>
                <a:spcPct val="0"/>
              </a:spcAft>
              <a:buClrTx/>
              <a:buSzTx/>
              <a:buFontTx/>
              <a:buNone/>
              <a:tabLst/>
              <a:defRPr/>
            </a:pPr>
            <a:r>
              <a:rPr lang="en-US" altLang="zh-TW" sz="4000">
                <a:solidFill>
                  <a:srgbClr val="002060"/>
                </a:solidFill>
                <a:ea typeface="微軟正黑體" panose="020B0604030504040204" pitchFamily="34" charset="-120"/>
                <a:cs typeface="Calibri" panose="020F0502020204030204" pitchFamily="34" charset="0"/>
              </a:rPr>
              <a:t>Thank  You</a:t>
            </a:r>
            <a:endParaRPr kumimoji="1" lang="zh-TW" altLang="en-US" sz="4000" b="1" i="0" u="none" strike="noStrike" kern="1200" cap="none" spc="0" normalizeH="0" baseline="0" noProof="0">
              <a:ln>
                <a:noFill/>
              </a:ln>
              <a:solidFill>
                <a:srgbClr val="002060"/>
              </a:solidFill>
              <a:effectLst/>
              <a:uLnTx/>
              <a:uFillTx/>
              <a:ea typeface="微軟正黑體" panose="020B0604030504040204" pitchFamily="34" charset="-120"/>
              <a:cs typeface="Calibri" panose="020F0502020204030204" pitchFamily="34" charset="0"/>
            </a:endParaRPr>
          </a:p>
        </p:txBody>
      </p:sp>
    </p:spTree>
    <p:extLst>
      <p:ext uri="{BB962C8B-B14F-4D97-AF65-F5344CB8AC3E}">
        <p14:creationId xmlns:p14="http://schemas.microsoft.com/office/powerpoint/2010/main" val="3224169637"/>
      </p:ext>
    </p:extLst>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C091F5CE-F0D3-4AED-9883-FA6753B4BD33}"/>
              </a:ext>
            </a:extLst>
          </p:cNvPr>
          <p:cNvSpPr>
            <a:spLocks noGrp="1"/>
          </p:cNvSpPr>
          <p:nvPr>
            <p:ph type="ctrTitle"/>
          </p:nvPr>
        </p:nvSpPr>
        <p:spPr>
          <a:xfrm>
            <a:off x="432000" y="2709000"/>
            <a:ext cx="8280000" cy="720000"/>
          </a:xfrm>
        </p:spPr>
        <p:txBody>
          <a:bodyPr/>
          <a:lstStyle/>
          <a:p>
            <a:r>
              <a:rPr lang="zh-TW" altLang="en-US" sz="4000">
                <a:solidFill>
                  <a:srgbClr val="002060"/>
                </a:solidFill>
                <a:effectLst/>
                <a:latin typeface="Microsoft JhengHei"/>
                <a:ea typeface="Microsoft JhengHei"/>
              </a:rPr>
              <a:t>前次會議</a:t>
            </a:r>
          </a:p>
        </p:txBody>
      </p:sp>
      <p:sp>
        <p:nvSpPr>
          <p:cNvPr id="4" name="投影片編號版面配置區 3">
            <a:extLst>
              <a:ext uri="{FF2B5EF4-FFF2-40B4-BE49-F238E27FC236}">
                <a16:creationId xmlns:a16="http://schemas.microsoft.com/office/drawing/2014/main" id="{3B5537AB-6905-4717-8495-811D7FF18C4E}"/>
              </a:ext>
            </a:extLst>
          </p:cNvPr>
          <p:cNvSpPr>
            <a:spLocks noGrp="1"/>
          </p:cNvSpPr>
          <p:nvPr>
            <p:ph type="sldNum" sz="quarter" idx="11"/>
          </p:nvPr>
        </p:nvSpPr>
        <p:spPr/>
        <p:txBody>
          <a:bodyPr/>
          <a:lstStyle/>
          <a:p>
            <a:pPr>
              <a:defRPr/>
            </a:pPr>
            <a:fld id="{2A2D1BA6-A525-4294-9821-88548ADF96C9}" type="slidenum">
              <a:rPr lang="en-US" altLang="zh-TW" smtClean="0">
                <a:solidFill>
                  <a:prstClr val="white"/>
                </a:solidFill>
              </a:rPr>
              <a:pPr>
                <a:defRPr/>
              </a:pPr>
              <a:t>12</a:t>
            </a:fld>
            <a:endParaRPr lang="en-US" altLang="zh-TW">
              <a:solidFill>
                <a:prstClr val="white"/>
              </a:solidFill>
            </a:endParaRPr>
          </a:p>
        </p:txBody>
      </p:sp>
    </p:spTree>
    <p:extLst>
      <p:ext uri="{BB962C8B-B14F-4D97-AF65-F5344CB8AC3E}">
        <p14:creationId xmlns:p14="http://schemas.microsoft.com/office/powerpoint/2010/main" val="2327420561"/>
      </p:ext>
    </p:extLst>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投影片編號版面配置區 5"/>
          <p:cNvSpPr>
            <a:spLocks noGrp="1"/>
          </p:cNvSpPr>
          <p:nvPr>
            <p:ph type="sldNum" sz="quarter" idx="4294967295"/>
          </p:nvPr>
        </p:nvSpPr>
        <p:spPr>
          <a:xfrm>
            <a:off x="7010400" y="6554788"/>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chemeClr val="bg1"/>
                </a:solidFill>
              </a:defRPr>
            </a:lvl1pPr>
          </a:lstStyle>
          <a:p>
            <a:pPr eaLnBrk="1" fontAlgn="auto" hangingPunct="1">
              <a:spcBef>
                <a:spcPts val="0"/>
              </a:spcBef>
              <a:spcAft>
                <a:spcPts val="0"/>
              </a:spcAft>
            </a:pPr>
            <a:fld id="{73DA0BB7-265A-403C-9275-D587AB510EDC}" type="slidenum">
              <a:rPr kumimoji="0" lang="zh-TW" altLang="en-US" b="0" smtClean="0">
                <a:solidFill>
                  <a:srgbClr val="FFFFFF"/>
                </a:solidFill>
                <a:latin typeface="Arial"/>
                <a:ea typeface="微軟正黑體"/>
              </a:rPr>
              <a:pPr eaLnBrk="1" fontAlgn="auto" hangingPunct="1">
                <a:spcBef>
                  <a:spcPts val="0"/>
                </a:spcBef>
                <a:spcAft>
                  <a:spcPts val="0"/>
                </a:spcAft>
              </a:pPr>
              <a:t>2</a:t>
            </a:fld>
            <a:endParaRPr kumimoji="0" lang="zh-TW" altLang="en-US" b="0">
              <a:solidFill>
                <a:srgbClr val="FFFFFF"/>
              </a:solidFill>
              <a:latin typeface="Arial"/>
              <a:ea typeface="微軟正黑體"/>
            </a:endParaRPr>
          </a:p>
        </p:txBody>
      </p:sp>
      <p:sp>
        <p:nvSpPr>
          <p:cNvPr id="5" name="標題 3">
            <a:extLst>
              <a:ext uri="{FF2B5EF4-FFF2-40B4-BE49-F238E27FC236}">
                <a16:creationId xmlns:a16="http://schemas.microsoft.com/office/drawing/2014/main" id="{301B071C-618F-40F7-BF62-57CE2C1483A8}"/>
              </a:ext>
            </a:extLst>
          </p:cNvPr>
          <p:cNvSpPr txBox="1">
            <a:spLocks/>
          </p:cNvSpPr>
          <p:nvPr/>
        </p:nvSpPr>
        <p:spPr bwMode="auto">
          <a:xfrm>
            <a:off x="432000" y="2529000"/>
            <a:ext cx="8280000" cy="900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kumimoji="1" sz="3600" b="1">
                <a:solidFill>
                  <a:srgbClr val="000099"/>
                </a:solidFill>
                <a:effectLst>
                  <a:outerShdw blurRad="38100" dist="38100" dir="2700000" algn="tl">
                    <a:srgbClr val="C0C0C0"/>
                  </a:outerShdw>
                </a:effectLst>
                <a:latin typeface="Arial" charset="0"/>
                <a:ea typeface="+mj-ea"/>
                <a:cs typeface="標楷體" charset="0"/>
              </a:defRPr>
            </a:lvl1pPr>
            <a:lvl2pPr algn="ctr" rtl="0" fontAlgn="base">
              <a:spcBef>
                <a:spcPct val="0"/>
              </a:spcBef>
              <a:spcAft>
                <a:spcPct val="0"/>
              </a:spcAft>
              <a:defRPr kumimoji="1" sz="3600" b="1">
                <a:solidFill>
                  <a:srgbClr val="0000CC"/>
                </a:solidFill>
                <a:effectLst>
                  <a:outerShdw blurRad="38100" dist="38100" dir="2700000" algn="tl">
                    <a:srgbClr val="C0C0C0"/>
                  </a:outerShdw>
                </a:effectLst>
                <a:latin typeface="Arial" charset="0"/>
                <a:ea typeface="標楷體" pitchFamily="65" charset="-120"/>
                <a:cs typeface="標楷體" charset="0"/>
              </a:defRPr>
            </a:lvl2pPr>
            <a:lvl3pPr algn="ctr" rtl="0" fontAlgn="base">
              <a:spcBef>
                <a:spcPct val="0"/>
              </a:spcBef>
              <a:spcAft>
                <a:spcPct val="0"/>
              </a:spcAft>
              <a:defRPr kumimoji="1" sz="3600" b="1">
                <a:solidFill>
                  <a:srgbClr val="0000CC"/>
                </a:solidFill>
                <a:effectLst>
                  <a:outerShdw blurRad="38100" dist="38100" dir="2700000" algn="tl">
                    <a:srgbClr val="C0C0C0"/>
                  </a:outerShdw>
                </a:effectLst>
                <a:latin typeface="Arial" charset="0"/>
                <a:ea typeface="標楷體" pitchFamily="65" charset="-120"/>
                <a:cs typeface="標楷體" charset="0"/>
              </a:defRPr>
            </a:lvl3pPr>
            <a:lvl4pPr algn="ctr" rtl="0" fontAlgn="base">
              <a:spcBef>
                <a:spcPct val="0"/>
              </a:spcBef>
              <a:spcAft>
                <a:spcPct val="0"/>
              </a:spcAft>
              <a:defRPr kumimoji="1" sz="3600" b="1">
                <a:solidFill>
                  <a:srgbClr val="0000CC"/>
                </a:solidFill>
                <a:effectLst>
                  <a:outerShdw blurRad="38100" dist="38100" dir="2700000" algn="tl">
                    <a:srgbClr val="C0C0C0"/>
                  </a:outerShdw>
                </a:effectLst>
                <a:latin typeface="Arial" charset="0"/>
                <a:ea typeface="標楷體" pitchFamily="65" charset="-120"/>
                <a:cs typeface="標楷體" charset="0"/>
              </a:defRPr>
            </a:lvl4pPr>
            <a:lvl5pPr algn="ctr" rtl="0" fontAlgn="base">
              <a:spcBef>
                <a:spcPct val="0"/>
              </a:spcBef>
              <a:spcAft>
                <a:spcPct val="0"/>
              </a:spcAft>
              <a:defRPr kumimoji="1" sz="3600" b="1">
                <a:solidFill>
                  <a:srgbClr val="0000CC"/>
                </a:solidFill>
                <a:effectLst>
                  <a:outerShdw blurRad="38100" dist="38100" dir="2700000" algn="tl">
                    <a:srgbClr val="C0C0C0"/>
                  </a:outerShdw>
                </a:effectLst>
                <a:latin typeface="Arial" charset="0"/>
                <a:ea typeface="標楷體" pitchFamily="65" charset="-120"/>
                <a:cs typeface="標楷體" charset="0"/>
              </a:defRPr>
            </a:lvl5pPr>
            <a:lvl6pPr marL="457200" algn="ctr" rtl="0" eaLnBrk="1" fontAlgn="base" hangingPunct="1">
              <a:spcBef>
                <a:spcPct val="0"/>
              </a:spcBef>
              <a:spcAft>
                <a:spcPct val="0"/>
              </a:spcAft>
              <a:defRPr kumimoji="1" sz="4000" b="1">
                <a:solidFill>
                  <a:srgbClr val="FF6600"/>
                </a:solidFill>
                <a:effectLst>
                  <a:outerShdw blurRad="38100" dist="38100" dir="2700000" algn="tl">
                    <a:srgbClr val="C0C0C0"/>
                  </a:outerShdw>
                </a:effectLst>
                <a:latin typeface="Bookman Old Style" pitchFamily="18" charset="0"/>
                <a:ea typeface="標楷體" pitchFamily="65" charset="-120"/>
              </a:defRPr>
            </a:lvl6pPr>
            <a:lvl7pPr marL="914400" algn="ctr" rtl="0" eaLnBrk="1" fontAlgn="base" hangingPunct="1">
              <a:spcBef>
                <a:spcPct val="0"/>
              </a:spcBef>
              <a:spcAft>
                <a:spcPct val="0"/>
              </a:spcAft>
              <a:defRPr kumimoji="1" sz="4000" b="1">
                <a:solidFill>
                  <a:srgbClr val="FF6600"/>
                </a:solidFill>
                <a:effectLst>
                  <a:outerShdw blurRad="38100" dist="38100" dir="2700000" algn="tl">
                    <a:srgbClr val="C0C0C0"/>
                  </a:outerShdw>
                </a:effectLst>
                <a:latin typeface="Bookman Old Style" pitchFamily="18" charset="0"/>
                <a:ea typeface="標楷體" pitchFamily="65" charset="-120"/>
              </a:defRPr>
            </a:lvl7pPr>
            <a:lvl8pPr marL="1371600" algn="ctr" rtl="0" eaLnBrk="1" fontAlgn="base" hangingPunct="1">
              <a:spcBef>
                <a:spcPct val="0"/>
              </a:spcBef>
              <a:spcAft>
                <a:spcPct val="0"/>
              </a:spcAft>
              <a:defRPr kumimoji="1" sz="4000" b="1">
                <a:solidFill>
                  <a:srgbClr val="FF6600"/>
                </a:solidFill>
                <a:effectLst>
                  <a:outerShdw blurRad="38100" dist="38100" dir="2700000" algn="tl">
                    <a:srgbClr val="C0C0C0"/>
                  </a:outerShdw>
                </a:effectLst>
                <a:latin typeface="Bookman Old Style" pitchFamily="18" charset="0"/>
                <a:ea typeface="標楷體" pitchFamily="65" charset="-120"/>
              </a:defRPr>
            </a:lvl8pPr>
            <a:lvl9pPr marL="1828800" algn="ctr" rtl="0" eaLnBrk="1" fontAlgn="base" hangingPunct="1">
              <a:spcBef>
                <a:spcPct val="0"/>
              </a:spcBef>
              <a:spcAft>
                <a:spcPct val="0"/>
              </a:spcAft>
              <a:defRPr kumimoji="1" sz="4000" b="1">
                <a:solidFill>
                  <a:srgbClr val="FF6600"/>
                </a:solidFill>
                <a:effectLst>
                  <a:outerShdw blurRad="38100" dist="38100" dir="2700000" algn="tl">
                    <a:srgbClr val="C0C0C0"/>
                  </a:outerShdw>
                </a:effectLst>
                <a:latin typeface="Bookman Old Style" pitchFamily="18" charset="0"/>
                <a:ea typeface="標楷體" pitchFamily="65" charset="-120"/>
              </a:defRPr>
            </a:lvl9pPr>
          </a:lstStyle>
          <a:p>
            <a:pPr eaLnBrk="1" hangingPunct="1"/>
            <a:r>
              <a:rPr lang="en-US" altLang="zh-TW" sz="4500" kern="0">
                <a:solidFill>
                  <a:srgbClr val="002060"/>
                </a:solidFill>
                <a:effectLst/>
                <a:latin typeface="Calibri" panose="020F0502020204030204" pitchFamily="34" charset="0"/>
                <a:ea typeface="微軟正黑體" panose="020B0604030504040204" pitchFamily="34" charset="-120"/>
                <a:cs typeface="Calibri" panose="020F0502020204030204" pitchFamily="34" charset="0"/>
              </a:rPr>
              <a:t>H </a:t>
            </a:r>
            <a:r>
              <a:rPr lang="zh-TW" altLang="en-US" sz="4500" kern="0">
                <a:solidFill>
                  <a:srgbClr val="002060"/>
                </a:solidFill>
                <a:effectLst/>
                <a:latin typeface="Calibri" panose="020F0502020204030204" pitchFamily="34" charset="0"/>
                <a:ea typeface="微軟正黑體" panose="020B0604030504040204" pitchFamily="34" charset="-120"/>
                <a:cs typeface="Calibri" panose="020F0502020204030204" pitchFamily="34" charset="0"/>
              </a:rPr>
              <a:t>組雙週推廣會議</a:t>
            </a:r>
          </a:p>
        </p:txBody>
      </p:sp>
      <p:sp>
        <p:nvSpPr>
          <p:cNvPr id="7" name="文字方塊 6">
            <a:extLst>
              <a:ext uri="{FF2B5EF4-FFF2-40B4-BE49-F238E27FC236}">
                <a16:creationId xmlns:a16="http://schemas.microsoft.com/office/drawing/2014/main" id="{E2F99171-EDB9-4957-AE33-C740E8F0D158}"/>
              </a:ext>
            </a:extLst>
          </p:cNvPr>
          <p:cNvSpPr txBox="1"/>
          <p:nvPr/>
        </p:nvSpPr>
        <p:spPr>
          <a:xfrm>
            <a:off x="432000" y="5618110"/>
            <a:ext cx="8280000" cy="446276"/>
          </a:xfrm>
          <a:prstGeom prst="rect">
            <a:avLst/>
          </a:prstGeom>
          <a:noFill/>
        </p:spPr>
        <p:txBody>
          <a:bodyPr wrap="square" lIns="91440" tIns="45720" rIns="91440" bIns="45720" rtlCol="0" anchor="ctr">
            <a:spAutoFit/>
          </a:bodyPr>
          <a:lstStyle/>
          <a:p>
            <a:pPr algn="ctr"/>
            <a:r>
              <a:rPr lang="en-US" altLang="zh-TW" sz="2300" dirty="0">
                <a:latin typeface="Calibri"/>
                <a:ea typeface="微軟正黑體"/>
                <a:cs typeface="Calibri"/>
              </a:rPr>
              <a:t>2024.10.08</a:t>
            </a:r>
            <a:endParaRPr lang="zh-TW" altLang="en-US" sz="2300" dirty="0">
              <a:latin typeface="Calibri" panose="020F0502020204030204" pitchFamily="34" charset="0"/>
              <a:ea typeface="微軟正黑體" panose="020B0604030504040204" pitchFamily="34" charset="-120"/>
              <a:cs typeface="Calibri" panose="020F0502020204030204" pitchFamily="34" charset="0"/>
            </a:endParaRPr>
          </a:p>
        </p:txBody>
      </p:sp>
    </p:spTree>
    <p:extLst>
      <p:ext uri="{BB962C8B-B14F-4D97-AF65-F5344CB8AC3E}">
        <p14:creationId xmlns:p14="http://schemas.microsoft.com/office/powerpoint/2010/main" val="4143929833"/>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矩形 7">
            <a:extLst>
              <a:ext uri="{FF2B5EF4-FFF2-40B4-BE49-F238E27FC236}">
                <a16:creationId xmlns:a16="http://schemas.microsoft.com/office/drawing/2014/main" id="{0C85D2D5-5D8C-4860-8613-363228686A95}"/>
              </a:ext>
            </a:extLst>
          </p:cNvPr>
          <p:cNvSpPr/>
          <p:nvPr/>
        </p:nvSpPr>
        <p:spPr>
          <a:xfrm>
            <a:off x="432000" y="1521048"/>
            <a:ext cx="8280000" cy="2340000"/>
          </a:xfrm>
          <a:prstGeom prst="rect">
            <a:avLst/>
          </a:prstGeom>
        </p:spPr>
        <p:txBody>
          <a:bodyPr wrap="square" anchor="ctr">
            <a:spAutoFit/>
          </a:bodyPr>
          <a:lstStyle/>
          <a:p>
            <a:pPr marL="342900" lvl="0" indent="-342900">
              <a:spcBef>
                <a:spcPts val="1000"/>
              </a:spcBef>
              <a:spcAft>
                <a:spcPts val="1000"/>
              </a:spcAft>
              <a:buFont typeface="Wingdings" panose="05000000000000000000" pitchFamily="2" charset="2"/>
              <a:buChar char="u"/>
              <a:defRPr/>
            </a:pPr>
            <a:r>
              <a:rPr lang="en-US" altLang="zh-TW" sz="2300">
                <a:solidFill>
                  <a:srgbClr val="002060"/>
                </a:solidFill>
                <a:latin typeface="Calibri" panose="020F0502020204030204" pitchFamily="34" charset="0"/>
                <a:ea typeface="微軟正黑體" panose="020B0604030504040204" pitchFamily="34" charset="-120"/>
                <a:cs typeface="Calibri" panose="020F0502020204030204" pitchFamily="34" charset="0"/>
              </a:rPr>
              <a:t>H</a:t>
            </a:r>
            <a:r>
              <a:rPr lang="zh-TW" altLang="en-US" sz="2300">
                <a:solidFill>
                  <a:srgbClr val="002060"/>
                </a:solidFill>
                <a:latin typeface="Calibri" panose="020F0502020204030204" pitchFamily="34" charset="0"/>
                <a:ea typeface="微軟正黑體" panose="020B0604030504040204" pitchFamily="34" charset="-120"/>
                <a:cs typeface="Calibri" panose="020F0502020204030204" pitchFamily="34" charset="0"/>
              </a:rPr>
              <a:t> 組業務能見度與缺口分析</a:t>
            </a:r>
          </a:p>
          <a:p>
            <a:pPr marL="342900" lvl="0" indent="-342900">
              <a:spcBef>
                <a:spcPts val="1000"/>
              </a:spcBef>
              <a:spcAft>
                <a:spcPts val="1000"/>
              </a:spcAft>
              <a:buFont typeface="Wingdings" panose="05000000000000000000" pitchFamily="2" charset="2"/>
              <a:buChar char="u"/>
              <a:defRPr/>
            </a:pPr>
            <a:r>
              <a:rPr lang="zh-TW" altLang="en-US" sz="2300">
                <a:solidFill>
                  <a:srgbClr val="002060"/>
                </a:solidFill>
                <a:latin typeface="Calibri" panose="020F0502020204030204" pitchFamily="34" charset="0"/>
                <a:ea typeface="微軟正黑體" panose="020B0604030504040204" pitchFamily="34" charset="-120"/>
                <a:cs typeface="Calibri" panose="020F0502020204030204" pitchFamily="34" charset="0"/>
              </a:rPr>
              <a:t>衍生加值業務能見度</a:t>
            </a:r>
          </a:p>
          <a:p>
            <a:pPr marL="342900" lvl="0" indent="-342900">
              <a:spcBef>
                <a:spcPts val="1000"/>
              </a:spcBef>
              <a:spcAft>
                <a:spcPts val="1000"/>
              </a:spcAft>
              <a:buFont typeface="Wingdings" panose="05000000000000000000" pitchFamily="2" charset="2"/>
              <a:buChar char="u"/>
              <a:defRPr/>
            </a:pPr>
            <a:r>
              <a:rPr lang="en-US" altLang="zh-TW" sz="2300">
                <a:solidFill>
                  <a:srgbClr val="002060"/>
                </a:solidFill>
                <a:latin typeface="Calibri" panose="020F0502020204030204" pitchFamily="34" charset="0"/>
                <a:ea typeface="微軟正黑體" panose="020B0604030504040204" pitchFamily="34" charset="-120"/>
                <a:cs typeface="Calibri" panose="020F0502020204030204" pitchFamily="34" charset="0"/>
              </a:rPr>
              <a:t>H</a:t>
            </a:r>
            <a:r>
              <a:rPr lang="zh-TW" altLang="en-US" sz="2300">
                <a:solidFill>
                  <a:srgbClr val="002060"/>
                </a:solidFill>
                <a:latin typeface="Calibri" panose="020F0502020204030204" pitchFamily="34" charset="0"/>
                <a:ea typeface="微軟正黑體" panose="020B0604030504040204" pitchFamily="34" charset="-120"/>
                <a:cs typeface="Calibri" panose="020F0502020204030204" pitchFamily="34" charset="0"/>
              </a:rPr>
              <a:t> 組進行中案件說明</a:t>
            </a:r>
            <a:endParaRPr lang="en-US" altLang="zh-TW" sz="2300">
              <a:solidFill>
                <a:srgbClr val="002060"/>
              </a:solidFill>
              <a:latin typeface="Calibri" panose="020F0502020204030204" pitchFamily="34" charset="0"/>
              <a:ea typeface="微軟正黑體" panose="020B0604030504040204" pitchFamily="34" charset="-120"/>
              <a:cs typeface="Calibri" panose="020F0502020204030204" pitchFamily="34" charset="0"/>
            </a:endParaRPr>
          </a:p>
          <a:p>
            <a:pPr marL="342900" indent="-342900">
              <a:spcBef>
                <a:spcPts val="1000"/>
              </a:spcBef>
              <a:spcAft>
                <a:spcPts val="1000"/>
              </a:spcAft>
              <a:buFont typeface="Wingdings" panose="05000000000000000000" pitchFamily="2" charset="2"/>
              <a:buChar char="u"/>
              <a:defRPr/>
            </a:pPr>
            <a:r>
              <a:rPr lang="en-US" altLang="zh-TW" sz="2300">
                <a:solidFill>
                  <a:srgbClr val="002060"/>
                </a:solidFill>
                <a:latin typeface="Calibri" panose="020F0502020204030204" pitchFamily="34" charset="0"/>
                <a:ea typeface="微軟正黑體" panose="020B0604030504040204" pitchFamily="34" charset="-120"/>
                <a:cs typeface="Calibri" panose="020F0502020204030204" pitchFamily="34" charset="0"/>
              </a:rPr>
              <a:t>H</a:t>
            </a:r>
            <a:r>
              <a:rPr lang="zh-TW" altLang="en-US" sz="2300">
                <a:solidFill>
                  <a:srgbClr val="002060"/>
                </a:solidFill>
                <a:latin typeface="Calibri" panose="020F0502020204030204" pitchFamily="34" charset="0"/>
                <a:ea typeface="微軟正黑體" panose="020B0604030504040204" pitchFamily="34" charset="-120"/>
                <a:cs typeface="Calibri" panose="020F0502020204030204" pitchFamily="34" charset="0"/>
              </a:rPr>
              <a:t> 組重大效益推動案例進度</a:t>
            </a:r>
          </a:p>
        </p:txBody>
      </p:sp>
      <p:sp>
        <p:nvSpPr>
          <p:cNvPr id="11" name="標題 3">
            <a:extLst>
              <a:ext uri="{FF2B5EF4-FFF2-40B4-BE49-F238E27FC236}">
                <a16:creationId xmlns:a16="http://schemas.microsoft.com/office/drawing/2014/main" id="{A3972A35-9628-406A-A2D5-AFDB5BB2D878}"/>
              </a:ext>
            </a:extLst>
          </p:cNvPr>
          <p:cNvSpPr txBox="1">
            <a:spLocks/>
          </p:cNvSpPr>
          <p:nvPr/>
        </p:nvSpPr>
        <p:spPr>
          <a:xfrm>
            <a:off x="432000" y="260648"/>
            <a:ext cx="8280000" cy="720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lvl1pPr algn="ctr">
              <a:lnSpc>
                <a:spcPct val="150000"/>
              </a:lnSpc>
              <a:defRPr sz="3600">
                <a:solidFill>
                  <a:srgbClr val="000099"/>
                </a:solidFill>
                <a:effectLst>
                  <a:outerShdw blurRad="38100" dist="38100" dir="2700000" algn="tl">
                    <a:srgbClr val="C0C0C0"/>
                  </a:outerShdw>
                </a:effectLst>
                <a:latin typeface="微軟正黑體" panose="020B0604030504040204" pitchFamily="34" charset="-120"/>
                <a:ea typeface="微軟正黑體" panose="020B0604030504040204" pitchFamily="34" charset="-120"/>
                <a:cs typeface="標楷體" charset="0"/>
              </a:defRPr>
            </a:lvl1pPr>
            <a:lvl2pPr algn="ctr">
              <a:defRPr sz="3600">
                <a:solidFill>
                  <a:srgbClr val="0000CC"/>
                </a:solidFill>
                <a:effectLst>
                  <a:outerShdw blurRad="38100" dist="38100" dir="2700000" algn="tl">
                    <a:srgbClr val="C0C0C0"/>
                  </a:outerShdw>
                </a:effectLst>
                <a:latin typeface="Arial" charset="0"/>
                <a:ea typeface="標楷體" pitchFamily="65" charset="-120"/>
                <a:cs typeface="標楷體" charset="0"/>
              </a:defRPr>
            </a:lvl2pPr>
            <a:lvl3pPr algn="ctr">
              <a:defRPr sz="3600">
                <a:solidFill>
                  <a:srgbClr val="0000CC"/>
                </a:solidFill>
                <a:effectLst>
                  <a:outerShdw blurRad="38100" dist="38100" dir="2700000" algn="tl">
                    <a:srgbClr val="C0C0C0"/>
                  </a:outerShdw>
                </a:effectLst>
                <a:latin typeface="Arial" charset="0"/>
                <a:ea typeface="標楷體" pitchFamily="65" charset="-120"/>
                <a:cs typeface="標楷體" charset="0"/>
              </a:defRPr>
            </a:lvl3pPr>
            <a:lvl4pPr algn="ctr">
              <a:defRPr sz="3600">
                <a:solidFill>
                  <a:srgbClr val="0000CC"/>
                </a:solidFill>
                <a:effectLst>
                  <a:outerShdw blurRad="38100" dist="38100" dir="2700000" algn="tl">
                    <a:srgbClr val="C0C0C0"/>
                  </a:outerShdw>
                </a:effectLst>
                <a:latin typeface="Arial" charset="0"/>
                <a:ea typeface="標楷體" pitchFamily="65" charset="-120"/>
                <a:cs typeface="標楷體" charset="0"/>
              </a:defRPr>
            </a:lvl4pPr>
            <a:lvl5pPr algn="ctr">
              <a:defRPr sz="3600">
                <a:solidFill>
                  <a:srgbClr val="0000CC"/>
                </a:solidFill>
                <a:effectLst>
                  <a:outerShdw blurRad="38100" dist="38100" dir="2700000" algn="tl">
                    <a:srgbClr val="C0C0C0"/>
                  </a:outerShdw>
                </a:effectLst>
                <a:latin typeface="Arial" charset="0"/>
                <a:ea typeface="標楷體" pitchFamily="65" charset="-120"/>
                <a:cs typeface="標楷體" charset="0"/>
              </a:defRPr>
            </a:lvl5pPr>
            <a:lvl6pPr marL="457200" algn="ctr" fontAlgn="base">
              <a:spcBef>
                <a:spcPct val="0"/>
              </a:spcBef>
              <a:spcAft>
                <a:spcPct val="0"/>
              </a:spcAft>
              <a:defRPr sz="4000">
                <a:solidFill>
                  <a:srgbClr val="FF6600"/>
                </a:solidFill>
                <a:effectLst>
                  <a:outerShdw blurRad="38100" dist="38100" dir="2700000" algn="tl">
                    <a:srgbClr val="C0C0C0"/>
                  </a:outerShdw>
                </a:effectLst>
                <a:latin typeface="Bookman Old Style" pitchFamily="18" charset="0"/>
                <a:ea typeface="標楷體" pitchFamily="65" charset="-120"/>
              </a:defRPr>
            </a:lvl6pPr>
            <a:lvl7pPr marL="914400" algn="ctr" fontAlgn="base">
              <a:spcBef>
                <a:spcPct val="0"/>
              </a:spcBef>
              <a:spcAft>
                <a:spcPct val="0"/>
              </a:spcAft>
              <a:defRPr sz="4000">
                <a:solidFill>
                  <a:srgbClr val="FF6600"/>
                </a:solidFill>
                <a:effectLst>
                  <a:outerShdw blurRad="38100" dist="38100" dir="2700000" algn="tl">
                    <a:srgbClr val="C0C0C0"/>
                  </a:outerShdw>
                </a:effectLst>
                <a:latin typeface="Bookman Old Style" pitchFamily="18" charset="0"/>
                <a:ea typeface="標楷體" pitchFamily="65" charset="-120"/>
              </a:defRPr>
            </a:lvl7pPr>
            <a:lvl8pPr marL="1371600" algn="ctr" fontAlgn="base">
              <a:spcBef>
                <a:spcPct val="0"/>
              </a:spcBef>
              <a:spcAft>
                <a:spcPct val="0"/>
              </a:spcAft>
              <a:defRPr sz="4000">
                <a:solidFill>
                  <a:srgbClr val="FF6600"/>
                </a:solidFill>
                <a:effectLst>
                  <a:outerShdw blurRad="38100" dist="38100" dir="2700000" algn="tl">
                    <a:srgbClr val="C0C0C0"/>
                  </a:outerShdw>
                </a:effectLst>
                <a:latin typeface="Bookman Old Style" pitchFamily="18" charset="0"/>
                <a:ea typeface="標楷體" pitchFamily="65" charset="-120"/>
              </a:defRPr>
            </a:lvl8pPr>
            <a:lvl9pPr marL="1828800" algn="ctr" fontAlgn="base">
              <a:spcBef>
                <a:spcPct val="0"/>
              </a:spcBef>
              <a:spcAft>
                <a:spcPct val="0"/>
              </a:spcAft>
              <a:defRPr sz="4000">
                <a:solidFill>
                  <a:srgbClr val="FF6600"/>
                </a:solidFill>
                <a:effectLst>
                  <a:outerShdw blurRad="38100" dist="38100" dir="2700000" algn="tl">
                    <a:srgbClr val="C0C0C0"/>
                  </a:outerShdw>
                </a:effectLst>
                <a:latin typeface="Bookman Old Style" pitchFamily="18" charset="0"/>
                <a:ea typeface="標楷體" pitchFamily="65" charset="-120"/>
              </a:defRPr>
            </a:lvl9pPr>
          </a:lstStyle>
          <a:p>
            <a:pPr lvl="0">
              <a:lnSpc>
                <a:spcPct val="100000"/>
              </a:lnSpc>
              <a:defRPr/>
            </a:pPr>
            <a:r>
              <a:rPr lang="zh-TW" altLang="en-US" sz="4000">
                <a:solidFill>
                  <a:srgbClr val="002060"/>
                </a:solidFill>
                <a:effectLst/>
                <a:latin typeface="Calibri" panose="020F0502020204030204" pitchFamily="34" charset="0"/>
                <a:cs typeface="Calibri" panose="020F0502020204030204" pitchFamily="34" charset="0"/>
              </a:rPr>
              <a:t>報 告 內 容</a:t>
            </a:r>
            <a:endParaRPr lang="en-US" altLang="zh-TW" sz="4000">
              <a:solidFill>
                <a:srgbClr val="002060"/>
              </a:solidFill>
              <a:effectLst/>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093446978"/>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標題 1">
            <a:extLst>
              <a:ext uri="{FF2B5EF4-FFF2-40B4-BE49-F238E27FC236}">
                <a16:creationId xmlns:a16="http://schemas.microsoft.com/office/drawing/2014/main" id="{C479910E-0D59-45B8-97BD-E3BE7AEAD379}"/>
              </a:ext>
            </a:extLst>
          </p:cNvPr>
          <p:cNvSpPr txBox="1">
            <a:spLocks/>
          </p:cNvSpPr>
          <p:nvPr/>
        </p:nvSpPr>
        <p:spPr bwMode="auto">
          <a:xfrm>
            <a:off x="432000" y="0"/>
            <a:ext cx="8280000" cy="540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kumimoji="1" sz="3600" b="1">
                <a:solidFill>
                  <a:srgbClr val="000099"/>
                </a:solidFill>
                <a:effectLst>
                  <a:outerShdw blurRad="38100" dist="38100" dir="2700000" algn="tl">
                    <a:srgbClr val="C0C0C0"/>
                  </a:outerShdw>
                </a:effectLst>
                <a:latin typeface="Arial" charset="0"/>
                <a:ea typeface="+mj-ea"/>
                <a:cs typeface="標楷體" charset="0"/>
              </a:defRPr>
            </a:lvl1pPr>
            <a:lvl2pPr algn="ctr" rtl="0" fontAlgn="base">
              <a:spcBef>
                <a:spcPct val="0"/>
              </a:spcBef>
              <a:spcAft>
                <a:spcPct val="0"/>
              </a:spcAft>
              <a:defRPr kumimoji="1" sz="3600" b="1">
                <a:solidFill>
                  <a:srgbClr val="0000CC"/>
                </a:solidFill>
                <a:effectLst>
                  <a:outerShdw blurRad="38100" dist="38100" dir="2700000" algn="tl">
                    <a:srgbClr val="C0C0C0"/>
                  </a:outerShdw>
                </a:effectLst>
                <a:latin typeface="Arial" charset="0"/>
                <a:ea typeface="標楷體" pitchFamily="65" charset="-120"/>
                <a:cs typeface="標楷體" charset="0"/>
              </a:defRPr>
            </a:lvl2pPr>
            <a:lvl3pPr algn="ctr" rtl="0" fontAlgn="base">
              <a:spcBef>
                <a:spcPct val="0"/>
              </a:spcBef>
              <a:spcAft>
                <a:spcPct val="0"/>
              </a:spcAft>
              <a:defRPr kumimoji="1" sz="3600" b="1">
                <a:solidFill>
                  <a:srgbClr val="0000CC"/>
                </a:solidFill>
                <a:effectLst>
                  <a:outerShdw blurRad="38100" dist="38100" dir="2700000" algn="tl">
                    <a:srgbClr val="C0C0C0"/>
                  </a:outerShdw>
                </a:effectLst>
                <a:latin typeface="Arial" charset="0"/>
                <a:ea typeface="標楷體" pitchFamily="65" charset="-120"/>
                <a:cs typeface="標楷體" charset="0"/>
              </a:defRPr>
            </a:lvl3pPr>
            <a:lvl4pPr algn="ctr" rtl="0" fontAlgn="base">
              <a:spcBef>
                <a:spcPct val="0"/>
              </a:spcBef>
              <a:spcAft>
                <a:spcPct val="0"/>
              </a:spcAft>
              <a:defRPr kumimoji="1" sz="3600" b="1">
                <a:solidFill>
                  <a:srgbClr val="0000CC"/>
                </a:solidFill>
                <a:effectLst>
                  <a:outerShdw blurRad="38100" dist="38100" dir="2700000" algn="tl">
                    <a:srgbClr val="C0C0C0"/>
                  </a:outerShdw>
                </a:effectLst>
                <a:latin typeface="Arial" charset="0"/>
                <a:ea typeface="標楷體" pitchFamily="65" charset="-120"/>
                <a:cs typeface="標楷體" charset="0"/>
              </a:defRPr>
            </a:lvl4pPr>
            <a:lvl5pPr algn="ctr" rtl="0" fontAlgn="base">
              <a:spcBef>
                <a:spcPct val="0"/>
              </a:spcBef>
              <a:spcAft>
                <a:spcPct val="0"/>
              </a:spcAft>
              <a:defRPr kumimoji="1" sz="3600" b="1">
                <a:solidFill>
                  <a:srgbClr val="0000CC"/>
                </a:solidFill>
                <a:effectLst>
                  <a:outerShdw blurRad="38100" dist="38100" dir="2700000" algn="tl">
                    <a:srgbClr val="C0C0C0"/>
                  </a:outerShdw>
                </a:effectLst>
                <a:latin typeface="Arial" charset="0"/>
                <a:ea typeface="標楷體" pitchFamily="65" charset="-120"/>
                <a:cs typeface="標楷體" charset="0"/>
              </a:defRPr>
            </a:lvl5pPr>
            <a:lvl6pPr marL="457200" algn="ctr" rtl="0" eaLnBrk="1" fontAlgn="base" hangingPunct="1">
              <a:spcBef>
                <a:spcPct val="0"/>
              </a:spcBef>
              <a:spcAft>
                <a:spcPct val="0"/>
              </a:spcAft>
              <a:defRPr kumimoji="1" sz="4000" b="1">
                <a:solidFill>
                  <a:srgbClr val="FF6600"/>
                </a:solidFill>
                <a:effectLst>
                  <a:outerShdw blurRad="38100" dist="38100" dir="2700000" algn="tl">
                    <a:srgbClr val="C0C0C0"/>
                  </a:outerShdw>
                </a:effectLst>
                <a:latin typeface="Bookman Old Style" pitchFamily="18" charset="0"/>
                <a:ea typeface="標楷體" pitchFamily="65" charset="-120"/>
              </a:defRPr>
            </a:lvl6pPr>
            <a:lvl7pPr marL="914400" algn="ctr" rtl="0" eaLnBrk="1" fontAlgn="base" hangingPunct="1">
              <a:spcBef>
                <a:spcPct val="0"/>
              </a:spcBef>
              <a:spcAft>
                <a:spcPct val="0"/>
              </a:spcAft>
              <a:defRPr kumimoji="1" sz="4000" b="1">
                <a:solidFill>
                  <a:srgbClr val="FF6600"/>
                </a:solidFill>
                <a:effectLst>
                  <a:outerShdw blurRad="38100" dist="38100" dir="2700000" algn="tl">
                    <a:srgbClr val="C0C0C0"/>
                  </a:outerShdw>
                </a:effectLst>
                <a:latin typeface="Bookman Old Style" pitchFamily="18" charset="0"/>
                <a:ea typeface="標楷體" pitchFamily="65" charset="-120"/>
              </a:defRPr>
            </a:lvl7pPr>
            <a:lvl8pPr marL="1371600" algn="ctr" rtl="0" eaLnBrk="1" fontAlgn="base" hangingPunct="1">
              <a:spcBef>
                <a:spcPct val="0"/>
              </a:spcBef>
              <a:spcAft>
                <a:spcPct val="0"/>
              </a:spcAft>
              <a:defRPr kumimoji="1" sz="4000" b="1">
                <a:solidFill>
                  <a:srgbClr val="FF6600"/>
                </a:solidFill>
                <a:effectLst>
                  <a:outerShdw blurRad="38100" dist="38100" dir="2700000" algn="tl">
                    <a:srgbClr val="C0C0C0"/>
                  </a:outerShdw>
                </a:effectLst>
                <a:latin typeface="Bookman Old Style" pitchFamily="18" charset="0"/>
                <a:ea typeface="標楷體" pitchFamily="65" charset="-120"/>
              </a:defRPr>
            </a:lvl8pPr>
            <a:lvl9pPr marL="1828800" algn="ctr" rtl="0" eaLnBrk="1" fontAlgn="base" hangingPunct="1">
              <a:spcBef>
                <a:spcPct val="0"/>
              </a:spcBef>
              <a:spcAft>
                <a:spcPct val="0"/>
              </a:spcAft>
              <a:defRPr kumimoji="1" sz="4000" b="1">
                <a:solidFill>
                  <a:srgbClr val="FF6600"/>
                </a:solidFill>
                <a:effectLst>
                  <a:outerShdw blurRad="38100" dist="38100" dir="2700000" algn="tl">
                    <a:srgbClr val="C0C0C0"/>
                  </a:outerShdw>
                </a:effectLst>
                <a:latin typeface="Bookman Old Style" pitchFamily="18" charset="0"/>
                <a:ea typeface="標楷體" pitchFamily="65" charset="-120"/>
              </a:defRPr>
            </a:lvl9pPr>
          </a:lstStyle>
          <a:p>
            <a:pPr eaLnBrk="1" hangingPunct="1">
              <a:defRPr/>
            </a:pPr>
            <a:r>
              <a:rPr lang="en-US" altLang="zh-TW" sz="3200" kern="0">
                <a:solidFill>
                  <a:srgbClr val="002060"/>
                </a:solidFill>
                <a:effectLst/>
                <a:latin typeface="Calibri" panose="020F0502020204030204" pitchFamily="34" charset="0"/>
                <a:ea typeface="微軟正黑體" panose="020B0604030504040204" pitchFamily="34" charset="-120"/>
                <a:cs typeface="Calibri" panose="020F0502020204030204" pitchFamily="34" charset="0"/>
              </a:rPr>
              <a:t>H </a:t>
            </a:r>
            <a:r>
              <a:rPr lang="zh-TW" altLang="en-US" sz="3200" kern="0">
                <a:solidFill>
                  <a:srgbClr val="002060"/>
                </a:solidFill>
                <a:effectLst/>
                <a:latin typeface="Calibri" panose="020F0502020204030204" pitchFamily="34" charset="0"/>
                <a:ea typeface="微軟正黑體" panose="020B0604030504040204" pitchFamily="34" charset="-120"/>
                <a:cs typeface="Calibri" panose="020F0502020204030204" pitchFamily="34" charset="0"/>
              </a:rPr>
              <a:t>組業務能見度與缺口分析</a:t>
            </a:r>
          </a:p>
        </p:txBody>
      </p:sp>
      <p:sp>
        <p:nvSpPr>
          <p:cNvPr id="11" name="矩形 10">
            <a:extLst>
              <a:ext uri="{FF2B5EF4-FFF2-40B4-BE49-F238E27FC236}">
                <a16:creationId xmlns:a16="http://schemas.microsoft.com/office/drawing/2014/main" id="{C9494BE9-A732-4CDD-A090-66A97E689503}"/>
              </a:ext>
            </a:extLst>
          </p:cNvPr>
          <p:cNvSpPr/>
          <p:nvPr/>
        </p:nvSpPr>
        <p:spPr>
          <a:xfrm>
            <a:off x="432000" y="505582"/>
            <a:ext cx="8280000" cy="446276"/>
          </a:xfrm>
          <a:prstGeom prst="rect">
            <a:avLst/>
          </a:prstGeom>
        </p:spPr>
        <p:txBody>
          <a:bodyPr wrap="square" anchor="ctr">
            <a:spAutoFit/>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lang="zh-TW" altLang="en-US" sz="2300">
                <a:latin typeface="Microsoft JhengHei"/>
                <a:ea typeface="Microsoft JhengHei"/>
                <a:cs typeface="Calibri" panose="020F0502020204030204" pitchFamily="34" charset="0"/>
              </a:rPr>
              <a:t>企業收入</a:t>
            </a:r>
            <a:r>
              <a:rPr kumimoji="1" lang="zh-TW" altLang="en-US" sz="2300" b="1" i="0" u="none" strike="noStrike" kern="1200" cap="none" spc="0" normalizeH="0" baseline="0" noProof="0">
                <a:ln>
                  <a:noFill/>
                </a:ln>
                <a:effectLst/>
                <a:uLnTx/>
                <a:uFillTx/>
                <a:latin typeface="Microsoft JhengHei"/>
                <a:ea typeface="Microsoft JhengHei"/>
                <a:cs typeface="Calibri" panose="020F0502020204030204" pitchFamily="34" charset="0"/>
              </a:rPr>
              <a:t>目標 </a:t>
            </a:r>
            <a:r>
              <a:rPr lang="en-US" altLang="zh-TW" sz="2300">
                <a:latin typeface="Microsoft JhengHei"/>
                <a:ea typeface="Microsoft JhengHei"/>
                <a:cs typeface="Calibri" panose="020F0502020204030204" pitchFamily="34" charset="0"/>
              </a:rPr>
              <a:t>51</a:t>
            </a:r>
            <a:r>
              <a:rPr kumimoji="1" lang="en-US" altLang="zh-TW" sz="2300" b="1" i="0" u="none" strike="noStrike" kern="1200" cap="none" spc="0" normalizeH="0" baseline="0" noProof="0">
                <a:ln>
                  <a:noFill/>
                </a:ln>
                <a:effectLst/>
                <a:uLnTx/>
                <a:uFillTx/>
                <a:latin typeface="Microsoft JhengHei"/>
                <a:ea typeface="Microsoft JhengHei"/>
                <a:cs typeface="Calibri" panose="020F0502020204030204" pitchFamily="34" charset="0"/>
              </a:rPr>
              <a:t>,694</a:t>
            </a:r>
            <a:r>
              <a:rPr kumimoji="1" lang="en-US" altLang="zh-TW" sz="2300" b="1" i="0" strike="noStrike" kern="1200" cap="none" spc="0" normalizeH="0" baseline="0" noProof="0">
                <a:ln>
                  <a:noFill/>
                </a:ln>
                <a:effectLst/>
                <a:uLnTx/>
                <a:uFillTx/>
                <a:latin typeface="Microsoft JhengHei"/>
                <a:ea typeface="Microsoft JhengHei"/>
                <a:cs typeface="Calibri" panose="020F0502020204030204" pitchFamily="34" charset="0"/>
              </a:rPr>
              <a:t>K</a:t>
            </a:r>
            <a:r>
              <a:rPr kumimoji="1" lang="en-US" altLang="zh-TW" sz="2300" b="1" i="0" u="none" strike="noStrike" kern="1200" cap="none" spc="0" normalizeH="0" baseline="0" noProof="0">
                <a:ln>
                  <a:noFill/>
                </a:ln>
                <a:effectLst/>
                <a:uLnTx/>
                <a:uFillTx/>
                <a:latin typeface="Microsoft JhengHei"/>
                <a:ea typeface="Microsoft JhengHei"/>
                <a:cs typeface="Calibri" panose="020F0502020204030204" pitchFamily="34" charset="0"/>
              </a:rPr>
              <a:t>(</a:t>
            </a:r>
            <a:r>
              <a:rPr kumimoji="1" lang="zh-TW" altLang="en-US" sz="2300" b="1" i="0" u="none" strike="noStrike" kern="1200" cap="none" spc="0" normalizeH="0" baseline="0" noProof="0">
                <a:ln>
                  <a:noFill/>
                </a:ln>
                <a:effectLst/>
                <a:uLnTx/>
                <a:uFillTx/>
                <a:latin typeface="Microsoft JhengHei"/>
                <a:ea typeface="Microsoft JhengHei"/>
                <a:cs typeface="Calibri" panose="020F0502020204030204" pitchFamily="34" charset="0"/>
              </a:rPr>
              <a:t>未稅</a:t>
            </a:r>
            <a:r>
              <a:rPr kumimoji="1" lang="en-US" altLang="zh-TW" sz="2300" b="1" i="0" u="none" strike="noStrike" kern="1200" cap="none" spc="0" normalizeH="0" baseline="0" noProof="0">
                <a:ln>
                  <a:noFill/>
                </a:ln>
                <a:effectLst/>
                <a:uLnTx/>
                <a:uFillTx/>
                <a:latin typeface="Microsoft JhengHei"/>
                <a:ea typeface="Microsoft JhengHei"/>
                <a:cs typeface="Calibri" panose="020F0502020204030204" pitchFamily="34" charset="0"/>
              </a:rPr>
              <a:t>)</a:t>
            </a:r>
            <a:endParaRPr kumimoji="1" lang="zh-TW" altLang="en-US" sz="2300" b="1" i="0" u="none" strike="noStrike" kern="1200" cap="none" spc="0" normalizeH="0" baseline="0" noProof="0">
              <a:ln>
                <a:noFill/>
              </a:ln>
              <a:effectLst/>
              <a:uLnTx/>
              <a:uFillTx/>
              <a:latin typeface="Microsoft JhengHei"/>
              <a:ea typeface="Microsoft JhengHei"/>
              <a:cs typeface="Calibri" panose="020F0502020204030204" pitchFamily="34" charset="0"/>
            </a:endParaRPr>
          </a:p>
        </p:txBody>
      </p:sp>
      <p:sp>
        <p:nvSpPr>
          <p:cNvPr id="13" name="文字方塊 12">
            <a:extLst>
              <a:ext uri="{FF2B5EF4-FFF2-40B4-BE49-F238E27FC236}">
                <a16:creationId xmlns:a16="http://schemas.microsoft.com/office/drawing/2014/main" id="{0BCF72C4-8800-474F-8A6D-7F07041791A5}"/>
              </a:ext>
            </a:extLst>
          </p:cNvPr>
          <p:cNvSpPr txBox="1"/>
          <p:nvPr/>
        </p:nvSpPr>
        <p:spPr>
          <a:xfrm>
            <a:off x="60422" y="6410029"/>
            <a:ext cx="1512000" cy="216000"/>
          </a:xfrm>
          <a:prstGeom prst="rect">
            <a:avLst/>
          </a:prstGeom>
          <a:noFill/>
        </p:spPr>
        <p:txBody>
          <a:bodyPr wrap="square" rtlCol="0" anchor="ctr">
            <a:spAutoFit/>
          </a:bodyPr>
          <a:lstStyle/>
          <a:p>
            <a:pPr algn="ctr"/>
            <a:r>
              <a:rPr lang="en-US" altLang="zh-TW" sz="1200">
                <a:latin typeface="Calibri" panose="020F0502020204030204" pitchFamily="34" charset="0"/>
                <a:ea typeface="微軟正黑體" panose="020B0604030504040204" pitchFamily="34" charset="-120"/>
                <a:cs typeface="Calibri" panose="020F0502020204030204" pitchFamily="34" charset="0"/>
              </a:rPr>
              <a:t>(</a:t>
            </a:r>
            <a:r>
              <a:rPr lang="zh-TW" altLang="en-US" sz="1200">
                <a:latin typeface="Calibri" panose="020F0502020204030204" pitchFamily="34" charset="0"/>
                <a:ea typeface="微軟正黑體" panose="020B0604030504040204" pitchFamily="34" charset="-120"/>
                <a:cs typeface="Calibri" panose="020F0502020204030204" pitchFamily="34" charset="0"/>
              </a:rPr>
              <a:t>   </a:t>
            </a:r>
            <a:r>
              <a:rPr lang="en-US" altLang="zh-TW" sz="1200">
                <a:latin typeface="Calibri" panose="020F0502020204030204" pitchFamily="34" charset="0"/>
                <a:ea typeface="微軟正黑體" panose="020B0604030504040204" pitchFamily="34" charset="-120"/>
                <a:cs typeface="Calibri" panose="020F0502020204030204" pitchFamily="34" charset="0"/>
              </a:rPr>
              <a:t>)</a:t>
            </a:r>
            <a:r>
              <a:rPr lang="zh-TW" altLang="en-US" sz="1200">
                <a:latin typeface="Calibri" panose="020F0502020204030204" pitchFamily="34" charset="0"/>
                <a:ea typeface="微軟正黑體" panose="020B0604030504040204" pitchFamily="34" charset="-120"/>
                <a:cs typeface="Calibri" panose="020F0502020204030204" pitchFamily="34" charset="0"/>
              </a:rPr>
              <a:t>內數字為 </a:t>
            </a:r>
            <a:r>
              <a:rPr lang="en-US" altLang="zh-TW" sz="1200">
                <a:latin typeface="Calibri" panose="020F0502020204030204" pitchFamily="34" charset="0"/>
                <a:ea typeface="微軟正黑體" panose="020B0604030504040204" pitchFamily="34" charset="-120"/>
                <a:cs typeface="Calibri" panose="020F0502020204030204" pitchFamily="34" charset="0"/>
              </a:rPr>
              <a:t>IP</a:t>
            </a:r>
            <a:r>
              <a:rPr lang="zh-TW" altLang="en-US" sz="1200">
                <a:latin typeface="Calibri" panose="020F0502020204030204" pitchFamily="34" charset="0"/>
                <a:ea typeface="微軟正黑體" panose="020B0604030504040204" pitchFamily="34" charset="-120"/>
                <a:cs typeface="Calibri" panose="020F0502020204030204" pitchFamily="34" charset="0"/>
              </a:rPr>
              <a:t> 收入</a:t>
            </a:r>
          </a:p>
        </p:txBody>
      </p:sp>
      <p:sp>
        <p:nvSpPr>
          <p:cNvPr id="14" name="Google Shape;162;p5">
            <a:extLst>
              <a:ext uri="{FF2B5EF4-FFF2-40B4-BE49-F238E27FC236}">
                <a16:creationId xmlns:a16="http://schemas.microsoft.com/office/drawing/2014/main" id="{DAA52ECE-DE9A-405A-AAED-F0B98E37B33D}"/>
              </a:ext>
            </a:extLst>
          </p:cNvPr>
          <p:cNvSpPr txBox="1"/>
          <p:nvPr/>
        </p:nvSpPr>
        <p:spPr>
          <a:xfrm>
            <a:off x="7596336" y="656720"/>
            <a:ext cx="1080000" cy="252000"/>
          </a:xfrm>
          <a:prstGeom prst="rect">
            <a:avLst/>
          </a:prstGeom>
          <a:noFill/>
          <a:ln>
            <a:noFill/>
          </a:ln>
        </p:spPr>
        <p:txBody>
          <a:bodyPr spcFirstLastPara="1" wrap="square" lIns="91425" tIns="45700" rIns="91425" bIns="45700" anchor="ctr" anchorCtr="0">
            <a:spAutoFit/>
          </a:bodyPr>
          <a:lstStyle/>
          <a:p>
            <a:pPr lvl="0" algn="ctr">
              <a:spcBef>
                <a:spcPts val="0"/>
              </a:spcBef>
              <a:spcAft>
                <a:spcPts val="0"/>
              </a:spcAft>
            </a:pPr>
            <a:r>
              <a:rPr lang="en-US" sz="1300" b="1" err="1">
                <a:latin typeface="微軟正黑體" panose="020B0604030504040204" pitchFamily="34" charset="-120"/>
                <a:ea typeface="微軟正黑體" panose="020B0604030504040204" pitchFamily="34" charset="-120"/>
                <a:cs typeface="Microsoft JhengHei"/>
                <a:sym typeface="Microsoft JhengHei"/>
              </a:rPr>
              <a:t>單位：千元</a:t>
            </a:r>
            <a:endParaRPr>
              <a:latin typeface="微軟正黑體" panose="020B0604030504040204" pitchFamily="34" charset="-120"/>
              <a:ea typeface="微軟正黑體" panose="020B0604030504040204" pitchFamily="34" charset="-120"/>
            </a:endParaRPr>
          </a:p>
        </p:txBody>
      </p:sp>
      <p:graphicFrame>
        <p:nvGraphicFramePr>
          <p:cNvPr id="6" name="表格 5">
            <a:extLst>
              <a:ext uri="{FF2B5EF4-FFF2-40B4-BE49-F238E27FC236}">
                <a16:creationId xmlns:a16="http://schemas.microsoft.com/office/drawing/2014/main" id="{FA1D13A1-E7CC-49AE-B912-1F5A1904D868}"/>
              </a:ext>
            </a:extLst>
          </p:cNvPr>
          <p:cNvGraphicFramePr>
            <a:graphicFrameLocks noGrp="1"/>
          </p:cNvGraphicFramePr>
          <p:nvPr>
            <p:extLst>
              <p:ext uri="{D42A27DB-BD31-4B8C-83A1-F6EECF244321}">
                <p14:modId xmlns:p14="http://schemas.microsoft.com/office/powerpoint/2010/main" val="2570717791"/>
              </p:ext>
            </p:extLst>
          </p:nvPr>
        </p:nvGraphicFramePr>
        <p:xfrm>
          <a:off x="60422" y="976837"/>
          <a:ext cx="9011985" cy="5318566"/>
        </p:xfrm>
        <a:graphic>
          <a:graphicData uri="http://schemas.openxmlformats.org/drawingml/2006/table">
            <a:tbl>
              <a:tblPr/>
              <a:tblGrid>
                <a:gridCol w="1859963">
                  <a:extLst>
                    <a:ext uri="{9D8B030D-6E8A-4147-A177-3AD203B41FA5}">
                      <a16:colId xmlns:a16="http://schemas.microsoft.com/office/drawing/2014/main" val="20000"/>
                    </a:ext>
                  </a:extLst>
                </a:gridCol>
                <a:gridCol w="1386194">
                  <a:extLst>
                    <a:ext uri="{9D8B030D-6E8A-4147-A177-3AD203B41FA5}">
                      <a16:colId xmlns:a16="http://schemas.microsoft.com/office/drawing/2014/main" val="20001"/>
                    </a:ext>
                  </a:extLst>
                </a:gridCol>
                <a:gridCol w="2469902">
                  <a:extLst>
                    <a:ext uri="{9D8B030D-6E8A-4147-A177-3AD203B41FA5}">
                      <a16:colId xmlns:a16="http://schemas.microsoft.com/office/drawing/2014/main" val="20002"/>
                    </a:ext>
                  </a:extLst>
                </a:gridCol>
                <a:gridCol w="1435963">
                  <a:extLst>
                    <a:ext uri="{9D8B030D-6E8A-4147-A177-3AD203B41FA5}">
                      <a16:colId xmlns:a16="http://schemas.microsoft.com/office/drawing/2014/main" val="20003"/>
                    </a:ext>
                  </a:extLst>
                </a:gridCol>
                <a:gridCol w="1859963">
                  <a:extLst>
                    <a:ext uri="{9D8B030D-6E8A-4147-A177-3AD203B41FA5}">
                      <a16:colId xmlns:a16="http://schemas.microsoft.com/office/drawing/2014/main" val="20004"/>
                    </a:ext>
                  </a:extLst>
                </a:gridCol>
              </a:tblGrid>
              <a:tr h="229152">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TW" sz="1400" b="1" u="none" dirty="0">
                          <a:solidFill>
                            <a:schemeClr val="tx1"/>
                          </a:solidFill>
                          <a:effectLst/>
                          <a:latin typeface="Microsoft JhengHei"/>
                          <a:ea typeface="微軟正黑體"/>
                          <a:cs typeface="Calibri"/>
                        </a:rPr>
                        <a:t>【</a:t>
                      </a:r>
                      <a:r>
                        <a:rPr lang="zh-TW" altLang="en-US" sz="1400" b="1" u="none">
                          <a:solidFill>
                            <a:schemeClr val="tx1"/>
                          </a:solidFill>
                          <a:effectLst/>
                          <a:latin typeface="Microsoft JhengHei"/>
                          <a:ea typeface="Microsoft JhengHei"/>
                          <a:cs typeface="Calibri"/>
                        </a:rPr>
                        <a:t>簽約數合計</a:t>
                      </a:r>
                      <a:r>
                        <a:rPr lang="en-US" altLang="zh-TW" sz="1400" b="1" u="none" dirty="0">
                          <a:solidFill>
                            <a:schemeClr val="tx1"/>
                          </a:solidFill>
                          <a:effectLst/>
                          <a:latin typeface="Microsoft JhengHei"/>
                          <a:ea typeface="微軟正黑體"/>
                          <a:cs typeface="Calibri"/>
                        </a:rPr>
                        <a:t>】</a:t>
                      </a:r>
                    </a:p>
                  </a:txBody>
                  <a:tcPr marL="17881" marR="17881" marT="8941" marB="8941" anchor="ctr">
                    <a:lnL>
                      <a:noFill/>
                    </a:lnL>
                    <a:lnR w="12700" cap="flat" cmpd="sng" algn="ctr">
                      <a:solidFill>
                        <a:schemeClr val="tx1"/>
                      </a:solidFill>
                      <a:prstDash val="solid"/>
                      <a:round/>
                      <a:headEnd type="none" w="med" len="med"/>
                      <a:tailEnd type="none" w="med" len="med"/>
                    </a:lnR>
                    <a:lnT>
                      <a:noFill/>
                    </a:lnT>
                    <a:lnB>
                      <a:noFill/>
                    </a:lnB>
                    <a:solidFill>
                      <a:srgbClr val="FFFFFF"/>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zh-TW" altLang="en-US" sz="1400" b="1">
                          <a:solidFill>
                            <a:schemeClr val="tx1"/>
                          </a:solidFill>
                          <a:effectLst/>
                          <a:latin typeface="Microsoft JhengHei"/>
                          <a:ea typeface="Microsoft JhengHei"/>
                          <a:cs typeface="Calibri"/>
                        </a:rPr>
                        <a:t>簽約數</a:t>
                      </a:r>
                    </a:p>
                  </a:txBody>
                  <a:tcPr marL="17881" marR="17881" marT="8941" marB="894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zh-TW" altLang="en-US" sz="1400" b="1" u="none">
                          <a:solidFill>
                            <a:schemeClr val="tx1"/>
                          </a:solidFill>
                          <a:effectLst/>
                          <a:latin typeface="Microsoft JhengHei"/>
                          <a:ea typeface="Microsoft JhengHei"/>
                          <a:cs typeface="Calibri"/>
                        </a:rPr>
                        <a:t>努力中</a:t>
                      </a:r>
                      <a:r>
                        <a:rPr lang="en-US" altLang="zh-TW" sz="1400" b="1" u="none" dirty="0">
                          <a:solidFill>
                            <a:schemeClr val="tx1"/>
                          </a:solidFill>
                          <a:effectLst/>
                          <a:latin typeface="Microsoft JhengHei"/>
                          <a:ea typeface="微軟正黑體"/>
                          <a:cs typeface="Calibri"/>
                        </a:rPr>
                        <a:t>(50%) (</a:t>
                      </a:r>
                      <a:r>
                        <a:rPr lang="zh-TW" altLang="en-US" sz="1400" b="1" u="none">
                          <a:solidFill>
                            <a:schemeClr val="tx1"/>
                          </a:solidFill>
                          <a:effectLst/>
                          <a:latin typeface="Microsoft JhengHei"/>
                          <a:ea typeface="Microsoft JhengHei"/>
                          <a:cs typeface="Calibri"/>
                        </a:rPr>
                        <a:t>負責人</a:t>
                      </a:r>
                      <a:r>
                        <a:rPr lang="en-US" altLang="zh-TW" sz="1400" b="1" u="none" dirty="0">
                          <a:solidFill>
                            <a:schemeClr val="tx1"/>
                          </a:solidFill>
                          <a:effectLst/>
                          <a:latin typeface="Microsoft JhengHei"/>
                          <a:ea typeface="微軟正黑體"/>
                          <a:cs typeface="Calibri"/>
                        </a:rPr>
                        <a:t>)</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zh-TW" altLang="en-US" sz="1400" b="1">
                          <a:solidFill>
                            <a:schemeClr val="tx1"/>
                          </a:solidFill>
                          <a:effectLst/>
                          <a:latin typeface="Microsoft JhengHei"/>
                          <a:ea typeface="Microsoft JhengHei"/>
                          <a:cs typeface="Calibri"/>
                        </a:rPr>
                        <a:t>認列數</a:t>
                      </a:r>
                    </a:p>
                  </a:txBody>
                  <a:tcPr marL="17881" marR="17881" marT="8941" marB="8941"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TW" sz="1400" b="1" u="none" dirty="0">
                          <a:solidFill>
                            <a:schemeClr val="tx1"/>
                          </a:solidFill>
                          <a:effectLst/>
                          <a:latin typeface="Microsoft JhengHei"/>
                          <a:ea typeface="微軟正黑體"/>
                          <a:cs typeface="Calibri"/>
                        </a:rPr>
                        <a:t>【</a:t>
                      </a:r>
                      <a:r>
                        <a:rPr lang="zh-TW" altLang="en-US" sz="1400" b="1" u="none">
                          <a:solidFill>
                            <a:schemeClr val="tx1"/>
                          </a:solidFill>
                          <a:effectLst/>
                          <a:latin typeface="Microsoft JhengHei"/>
                          <a:ea typeface="Microsoft JhengHei"/>
                          <a:cs typeface="Calibri"/>
                        </a:rPr>
                        <a:t>認列數合計</a:t>
                      </a:r>
                      <a:r>
                        <a:rPr lang="en-US" altLang="zh-TW" sz="1400" b="1" u="none" dirty="0">
                          <a:solidFill>
                            <a:schemeClr val="tx1"/>
                          </a:solidFill>
                          <a:effectLst/>
                          <a:latin typeface="Microsoft JhengHei"/>
                          <a:ea typeface="微軟正黑體"/>
                          <a:cs typeface="Calibri"/>
                        </a:rPr>
                        <a:t>】</a:t>
                      </a:r>
                    </a:p>
                  </a:txBody>
                  <a:tcPr marL="17881" marR="17881" marT="8941" marB="8941" anchor="ctr">
                    <a:lnR>
                      <a:noFill/>
                    </a:lnR>
                    <a:lnT>
                      <a:noFill/>
                    </a:lnT>
                    <a:lnB>
                      <a:noFill/>
                    </a:lnB>
                    <a:solidFill>
                      <a:srgbClr val="FFFFFF"/>
                    </a:solidFill>
                  </a:tcPr>
                </a:tc>
                <a:extLst>
                  <a:ext uri="{0D108BD9-81ED-4DB2-BD59-A6C34878D82A}">
                    <a16:rowId xmlns:a16="http://schemas.microsoft.com/office/drawing/2014/main" val="2936675608"/>
                  </a:ext>
                </a:extLst>
              </a:tr>
              <a:tr h="22915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zh-TW" altLang="en-US" sz="1400" b="1">
                          <a:solidFill>
                            <a:schemeClr val="tx1"/>
                          </a:solidFill>
                          <a:effectLst/>
                          <a:latin typeface="Microsoft JhengHei"/>
                          <a:ea typeface="Microsoft JhengHei"/>
                          <a:cs typeface="Calibri"/>
                        </a:rPr>
                        <a:t>累加：</a:t>
                      </a:r>
                      <a:r>
                        <a:rPr lang="en-US" altLang="zh-TW" sz="1400" b="1" dirty="0">
                          <a:solidFill>
                            <a:srgbClr val="0000FF"/>
                          </a:solidFill>
                          <a:effectLst/>
                          <a:latin typeface="Microsoft JhengHei"/>
                          <a:ea typeface="微軟正黑體"/>
                          <a:cs typeface="Calibri"/>
                        </a:rPr>
                        <a:t>31,243</a:t>
                      </a:r>
                      <a:r>
                        <a:rPr lang="zh-TW" altLang="en-US" sz="1400" b="1" dirty="0">
                          <a:solidFill>
                            <a:srgbClr val="0000FF"/>
                          </a:solidFill>
                          <a:effectLst/>
                          <a:latin typeface="Microsoft JhengHei"/>
                          <a:ea typeface="Microsoft JhengHei"/>
                          <a:cs typeface="Calibri"/>
                        </a:rPr>
                        <a:t> </a:t>
                      </a:r>
                      <a:r>
                        <a:rPr lang="en-US" altLang="zh-TW" sz="1400" b="1" dirty="0">
                          <a:solidFill>
                            <a:srgbClr val="0000FF"/>
                          </a:solidFill>
                          <a:effectLst/>
                          <a:latin typeface="Microsoft JhengHei"/>
                          <a:ea typeface="微軟正黑體"/>
                          <a:cs typeface="Calibri"/>
                        </a:rPr>
                        <a:t>(60%)</a:t>
                      </a:r>
                      <a:endParaRPr lang="en-US" altLang="zh-TW" sz="1400" b="1" u="none" dirty="0">
                        <a:solidFill>
                          <a:srgbClr val="0000FF"/>
                        </a:solidFill>
                        <a:effectLst/>
                        <a:latin typeface="Microsoft JhengHei"/>
                        <a:ea typeface="微軟正黑體"/>
                        <a:cs typeface="Calibri"/>
                      </a:endParaRPr>
                    </a:p>
                  </a:txBody>
                  <a:tcPr marL="17881" marR="17881" marT="8941" marB="8941" anchor="ctr">
                    <a:lnL>
                      <a:noFill/>
                    </a:lnL>
                    <a:lnR w="12700" cap="flat" cmpd="sng" algn="ctr">
                      <a:solidFill>
                        <a:schemeClr val="tx1"/>
                      </a:solidFill>
                      <a:prstDash val="solid"/>
                      <a:round/>
                      <a:headEnd type="none" w="med" len="med"/>
                      <a:tailEnd type="none" w="med" len="med"/>
                    </a:lnR>
                    <a:lnT>
                      <a:noFill/>
                    </a:lnT>
                    <a:lnB>
                      <a:noFill/>
                    </a:lnB>
                    <a:solidFill>
                      <a:srgbClr val="FFFFFF"/>
                    </a:solidFill>
                  </a:tcPr>
                </a:tc>
                <a:tc>
                  <a:txBody>
                    <a:bodyPr/>
                    <a:lstStyle/>
                    <a:p>
                      <a:pPr algn="ctr"/>
                      <a:r>
                        <a:rPr lang="en-US" altLang="zh-TW" sz="1400" b="1" dirty="0">
                          <a:solidFill>
                            <a:schemeClr val="tx1"/>
                          </a:solidFill>
                          <a:latin typeface="Microsoft JhengHei"/>
                          <a:ea typeface="微軟正黑體"/>
                          <a:cs typeface="Calibri"/>
                        </a:rPr>
                        <a:t>(850)</a:t>
                      </a:r>
                      <a:endParaRPr lang="zh-TW" altLang="en-US" sz="1400" b="1" dirty="0">
                        <a:solidFill>
                          <a:schemeClr val="tx1"/>
                        </a:solidFill>
                        <a:latin typeface="Microsoft JhengHei"/>
                        <a:ea typeface="微軟正黑體"/>
                        <a:cs typeface="Calibri"/>
                      </a:endParaRPr>
                    </a:p>
                  </a:txBody>
                  <a:tcPr marL="17881" marR="17881" marT="8941" marB="894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zh-TW" altLang="en-US" sz="1400" b="1" strike="noStrike">
                          <a:solidFill>
                            <a:schemeClr val="tx1"/>
                          </a:solidFill>
                          <a:effectLst/>
                          <a:latin typeface="Microsoft JhengHei"/>
                          <a:ea typeface="Microsoft JhengHei"/>
                          <a:cs typeface="Calibri"/>
                        </a:rPr>
                        <a:t>馥悅 </a:t>
                      </a:r>
                      <a:r>
                        <a:rPr lang="en-US" altLang="zh-TW" sz="1400" b="1" dirty="0">
                          <a:solidFill>
                            <a:schemeClr val="tx1"/>
                          </a:solidFill>
                          <a:latin typeface="Microsoft JhengHei"/>
                          <a:ea typeface="微軟正黑體"/>
                          <a:cs typeface="Calibri"/>
                        </a:rPr>
                        <a:t>(</a:t>
                      </a:r>
                      <a:r>
                        <a:rPr lang="zh-TW" altLang="en-US" sz="1400" b="1">
                          <a:solidFill>
                            <a:schemeClr val="tx1"/>
                          </a:solidFill>
                          <a:latin typeface="Microsoft JhengHei"/>
                          <a:ea typeface="Microsoft JhengHei"/>
                          <a:cs typeface="Calibri"/>
                        </a:rPr>
                        <a:t>和欣</a:t>
                      </a:r>
                      <a:r>
                        <a:rPr lang="en-US" altLang="zh-TW" sz="1400" b="1" dirty="0">
                          <a:solidFill>
                            <a:schemeClr val="tx1"/>
                          </a:solidFill>
                          <a:latin typeface="Microsoft JhengHei"/>
                          <a:ea typeface="微軟正黑體"/>
                          <a:cs typeface="Calibri"/>
                        </a:rPr>
                        <a:t>)</a:t>
                      </a:r>
                      <a:endParaRPr lang="en-US" altLang="zh-TW" sz="1400" b="1" strike="noStrike" dirty="0">
                        <a:solidFill>
                          <a:schemeClr val="tx1"/>
                        </a:solidFill>
                        <a:effectLst/>
                        <a:latin typeface="Microsoft JhengHei"/>
                        <a:ea typeface="微軟正黑體"/>
                        <a:cs typeface="Calibri"/>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a:r>
                        <a:rPr lang="en-US" altLang="zh-TW" sz="1400" b="1" dirty="0">
                          <a:solidFill>
                            <a:schemeClr val="tx1"/>
                          </a:solidFill>
                          <a:latin typeface="Microsoft JhengHei"/>
                          <a:ea typeface="微軟正黑體"/>
                          <a:cs typeface="Calibri"/>
                        </a:rPr>
                        <a:t>(850)</a:t>
                      </a:r>
                      <a:endParaRPr lang="zh-TW" altLang="en-US" sz="1400" b="1" dirty="0">
                        <a:solidFill>
                          <a:schemeClr val="tx1"/>
                        </a:solidFill>
                        <a:latin typeface="Microsoft JhengHei"/>
                        <a:ea typeface="微軟正黑體"/>
                        <a:cs typeface="Calibri"/>
                      </a:endParaRPr>
                    </a:p>
                  </a:txBody>
                  <a:tcPr marL="6350" marR="6350" marT="6350"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marL="0" marR="0" lvl="0" indent="0" algn="l" rtl="0" eaLnBrk="1" fontAlgn="auto" latinLnBrk="0" hangingPunct="1">
                        <a:lnSpc>
                          <a:spcPct val="100000"/>
                        </a:lnSpc>
                        <a:spcBef>
                          <a:spcPts val="0"/>
                        </a:spcBef>
                        <a:spcAft>
                          <a:spcPts val="0"/>
                        </a:spcAft>
                        <a:buClrTx/>
                        <a:buSzTx/>
                        <a:buFontTx/>
                        <a:buNone/>
                      </a:pPr>
                      <a:r>
                        <a:rPr lang="zh-TW" altLang="en-US" sz="1400" b="1">
                          <a:solidFill>
                            <a:schemeClr val="tx1"/>
                          </a:solidFill>
                          <a:effectLst/>
                          <a:latin typeface="Microsoft JhengHei"/>
                          <a:ea typeface="Microsoft JhengHei"/>
                          <a:cs typeface="Calibri"/>
                        </a:rPr>
                        <a:t> 累加：</a:t>
                      </a:r>
                      <a:r>
                        <a:rPr lang="en-US" altLang="zh-TW" sz="1400" b="1" dirty="0">
                          <a:solidFill>
                            <a:srgbClr val="0000FF"/>
                          </a:solidFill>
                          <a:effectLst/>
                          <a:latin typeface="Microsoft JhengHei"/>
                          <a:ea typeface="微軟正黑體"/>
                          <a:cs typeface="Calibri"/>
                        </a:rPr>
                        <a:t>35,137</a:t>
                      </a:r>
                      <a:r>
                        <a:rPr lang="zh-TW" altLang="en-US" sz="1400" b="1" dirty="0">
                          <a:solidFill>
                            <a:srgbClr val="0000FF"/>
                          </a:solidFill>
                          <a:effectLst/>
                          <a:latin typeface="Microsoft JhengHei"/>
                          <a:ea typeface="Microsoft JhengHei"/>
                          <a:cs typeface="Calibri"/>
                        </a:rPr>
                        <a:t> </a:t>
                      </a:r>
                      <a:r>
                        <a:rPr lang="en-US" altLang="zh-TW" sz="1400" b="1" dirty="0">
                          <a:solidFill>
                            <a:srgbClr val="0000FF"/>
                          </a:solidFill>
                          <a:effectLst/>
                          <a:latin typeface="Microsoft JhengHei"/>
                          <a:ea typeface="微軟正黑體"/>
                          <a:cs typeface="Calibri"/>
                        </a:rPr>
                        <a:t>(68%)</a:t>
                      </a:r>
                      <a:endParaRPr lang="en-US" altLang="zh-TW" sz="1400" b="1" u="none" dirty="0">
                        <a:solidFill>
                          <a:srgbClr val="0000FF"/>
                        </a:solidFill>
                        <a:effectLst/>
                        <a:latin typeface="Microsoft JhengHei"/>
                        <a:ea typeface="微軟正黑體"/>
                        <a:cs typeface="Calibri"/>
                      </a:endParaRPr>
                    </a:p>
                  </a:txBody>
                  <a:tcPr marL="17881" marR="17881" marT="8941" marB="8941" anchor="ctr">
                    <a:lnR>
                      <a:noFill/>
                    </a:lnR>
                    <a:lnT>
                      <a:noFill/>
                    </a:lnT>
                    <a:lnB>
                      <a:noFill/>
                    </a:lnB>
                    <a:solidFill>
                      <a:srgbClr val="FFFFFF"/>
                    </a:solidFill>
                  </a:tcPr>
                </a:tc>
                <a:extLst>
                  <a:ext uri="{0D108BD9-81ED-4DB2-BD59-A6C34878D82A}">
                    <a16:rowId xmlns:a16="http://schemas.microsoft.com/office/drawing/2014/main" val="199883992"/>
                  </a:ext>
                </a:extLst>
              </a:tr>
              <a:tr h="22915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zh-TW" altLang="en-US" sz="1400" b="1">
                          <a:solidFill>
                            <a:schemeClr val="tx1"/>
                          </a:solidFill>
                          <a:effectLst/>
                          <a:latin typeface="Microsoft JhengHei"/>
                          <a:ea typeface="Microsoft JhengHei"/>
                          <a:cs typeface="Calibri"/>
                        </a:rPr>
                        <a:t>簽約數：</a:t>
                      </a:r>
                      <a:r>
                        <a:rPr lang="en-US" altLang="zh-TW" sz="1400" b="1" dirty="0">
                          <a:solidFill>
                            <a:srgbClr val="0000FF"/>
                          </a:solidFill>
                          <a:effectLst/>
                          <a:latin typeface="Microsoft JhengHei"/>
                          <a:ea typeface="微軟正黑體"/>
                          <a:cs typeface="Calibri"/>
                        </a:rPr>
                        <a:t>5,520</a:t>
                      </a:r>
                      <a:endParaRPr lang="en-US" altLang="zh-TW" sz="1400" b="1" u="sng" dirty="0">
                        <a:solidFill>
                          <a:srgbClr val="0000FF"/>
                        </a:solidFill>
                        <a:effectLst/>
                        <a:latin typeface="Microsoft JhengHei"/>
                        <a:ea typeface="微軟正黑體"/>
                        <a:cs typeface="Calibri"/>
                      </a:endParaRPr>
                    </a:p>
                  </a:txBody>
                  <a:tcPr marL="17881" marR="17881" marT="8941" marB="8941" anchor="ctr">
                    <a:lnL>
                      <a:noFill/>
                    </a:lnL>
                    <a:lnR w="12700" cap="flat" cmpd="sng" algn="ctr">
                      <a:solidFill>
                        <a:schemeClr val="tx1"/>
                      </a:solidFill>
                      <a:prstDash val="solid"/>
                      <a:round/>
                      <a:headEnd type="none" w="med" len="med"/>
                      <a:tailEnd type="none" w="med" len="med"/>
                    </a:lnR>
                    <a:lnT>
                      <a:noFill/>
                    </a:lnT>
                    <a:lnB>
                      <a:noFill/>
                    </a:lnB>
                    <a:solidFill>
                      <a:srgbClr val="FFFFFF"/>
                    </a:solidFill>
                  </a:tcPr>
                </a:tc>
                <a:tc>
                  <a:txBody>
                    <a:bodyPr/>
                    <a:lstStyle/>
                    <a:p>
                      <a:pPr algn="ctr"/>
                      <a:r>
                        <a:rPr lang="en-US" altLang="zh-TW" sz="1400" b="1" dirty="0">
                          <a:solidFill>
                            <a:schemeClr val="tx1"/>
                          </a:solidFill>
                          <a:latin typeface="Microsoft JhengHei"/>
                          <a:ea typeface="微軟正黑體"/>
                          <a:cs typeface="Calibri"/>
                        </a:rPr>
                        <a:t>2,670</a:t>
                      </a:r>
                    </a:p>
                  </a:txBody>
                  <a:tcPr marL="17881" marR="17881" marT="8941" marB="894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zh-TW" altLang="en-US" sz="1400" b="1">
                          <a:solidFill>
                            <a:schemeClr val="tx1"/>
                          </a:solidFill>
                          <a:latin typeface="Microsoft JhengHei"/>
                          <a:ea typeface="Microsoft JhengHei"/>
                          <a:cs typeface="Calibri"/>
                        </a:rPr>
                        <a:t>東元 </a:t>
                      </a:r>
                      <a:r>
                        <a:rPr lang="en-US" altLang="zh-TW" sz="1400" b="1" dirty="0">
                          <a:solidFill>
                            <a:schemeClr val="tx1"/>
                          </a:solidFill>
                          <a:latin typeface="Microsoft JhengHei"/>
                          <a:ea typeface="微軟正黑體"/>
                          <a:cs typeface="Calibri"/>
                        </a:rPr>
                        <a:t>(</a:t>
                      </a:r>
                      <a:r>
                        <a:rPr lang="zh-TW" altLang="en-US" sz="1400" b="1">
                          <a:solidFill>
                            <a:schemeClr val="tx1"/>
                          </a:solidFill>
                          <a:latin typeface="Microsoft JhengHei"/>
                          <a:ea typeface="Microsoft JhengHei"/>
                          <a:cs typeface="Calibri"/>
                        </a:rPr>
                        <a:t>和欣</a:t>
                      </a:r>
                      <a:r>
                        <a:rPr lang="en-US" altLang="zh-TW" sz="1400" b="1" dirty="0">
                          <a:solidFill>
                            <a:schemeClr val="tx1"/>
                          </a:solidFill>
                          <a:latin typeface="Microsoft JhengHei"/>
                          <a:ea typeface="微軟正黑體"/>
                          <a:cs typeface="Calibri"/>
                        </a:rPr>
                        <a:t>)</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TW" sz="1400" b="1" dirty="0">
                          <a:solidFill>
                            <a:schemeClr val="tx1"/>
                          </a:solidFill>
                          <a:latin typeface="Microsoft JhengHei"/>
                          <a:ea typeface="微軟正黑體"/>
                          <a:cs typeface="Calibri"/>
                        </a:rPr>
                        <a:t>2,670</a:t>
                      </a: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marL="0" marR="0" lvl="0" indent="0" algn="l" rtl="0" eaLnBrk="1" fontAlgn="auto" latinLnBrk="0" hangingPunct="1">
                        <a:lnSpc>
                          <a:spcPct val="100000"/>
                        </a:lnSpc>
                        <a:spcBef>
                          <a:spcPts val="0"/>
                        </a:spcBef>
                        <a:spcAft>
                          <a:spcPts val="0"/>
                        </a:spcAft>
                        <a:buClrTx/>
                        <a:buSzTx/>
                        <a:buFontTx/>
                        <a:buNone/>
                      </a:pPr>
                      <a:r>
                        <a:rPr lang="zh-TW" altLang="en-US" sz="1400" b="1">
                          <a:solidFill>
                            <a:schemeClr val="tx1"/>
                          </a:solidFill>
                          <a:effectLst/>
                          <a:latin typeface="Microsoft JhengHei"/>
                          <a:ea typeface="Microsoft JhengHei"/>
                          <a:cs typeface="Calibri"/>
                        </a:rPr>
                        <a:t> 認列數：</a:t>
                      </a:r>
                      <a:r>
                        <a:rPr lang="en-US" altLang="zh-TW" sz="1400" b="1" dirty="0">
                          <a:solidFill>
                            <a:srgbClr val="0000FF"/>
                          </a:solidFill>
                          <a:effectLst/>
                          <a:latin typeface="Microsoft JhengHei"/>
                          <a:ea typeface="微軟正黑體"/>
                          <a:cs typeface="Calibri"/>
                        </a:rPr>
                        <a:t>5,520</a:t>
                      </a:r>
                      <a:endParaRPr lang="en-US" altLang="zh-TW" sz="1400" b="1" u="sng" dirty="0">
                        <a:solidFill>
                          <a:srgbClr val="0000FF"/>
                        </a:solidFill>
                        <a:effectLst/>
                        <a:latin typeface="Microsoft JhengHei"/>
                        <a:ea typeface="微軟正黑體"/>
                        <a:cs typeface="Calibri"/>
                      </a:endParaRPr>
                    </a:p>
                  </a:txBody>
                  <a:tcPr marL="17881" marR="17881" marT="8941" marB="8941" anchor="ctr">
                    <a:lnL w="12700" cap="flat" cmpd="sng" algn="ctr">
                      <a:solidFill>
                        <a:schemeClr val="tx1"/>
                      </a:solidFill>
                      <a:prstDash val="solid"/>
                      <a:round/>
                      <a:headEnd type="none" w="med" len="med"/>
                      <a:tailEnd type="none" w="med" len="med"/>
                    </a:lnL>
                    <a:lnR>
                      <a:noFill/>
                    </a:lnR>
                    <a:lnT>
                      <a:noFill/>
                    </a:lnT>
                    <a:lnB>
                      <a:noFill/>
                    </a:lnB>
                    <a:solidFill>
                      <a:srgbClr val="FFFFFF"/>
                    </a:solidFill>
                  </a:tcPr>
                </a:tc>
                <a:extLst>
                  <a:ext uri="{0D108BD9-81ED-4DB2-BD59-A6C34878D82A}">
                    <a16:rowId xmlns:a16="http://schemas.microsoft.com/office/drawing/2014/main" val="1382816993"/>
                  </a:ext>
                </a:extLst>
              </a:tr>
              <a:tr h="229152">
                <a:tc>
                  <a:txBody>
                    <a:bodyPr/>
                    <a:lstStyle/>
                    <a:p>
                      <a:pPr marL="0" lvl="0" indent="0" algn="l" defTabSz="914400">
                        <a:lnSpc>
                          <a:spcPct val="100000"/>
                        </a:lnSpc>
                        <a:spcBef>
                          <a:spcPts val="0"/>
                        </a:spcBef>
                        <a:spcAft>
                          <a:spcPts val="0"/>
                        </a:spcAft>
                        <a:buNone/>
                        <a:tabLst/>
                        <a:defRPr/>
                      </a:pPr>
                      <a:endParaRPr lang="en-US" altLang="zh-TW" sz="1400" b="1">
                        <a:solidFill>
                          <a:schemeClr val="tx1"/>
                        </a:solidFill>
                        <a:effectLst/>
                        <a:latin typeface="Microsoft JhengHei"/>
                        <a:ea typeface="微軟正黑體"/>
                        <a:cs typeface="Calibri"/>
                      </a:endParaRPr>
                    </a:p>
                  </a:txBody>
                  <a:tcPr marL="17881" marR="17881" marT="8941" marB="8941" anchor="ctr">
                    <a:lnL w="0">
                      <a:noFill/>
                    </a:lnL>
                    <a:lnR w="12700" cap="flat" cmpd="sng" algn="ctr">
                      <a:solidFill>
                        <a:schemeClr val="tx1"/>
                      </a:solidFill>
                      <a:prstDash val="solid"/>
                      <a:round/>
                      <a:headEnd type="none" w="med" len="med"/>
                      <a:tailEnd type="none" w="med" len="med"/>
                    </a:lnR>
                    <a:lnT w="0">
                      <a:noFill/>
                    </a:lnT>
                    <a:lnB w="0">
                      <a:noFill/>
                    </a:lnB>
                    <a:solidFill>
                      <a:srgbClr val="FFFFFF"/>
                    </a:solidFill>
                  </a:tcPr>
                </a:tc>
                <a:tc>
                  <a:txBody>
                    <a:bodyPr/>
                    <a:lstStyle/>
                    <a:p>
                      <a:pPr lvl="0" algn="ctr">
                        <a:buNone/>
                      </a:pPr>
                      <a:r>
                        <a:rPr lang="en-US" altLang="zh-TW" sz="1400" b="1" dirty="0">
                          <a:solidFill>
                            <a:schemeClr val="tx1"/>
                          </a:solidFill>
                          <a:latin typeface="Microsoft JhengHei"/>
                          <a:ea typeface="微軟正黑體"/>
                          <a:cs typeface="Calibri"/>
                        </a:rPr>
                        <a:t>(2,000)</a:t>
                      </a:r>
                      <a:endParaRPr lang="zh-TW" altLang="en-US" sz="1400" b="1" dirty="0">
                        <a:solidFill>
                          <a:schemeClr val="tx1"/>
                        </a:solidFill>
                        <a:latin typeface="Microsoft JhengHei"/>
                        <a:ea typeface="微軟正黑體"/>
                        <a:cs typeface="Calibri"/>
                      </a:endParaRPr>
                    </a:p>
                  </a:txBody>
                  <a:tcPr marL="17881" marR="17881" marT="8941" marB="8941" anchor="ctr">
                    <a:lnL w="12700">
                      <a:solidFill>
                        <a:schemeClr val="tx1"/>
                      </a:solidFill>
                    </a:lnL>
                    <a:lnR w="12700">
                      <a:solidFill>
                        <a:schemeClr val="tx1"/>
                      </a:solidFill>
                    </a:lnR>
                    <a:lnT w="12700">
                      <a:solidFill>
                        <a:schemeClr val="tx1"/>
                      </a:solidFill>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marL="0" marR="0" lvl="0" indent="0" algn="ctr" defTabSz="914400" rtl="0">
                        <a:lnSpc>
                          <a:spcPct val="100000"/>
                        </a:lnSpc>
                        <a:spcBef>
                          <a:spcPts val="0"/>
                        </a:spcBef>
                        <a:spcAft>
                          <a:spcPts val="0"/>
                        </a:spcAft>
                        <a:buClrTx/>
                        <a:buSzTx/>
                        <a:buFontTx/>
                        <a:buNone/>
                        <a:tabLst/>
                        <a:defRPr/>
                      </a:pPr>
                      <a:r>
                        <a:rPr lang="zh-TW" altLang="en-US" sz="1400" b="1" strike="noStrike">
                          <a:solidFill>
                            <a:schemeClr val="tx1"/>
                          </a:solidFill>
                          <a:effectLst/>
                          <a:latin typeface="Microsoft JhengHei"/>
                          <a:ea typeface="Microsoft JhengHei"/>
                          <a:cs typeface="Calibri"/>
                        </a:rPr>
                        <a:t>璽樂 </a:t>
                      </a:r>
                      <a:r>
                        <a:rPr lang="en-US" altLang="zh-TW" sz="1400" b="1" dirty="0">
                          <a:solidFill>
                            <a:schemeClr val="tx1"/>
                          </a:solidFill>
                          <a:latin typeface="Microsoft JhengHei"/>
                          <a:ea typeface="微軟正黑體"/>
                          <a:cs typeface="Calibri"/>
                        </a:rPr>
                        <a:t>(</a:t>
                      </a:r>
                      <a:r>
                        <a:rPr lang="zh-TW" altLang="en-US" sz="1400" b="1">
                          <a:solidFill>
                            <a:schemeClr val="tx1"/>
                          </a:solidFill>
                          <a:latin typeface="Microsoft JhengHei"/>
                          <a:ea typeface="Microsoft JhengHei"/>
                          <a:cs typeface="Calibri"/>
                        </a:rPr>
                        <a:t>和欣</a:t>
                      </a:r>
                      <a:r>
                        <a:rPr lang="en-US" altLang="zh-TW" sz="1400" b="1" dirty="0">
                          <a:solidFill>
                            <a:schemeClr val="tx1"/>
                          </a:solidFill>
                          <a:latin typeface="Microsoft JhengHei"/>
                          <a:ea typeface="微軟正黑體"/>
                          <a:cs typeface="Calibri"/>
                        </a:rPr>
                        <a:t>)</a:t>
                      </a:r>
                      <a:endParaRPr lang="en-US" altLang="zh-TW" sz="1400" b="1" strike="noStrike" dirty="0">
                        <a:solidFill>
                          <a:schemeClr val="tx1"/>
                        </a:solidFill>
                        <a:effectLst/>
                        <a:latin typeface="Microsoft JhengHei"/>
                        <a:ea typeface="微軟正黑體"/>
                        <a:cs typeface="Calibri"/>
                      </a:endParaRPr>
                    </a:p>
                  </a:txBody>
                  <a:tcPr marL="0" marR="0" marT="0" marB="0" anchor="ctr">
                    <a:lnL w="12700" cap="flat" cmpd="sng" algn="ctr">
                      <a:solidFill>
                        <a:schemeClr val="tx1"/>
                      </a:solidFill>
                      <a:prstDash val="solid"/>
                      <a:round/>
                      <a:headEnd type="none" w="med" len="med"/>
                      <a:tailEnd type="none" w="med" len="med"/>
                    </a:lnL>
                    <a:lnR w="12700">
                      <a:solidFill>
                        <a:schemeClr val="tx1"/>
                      </a:solid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lvl="0" algn="ctr">
                        <a:buNone/>
                      </a:pPr>
                      <a:r>
                        <a:rPr lang="en-US" altLang="zh-TW" sz="1400" b="1" dirty="0">
                          <a:solidFill>
                            <a:schemeClr val="tx1"/>
                          </a:solidFill>
                          <a:latin typeface="Microsoft JhengHei"/>
                          <a:ea typeface="微軟正黑體"/>
                          <a:cs typeface="Calibri"/>
                        </a:rPr>
                        <a:t>(2,000)</a:t>
                      </a:r>
                      <a:endParaRPr lang="zh-TW" altLang="en-US" sz="1400" b="1" dirty="0">
                        <a:solidFill>
                          <a:schemeClr val="tx1"/>
                        </a:solidFill>
                        <a:latin typeface="Microsoft JhengHei"/>
                        <a:ea typeface="微軟正黑體"/>
                        <a:cs typeface="Calibri"/>
                      </a:endParaRPr>
                    </a:p>
                  </a:txBody>
                  <a:tcPr marL="6350" marR="6350" marT="6350" marB="0" anchor="ctr">
                    <a:lnL w="12700" cap="flat" cmpd="sng" algn="ctr">
                      <a:solidFill>
                        <a:schemeClr val="tx1"/>
                      </a:solidFill>
                      <a:prstDash val="solid"/>
                      <a:round/>
                      <a:headEnd type="none" w="med" len="med"/>
                      <a:tailEnd type="none" w="med" len="med"/>
                    </a:lnL>
                    <a:lnR w="12700">
                      <a:solidFill>
                        <a:schemeClr val="tx1"/>
                      </a:solid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marL="0" lvl="0" indent="0" algn="l" defTabSz="914400">
                        <a:lnSpc>
                          <a:spcPct val="100000"/>
                        </a:lnSpc>
                        <a:spcBef>
                          <a:spcPts val="0"/>
                        </a:spcBef>
                        <a:spcAft>
                          <a:spcPts val="0"/>
                        </a:spcAft>
                        <a:buNone/>
                        <a:tabLst/>
                        <a:defRPr/>
                      </a:pPr>
                      <a:endParaRPr lang="en-US" altLang="zh-TW" sz="1400" b="1">
                        <a:solidFill>
                          <a:schemeClr val="tx1"/>
                        </a:solidFill>
                        <a:effectLst/>
                        <a:latin typeface="Microsoft JhengHei"/>
                        <a:ea typeface="微軟正黑體"/>
                        <a:cs typeface="Calibri"/>
                      </a:endParaRPr>
                    </a:p>
                  </a:txBody>
                  <a:tcPr marL="17881" marR="17881" marT="8941" marB="8941" anchor="ctr">
                    <a:lnL w="12700" cap="flat" cmpd="sng" algn="ctr">
                      <a:solidFill>
                        <a:schemeClr val="tx1"/>
                      </a:solidFill>
                      <a:prstDash val="solid"/>
                      <a:round/>
                      <a:headEnd type="none" w="med" len="med"/>
                      <a:tailEnd type="none" w="med" len="med"/>
                    </a:lnL>
                    <a:lnR w="0">
                      <a:noFill/>
                    </a:lnR>
                    <a:lnT w="0">
                      <a:noFill/>
                    </a:lnT>
                    <a:lnB w="0">
                      <a:noFill/>
                    </a:lnB>
                    <a:solidFill>
                      <a:srgbClr val="FFFFFF"/>
                    </a:solidFill>
                  </a:tcPr>
                </a:tc>
                <a:extLst>
                  <a:ext uri="{0D108BD9-81ED-4DB2-BD59-A6C34878D82A}">
                    <a16:rowId xmlns:a16="http://schemas.microsoft.com/office/drawing/2014/main" val="1425418473"/>
                  </a:ext>
                </a:extLst>
              </a:tr>
              <a:tr h="22915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TW" sz="1400" b="1" u="sng">
                        <a:solidFill>
                          <a:schemeClr val="tx1"/>
                        </a:solidFill>
                        <a:effectLst/>
                        <a:latin typeface="Microsoft JhengHei"/>
                        <a:ea typeface="微軟正黑體"/>
                        <a:cs typeface="Calibri"/>
                      </a:endParaRPr>
                    </a:p>
                  </a:txBody>
                  <a:tcPr marL="17881" marR="17881" marT="8941" marB="8941" anchor="ctr">
                    <a:lnL>
                      <a:noFill/>
                    </a:lnL>
                    <a:lnR w="12700" cap="flat" cmpd="sng" algn="ctr">
                      <a:solidFill>
                        <a:schemeClr val="tx1"/>
                      </a:solidFill>
                      <a:prstDash val="solid"/>
                      <a:round/>
                      <a:headEnd type="none" w="med" len="med"/>
                      <a:tailEnd type="none" w="med" len="med"/>
                    </a:lnR>
                    <a:lnT>
                      <a:noFill/>
                    </a:lnT>
                    <a:lnB>
                      <a:noFill/>
                    </a:lnB>
                    <a:solidFill>
                      <a:srgbClr val="FFFFFF"/>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TW" sz="1400" b="1">
                        <a:solidFill>
                          <a:schemeClr val="tx1"/>
                        </a:solidFill>
                        <a:latin typeface="Microsoft JhengHei"/>
                        <a:ea typeface="微軟正黑體"/>
                        <a:cs typeface="Calibri"/>
                      </a:endParaRPr>
                    </a:p>
                  </a:txBody>
                  <a:tcPr marL="17881" marR="17881" marT="8941" marB="894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TW" sz="1400" b="1">
                        <a:solidFill>
                          <a:schemeClr val="tx1"/>
                        </a:solidFill>
                        <a:latin typeface="Microsoft JhengHei"/>
                        <a:ea typeface="微軟正黑體"/>
                        <a:cs typeface="Calibri"/>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TW" sz="1400" b="1">
                        <a:solidFill>
                          <a:schemeClr val="tx1"/>
                        </a:solidFill>
                        <a:latin typeface="Microsoft JhengHei"/>
                        <a:ea typeface="微軟正黑體"/>
                        <a:cs typeface="Calibri"/>
                      </a:endParaRPr>
                    </a:p>
                  </a:txBody>
                  <a:tcPr marL="6350" marR="6350" marT="6350"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TW" sz="1400" b="1" u="sng">
                        <a:solidFill>
                          <a:schemeClr val="tx1"/>
                        </a:solidFill>
                        <a:effectLst/>
                        <a:latin typeface="Microsoft JhengHei"/>
                        <a:ea typeface="微軟正黑體"/>
                        <a:cs typeface="Calibri"/>
                      </a:endParaRPr>
                    </a:p>
                  </a:txBody>
                  <a:tcPr marL="17881" marR="17881" marT="8941" marB="8941" anchor="ctr">
                    <a:lnR>
                      <a:noFill/>
                    </a:lnR>
                    <a:lnT>
                      <a:noFill/>
                    </a:lnT>
                    <a:lnB>
                      <a:noFill/>
                    </a:lnB>
                    <a:solidFill>
                      <a:srgbClr val="FFFFFF"/>
                    </a:solidFill>
                  </a:tcPr>
                </a:tc>
                <a:extLst>
                  <a:ext uri="{0D108BD9-81ED-4DB2-BD59-A6C34878D82A}">
                    <a16:rowId xmlns:a16="http://schemas.microsoft.com/office/drawing/2014/main" val="681312730"/>
                  </a:ext>
                </a:extLst>
              </a:tr>
              <a:tr h="22915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zh-TW" altLang="en-US" sz="1400" b="1">
                          <a:solidFill>
                            <a:schemeClr val="tx1"/>
                          </a:solidFill>
                          <a:effectLst/>
                          <a:latin typeface="Microsoft JhengHei"/>
                          <a:ea typeface="Microsoft JhengHei"/>
                          <a:cs typeface="Calibri"/>
                        </a:rPr>
                        <a:t>累加：</a:t>
                      </a:r>
                      <a:r>
                        <a:rPr lang="en-US" altLang="zh-TW" sz="1400" b="1" i="0" u="none" strike="noStrike" kern="1200" cap="none" spc="0" normalizeH="0" baseline="0" noProof="0" dirty="0">
                          <a:ln>
                            <a:noFill/>
                          </a:ln>
                          <a:solidFill>
                            <a:srgbClr val="0000FF"/>
                          </a:solidFill>
                          <a:effectLst/>
                          <a:uLnTx/>
                          <a:uFillTx/>
                          <a:latin typeface="Microsoft JhengHei"/>
                          <a:ea typeface="微軟正黑體"/>
                          <a:cs typeface="Calibri"/>
                        </a:rPr>
                        <a:t>25,723</a:t>
                      </a:r>
                      <a:r>
                        <a:rPr lang="en-US" altLang="zh-TW" sz="1400" b="1" dirty="0">
                          <a:solidFill>
                            <a:srgbClr val="0000FF"/>
                          </a:solidFill>
                          <a:effectLst/>
                          <a:latin typeface="Microsoft JhengHei"/>
                          <a:ea typeface="微軟正黑體"/>
                          <a:cs typeface="Calibri"/>
                        </a:rPr>
                        <a:t> (50%)</a:t>
                      </a:r>
                      <a:endParaRPr lang="en-US" altLang="zh-TW" sz="1400" b="1" u="none" dirty="0">
                        <a:solidFill>
                          <a:srgbClr val="0000FF"/>
                        </a:solidFill>
                        <a:effectLst/>
                        <a:latin typeface="Microsoft JhengHei"/>
                        <a:ea typeface="微軟正黑體"/>
                        <a:cs typeface="Calibri"/>
                      </a:endParaRPr>
                    </a:p>
                  </a:txBody>
                  <a:tcPr marL="17881" marR="17881" marT="8941" marB="8941" anchor="ctr">
                    <a:lnL>
                      <a:noFill/>
                    </a:lnL>
                    <a:lnR w="12700" cap="flat" cmpd="sng" algn="ctr">
                      <a:solidFill>
                        <a:schemeClr val="tx1"/>
                      </a:solidFill>
                      <a:prstDash val="solid"/>
                      <a:round/>
                      <a:headEnd type="none" w="med" len="med"/>
                      <a:tailEnd type="none" w="med" len="med"/>
                    </a:lnR>
                    <a:lnT>
                      <a:noFill/>
                    </a:lnT>
                    <a:lnB>
                      <a:noFill/>
                    </a:lnB>
                    <a:solidFill>
                      <a:srgbClr val="FFFFFF"/>
                    </a:solidFill>
                  </a:tcPr>
                </a:tc>
                <a:tc>
                  <a:txBody>
                    <a:bodyPr/>
                    <a:lstStyle/>
                    <a:p>
                      <a:pPr marL="0" algn="ctr" defTabSz="914400" rtl="0" eaLnBrk="1" fontAlgn="b" latinLnBrk="0" hangingPunct="1"/>
                      <a:endParaRPr lang="en-US" altLang="zh-TW" sz="1400" b="1" i="0" u="none" strike="noStrike" kern="1200">
                        <a:solidFill>
                          <a:schemeClr val="tx1"/>
                        </a:solidFill>
                        <a:effectLst/>
                        <a:latin typeface="Microsoft JhengHei"/>
                        <a:ea typeface="微軟正黑體"/>
                        <a:cs typeface="Calibri"/>
                      </a:endParaRPr>
                    </a:p>
                  </a:txBody>
                  <a:tcPr marL="17881" marR="17881" marT="8941" marB="894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zh-TW" altLang="en-US" sz="1400" b="1" u="none">
                          <a:solidFill>
                            <a:schemeClr val="tx1"/>
                          </a:solidFill>
                          <a:effectLst/>
                          <a:latin typeface="Microsoft JhengHei"/>
                          <a:ea typeface="Microsoft JhengHei"/>
                          <a:cs typeface="Calibri"/>
                        </a:rPr>
                        <a:t>推廣中</a:t>
                      </a:r>
                      <a:r>
                        <a:rPr lang="en-US" altLang="zh-TW" sz="1400" b="1" u="none" dirty="0">
                          <a:solidFill>
                            <a:schemeClr val="tx1"/>
                          </a:solidFill>
                          <a:effectLst/>
                          <a:latin typeface="Microsoft JhengHei"/>
                          <a:ea typeface="微軟正黑體"/>
                          <a:cs typeface="Calibri"/>
                        </a:rPr>
                        <a:t>(60%)</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marL="0" algn="ctr" defTabSz="914400" rtl="0" eaLnBrk="1" fontAlgn="b" latinLnBrk="0" hangingPunct="1"/>
                      <a:endParaRPr lang="en-US" altLang="zh-TW" sz="1400" b="1" i="0" u="none" strike="noStrike" kern="1200">
                        <a:solidFill>
                          <a:schemeClr val="tx1"/>
                        </a:solidFill>
                        <a:effectLst/>
                        <a:latin typeface="Microsoft JhengHei"/>
                        <a:ea typeface="微軟正黑體"/>
                        <a:cs typeface="Calibri"/>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marL="0" marR="0" lvl="0" indent="0" algn="l" rtl="0" eaLnBrk="1" fontAlgn="auto" latinLnBrk="0" hangingPunct="1">
                        <a:lnSpc>
                          <a:spcPct val="100000"/>
                        </a:lnSpc>
                        <a:spcBef>
                          <a:spcPts val="0"/>
                        </a:spcBef>
                        <a:spcAft>
                          <a:spcPts val="0"/>
                        </a:spcAft>
                        <a:buClrTx/>
                        <a:buSzTx/>
                        <a:buFontTx/>
                        <a:buNone/>
                      </a:pPr>
                      <a:r>
                        <a:rPr lang="zh-TW" altLang="en-US" sz="1400" b="1">
                          <a:solidFill>
                            <a:schemeClr val="tx1"/>
                          </a:solidFill>
                          <a:effectLst/>
                          <a:latin typeface="Microsoft JhengHei"/>
                          <a:ea typeface="Microsoft JhengHei"/>
                          <a:cs typeface="Calibri"/>
                        </a:rPr>
                        <a:t> 累加：</a:t>
                      </a:r>
                      <a:r>
                        <a:rPr lang="en-US" altLang="zh-TW" sz="1400" b="1" i="0" u="none" strike="noStrike" kern="1200" cap="none" spc="0" normalizeH="0" baseline="0" noProof="0" dirty="0">
                          <a:ln>
                            <a:noFill/>
                          </a:ln>
                          <a:solidFill>
                            <a:srgbClr val="0000FF"/>
                          </a:solidFill>
                          <a:effectLst/>
                          <a:uLnTx/>
                          <a:uFillTx/>
                          <a:latin typeface="Microsoft JhengHei"/>
                          <a:ea typeface="微軟正黑體"/>
                          <a:cs typeface="Calibri"/>
                        </a:rPr>
                        <a:t>29,617</a:t>
                      </a:r>
                      <a:r>
                        <a:rPr lang="en-US" altLang="zh-TW" sz="1400" b="1" dirty="0">
                          <a:solidFill>
                            <a:srgbClr val="0000FF"/>
                          </a:solidFill>
                          <a:effectLst/>
                          <a:latin typeface="Microsoft JhengHei"/>
                          <a:ea typeface="微軟正黑體"/>
                          <a:cs typeface="Calibri"/>
                        </a:rPr>
                        <a:t> (57%)</a:t>
                      </a:r>
                      <a:endParaRPr lang="en-US" altLang="zh-TW" sz="1400" b="1" u="none" dirty="0">
                        <a:solidFill>
                          <a:srgbClr val="0000FF"/>
                        </a:solidFill>
                        <a:effectLst/>
                        <a:latin typeface="Microsoft JhengHei"/>
                        <a:ea typeface="微軟正黑體"/>
                        <a:cs typeface="Calibri"/>
                      </a:endParaRPr>
                    </a:p>
                  </a:txBody>
                  <a:tcPr marL="17881" marR="17881" marT="8941" marB="8941" anchor="ctr">
                    <a:lnL w="12700" cap="flat" cmpd="sng" algn="ctr">
                      <a:solidFill>
                        <a:schemeClr val="tx1"/>
                      </a:solidFill>
                      <a:prstDash val="solid"/>
                      <a:round/>
                      <a:headEnd type="none" w="med" len="med"/>
                      <a:tailEnd type="none" w="med" len="med"/>
                    </a:lnL>
                    <a:lnR>
                      <a:noFill/>
                    </a:lnR>
                    <a:lnT>
                      <a:noFill/>
                    </a:lnT>
                    <a:lnB>
                      <a:noFill/>
                    </a:lnB>
                    <a:solidFill>
                      <a:srgbClr val="FFFFFF"/>
                    </a:solidFill>
                  </a:tcPr>
                </a:tc>
                <a:extLst>
                  <a:ext uri="{0D108BD9-81ED-4DB2-BD59-A6C34878D82A}">
                    <a16:rowId xmlns:a16="http://schemas.microsoft.com/office/drawing/2014/main" val="10014"/>
                  </a:ext>
                </a:extLst>
              </a:tr>
              <a:tr h="229152">
                <a:tc>
                  <a:txBody>
                    <a:bodyPr/>
                    <a:lstStyle/>
                    <a:p>
                      <a:pPr marL="0" marR="0" lvl="0" indent="0" algn="l" defTabSz="914400">
                        <a:lnSpc>
                          <a:spcPct val="100000"/>
                        </a:lnSpc>
                        <a:spcBef>
                          <a:spcPts val="0"/>
                        </a:spcBef>
                        <a:spcAft>
                          <a:spcPts val="0"/>
                        </a:spcAft>
                        <a:buNone/>
                        <a:tabLst/>
                        <a:defRPr/>
                      </a:pPr>
                      <a:r>
                        <a:rPr lang="zh-TW" altLang="en-US" sz="1400" b="1" i="0" u="none" strike="noStrike" kern="1200" cap="none" spc="0" normalizeH="0" baseline="0" noProof="0">
                          <a:ln>
                            <a:noFill/>
                          </a:ln>
                          <a:solidFill>
                            <a:schemeClr val="tx1"/>
                          </a:solidFill>
                          <a:effectLst/>
                          <a:uLnTx/>
                          <a:uFillTx/>
                          <a:latin typeface="Microsoft JhengHei"/>
                          <a:ea typeface="Microsoft JhengHei"/>
                          <a:cs typeface="Calibri"/>
                        </a:rPr>
                        <a:t>認列數：</a:t>
                      </a:r>
                      <a:r>
                        <a:rPr lang="en-US" altLang="zh-TW" sz="1400" b="1" i="0" u="none" strike="noStrike" kern="1200" cap="none" spc="0" normalizeH="0" baseline="0" noProof="0" dirty="0">
                          <a:ln>
                            <a:noFill/>
                          </a:ln>
                          <a:solidFill>
                            <a:srgbClr val="0000FF"/>
                          </a:solidFill>
                          <a:effectLst/>
                          <a:uLnTx/>
                          <a:uFillTx/>
                          <a:latin typeface="Microsoft JhengHei"/>
                          <a:ea typeface="微軟正黑體"/>
                          <a:cs typeface="Calibri"/>
                        </a:rPr>
                        <a:t>1,000</a:t>
                      </a:r>
                      <a:endParaRPr kumimoji="0" lang="zh-TW" altLang="en-US" sz="1400" dirty="0">
                        <a:solidFill>
                          <a:srgbClr val="0000FF"/>
                        </a:solidFill>
                        <a:latin typeface="Microsoft JhengHei"/>
                        <a:ea typeface="微軟正黑體"/>
                        <a:cs typeface="Calibri"/>
                      </a:endParaRPr>
                    </a:p>
                  </a:txBody>
                  <a:tcPr marL="17881" marR="17881" marT="8941" marB="8941" anchor="ctr">
                    <a:lnL>
                      <a:noFill/>
                    </a:lnL>
                    <a:lnR w="12700" cap="flat" cmpd="sng" algn="ctr">
                      <a:solidFill>
                        <a:schemeClr val="tx1"/>
                      </a:solidFill>
                      <a:prstDash val="solid"/>
                      <a:round/>
                      <a:headEnd type="none" w="med" len="med"/>
                      <a:tailEnd type="none" w="med" len="med"/>
                    </a:lnR>
                    <a:lnT>
                      <a:noFill/>
                    </a:lnT>
                    <a:lnB>
                      <a:noFill/>
                    </a:lnB>
                    <a:solidFill>
                      <a:srgbClr val="FFFFFF"/>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TW" sz="1400" b="1" i="0" u="none" strike="sngStrike" kern="1200" cap="none" spc="0" normalizeH="0" baseline="0" noProof="0" dirty="0">
                          <a:ln>
                            <a:noFill/>
                          </a:ln>
                          <a:solidFill>
                            <a:srgbClr val="0000FF"/>
                          </a:solidFill>
                          <a:effectLst/>
                          <a:uLnTx/>
                          <a:uFillTx/>
                          <a:latin typeface="Microsoft JhengHei"/>
                          <a:ea typeface="微軟正黑體"/>
                          <a:cs typeface="Calibri"/>
                        </a:rPr>
                        <a:t>1,500</a:t>
                      </a:r>
                      <a:endParaRPr kumimoji="0" lang="zh-TW" altLang="en-US" sz="1400" b="1" i="0" u="none" strike="sngStrike" kern="1200" cap="none" spc="0" normalizeH="0" baseline="0" noProof="0" dirty="0">
                        <a:ln>
                          <a:noFill/>
                        </a:ln>
                        <a:solidFill>
                          <a:srgbClr val="0000FF"/>
                        </a:solidFill>
                        <a:effectLst/>
                        <a:uLnTx/>
                        <a:uFillTx/>
                        <a:latin typeface="Microsoft JhengHei"/>
                        <a:ea typeface="微軟正黑體"/>
                        <a:cs typeface="Calibri"/>
                      </a:endParaRPr>
                    </a:p>
                  </a:txBody>
                  <a:tcPr marL="17881" marR="17881" marT="8941" marB="894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zh-TW" altLang="en-US" sz="1400" b="1" strike="sngStrike">
                          <a:solidFill>
                            <a:srgbClr val="0000FF"/>
                          </a:solidFill>
                          <a:effectLst/>
                          <a:latin typeface="Microsoft JhengHei"/>
                          <a:ea typeface="Microsoft JhengHei"/>
                          <a:cs typeface="Calibri"/>
                        </a:rPr>
                        <a:t>中華郵政 </a:t>
                      </a:r>
                      <a:r>
                        <a:rPr lang="en-US" altLang="zh-TW" sz="1400" b="1" strike="sngStrike" dirty="0">
                          <a:solidFill>
                            <a:srgbClr val="0000FF"/>
                          </a:solidFill>
                          <a:latin typeface="Microsoft JhengHei"/>
                          <a:ea typeface="微軟正黑體"/>
                          <a:cs typeface="Calibri"/>
                        </a:rPr>
                        <a:t>(</a:t>
                      </a:r>
                      <a:r>
                        <a:rPr lang="zh-TW" altLang="en-US" sz="1400" b="1" strike="sngStrike">
                          <a:solidFill>
                            <a:srgbClr val="0000FF"/>
                          </a:solidFill>
                          <a:latin typeface="Microsoft JhengHei"/>
                          <a:ea typeface="Microsoft JhengHei"/>
                          <a:cs typeface="Calibri"/>
                        </a:rPr>
                        <a:t>毓瑩</a:t>
                      </a:r>
                      <a:r>
                        <a:rPr lang="en-US" altLang="zh-TW" sz="1400" b="1" strike="sngStrike" dirty="0">
                          <a:solidFill>
                            <a:srgbClr val="0000FF"/>
                          </a:solidFill>
                          <a:latin typeface="Microsoft JhengHei"/>
                          <a:ea typeface="微軟正黑體"/>
                          <a:cs typeface="Calibri"/>
                        </a:rPr>
                        <a:t>)</a:t>
                      </a:r>
                      <a:endParaRPr lang="zh-TW" altLang="en-US" sz="1400" b="1" strike="sngStrike" dirty="0">
                        <a:solidFill>
                          <a:srgbClr val="0000FF"/>
                        </a:solidFill>
                        <a:effectLst/>
                        <a:latin typeface="Microsoft JhengHei"/>
                        <a:ea typeface="微軟正黑體"/>
                        <a:cs typeface="Calibri"/>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TW" sz="1400" b="1" i="0" u="none" strike="sngStrike" kern="1200" cap="none" spc="0" normalizeH="0" baseline="0" noProof="0" dirty="0">
                          <a:ln>
                            <a:noFill/>
                          </a:ln>
                          <a:solidFill>
                            <a:srgbClr val="0000FF"/>
                          </a:solidFill>
                          <a:effectLst/>
                          <a:uLnTx/>
                          <a:uFillTx/>
                          <a:latin typeface="Microsoft JhengHei"/>
                          <a:ea typeface="微軟正黑體"/>
                          <a:cs typeface="Calibri"/>
                        </a:rPr>
                        <a:t>1,500</a:t>
                      </a:r>
                      <a:endParaRPr kumimoji="0" lang="zh-TW" altLang="en-US" sz="1400" b="1" i="0" u="none" strike="sngStrike" kern="1200" cap="none" spc="0" normalizeH="0" baseline="0" noProof="0" dirty="0">
                        <a:ln>
                          <a:noFill/>
                        </a:ln>
                        <a:solidFill>
                          <a:srgbClr val="0000FF"/>
                        </a:solidFill>
                        <a:effectLst/>
                        <a:uLnTx/>
                        <a:uFillTx/>
                        <a:latin typeface="Microsoft JhengHei"/>
                        <a:ea typeface="微軟正黑體"/>
                        <a:cs typeface="Calibri"/>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marL="0" marR="0" lvl="0" indent="0" algn="l">
                        <a:lnSpc>
                          <a:spcPct val="100000"/>
                        </a:lnSpc>
                        <a:spcBef>
                          <a:spcPts val="0"/>
                        </a:spcBef>
                        <a:spcAft>
                          <a:spcPts val="0"/>
                        </a:spcAft>
                        <a:buNone/>
                      </a:pPr>
                      <a:r>
                        <a:rPr lang="zh-TW" altLang="en-US" sz="1400" b="1" i="0" u="none" strike="noStrike" kern="1200" cap="none" spc="0" normalizeH="0" baseline="0" noProof="0">
                          <a:ln>
                            <a:noFill/>
                          </a:ln>
                          <a:solidFill>
                            <a:schemeClr val="tx1"/>
                          </a:solidFill>
                          <a:effectLst/>
                          <a:uLnTx/>
                          <a:uFillTx/>
                          <a:latin typeface="Microsoft JhengHei"/>
                          <a:ea typeface="Microsoft JhengHei"/>
                          <a:cs typeface="Calibri"/>
                        </a:rPr>
                        <a:t> 認列數：</a:t>
                      </a:r>
                      <a:r>
                        <a:rPr lang="en-US" altLang="zh-TW" sz="1400" b="1" i="0" u="none" strike="noStrike" kern="1200" cap="none" spc="0" normalizeH="0" baseline="0" noProof="0" dirty="0">
                          <a:ln>
                            <a:noFill/>
                          </a:ln>
                          <a:solidFill>
                            <a:srgbClr val="0000FF"/>
                          </a:solidFill>
                          <a:effectLst/>
                          <a:uLnTx/>
                          <a:uFillTx/>
                          <a:latin typeface="Microsoft JhengHei"/>
                          <a:ea typeface="微軟正黑體"/>
                          <a:cs typeface="Calibri"/>
                        </a:rPr>
                        <a:t>1,000</a:t>
                      </a:r>
                      <a:endParaRPr kumimoji="0" lang="zh-TW" altLang="en-US" sz="1400" dirty="0">
                        <a:solidFill>
                          <a:srgbClr val="0000FF"/>
                        </a:solidFill>
                        <a:latin typeface="Microsoft JhengHei"/>
                        <a:ea typeface="微軟正黑體"/>
                        <a:cs typeface="Calibri"/>
                      </a:endParaRPr>
                    </a:p>
                  </a:txBody>
                  <a:tcPr marL="17881" marR="17881" marT="8941" marB="8941" anchor="ctr">
                    <a:lnL w="12700" cap="flat" cmpd="sng" algn="ctr">
                      <a:solidFill>
                        <a:schemeClr val="tx1"/>
                      </a:solidFill>
                      <a:prstDash val="solid"/>
                      <a:round/>
                      <a:headEnd type="none" w="med" len="med"/>
                      <a:tailEnd type="none" w="med" len="med"/>
                    </a:lnL>
                    <a:lnR>
                      <a:noFill/>
                    </a:lnR>
                    <a:lnT>
                      <a:noFill/>
                    </a:lnT>
                    <a:lnB>
                      <a:noFill/>
                    </a:lnB>
                    <a:solidFill>
                      <a:srgbClr val="FFFFFF"/>
                    </a:solidFill>
                  </a:tcPr>
                </a:tc>
                <a:extLst>
                  <a:ext uri="{0D108BD9-81ED-4DB2-BD59-A6C34878D82A}">
                    <a16:rowId xmlns:a16="http://schemas.microsoft.com/office/drawing/2014/main" val="2528312681"/>
                  </a:ext>
                </a:extLst>
              </a:tr>
              <a:tr h="229152">
                <a:tc>
                  <a:txBody>
                    <a:bodyPr/>
                    <a:lstStyle/>
                    <a:p>
                      <a:pPr marL="0" marR="0" lvl="0" indent="0" algn="l" defTabSz="914400">
                        <a:lnSpc>
                          <a:spcPct val="100000"/>
                        </a:lnSpc>
                        <a:spcBef>
                          <a:spcPts val="0"/>
                        </a:spcBef>
                        <a:spcAft>
                          <a:spcPts val="0"/>
                        </a:spcAft>
                        <a:buNone/>
                        <a:tabLst/>
                        <a:defRPr/>
                      </a:pPr>
                      <a:endParaRPr kumimoji="0" lang="zh-TW" altLang="en-US" sz="1400">
                        <a:solidFill>
                          <a:srgbClr val="0000FF"/>
                        </a:solidFill>
                        <a:latin typeface="Microsoft JhengHei"/>
                        <a:ea typeface="微軟正黑體"/>
                        <a:cs typeface="Calibri"/>
                      </a:endParaRPr>
                    </a:p>
                  </a:txBody>
                  <a:tcPr marL="17881" marR="17881" marT="8941" marB="8941" anchor="ctr">
                    <a:lnL>
                      <a:noFill/>
                    </a:lnL>
                    <a:lnR w="12700" cap="flat" cmpd="sng" algn="ctr">
                      <a:solidFill>
                        <a:schemeClr val="tx1"/>
                      </a:solidFill>
                      <a:prstDash val="solid"/>
                      <a:round/>
                      <a:headEnd type="none" w="med" len="med"/>
                      <a:tailEnd type="none" w="med" len="med"/>
                    </a:lnR>
                    <a:lnT>
                      <a:noFill/>
                    </a:lnT>
                    <a:lnB>
                      <a:noFill/>
                    </a:lnB>
                    <a:solidFill>
                      <a:srgbClr val="FFFFFF"/>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TW" sz="1400" b="1" dirty="0">
                          <a:solidFill>
                            <a:srgbClr val="0000FF"/>
                          </a:solidFill>
                          <a:latin typeface="Microsoft JhengHei"/>
                          <a:ea typeface="微軟正黑體"/>
                          <a:cs typeface="Calibri"/>
                        </a:rPr>
                        <a:t>1,000</a:t>
                      </a:r>
                    </a:p>
                  </a:txBody>
                  <a:tcPr marL="17881" marR="17881" marT="8941" marB="894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zh-TW" altLang="en-US" sz="1400" b="1">
                          <a:solidFill>
                            <a:srgbClr val="0000FF"/>
                          </a:solidFill>
                          <a:latin typeface="Microsoft JhengHei"/>
                          <a:ea typeface="Microsoft JhengHei"/>
                          <a:cs typeface="Calibri"/>
                        </a:rPr>
                        <a:t>巨鷗</a:t>
                      </a:r>
                      <a:r>
                        <a:rPr lang="en-US" altLang="zh-TW" sz="1400" b="1" dirty="0">
                          <a:solidFill>
                            <a:srgbClr val="0000FF"/>
                          </a:solidFill>
                          <a:latin typeface="Microsoft JhengHei"/>
                          <a:ea typeface="微軟正黑體"/>
                          <a:cs typeface="Calibri"/>
                        </a:rPr>
                        <a:t>1</a:t>
                      </a:r>
                      <a:r>
                        <a:rPr lang="zh-TW" altLang="en-US" sz="1400" b="1" dirty="0">
                          <a:solidFill>
                            <a:srgbClr val="0000FF"/>
                          </a:solidFill>
                          <a:latin typeface="Microsoft JhengHei"/>
                          <a:ea typeface="Microsoft JhengHei"/>
                          <a:cs typeface="Calibri"/>
                        </a:rPr>
                        <a:t> </a:t>
                      </a:r>
                      <a:r>
                        <a:rPr lang="en-US" altLang="zh-TW" sz="1400" b="1" dirty="0">
                          <a:solidFill>
                            <a:srgbClr val="0000FF"/>
                          </a:solidFill>
                          <a:latin typeface="Microsoft JhengHei"/>
                          <a:ea typeface="微軟正黑體"/>
                          <a:cs typeface="Calibri"/>
                        </a:rPr>
                        <a:t>(</a:t>
                      </a:r>
                      <a:r>
                        <a:rPr lang="zh-TW" altLang="en-US" sz="1400" b="1">
                          <a:solidFill>
                            <a:srgbClr val="0000FF"/>
                          </a:solidFill>
                          <a:latin typeface="Microsoft JhengHei"/>
                          <a:ea typeface="Microsoft JhengHei"/>
                          <a:cs typeface="Calibri"/>
                        </a:rPr>
                        <a:t>文新</a:t>
                      </a:r>
                      <a:r>
                        <a:rPr lang="en-US" altLang="zh-TW" sz="1400" b="1" dirty="0">
                          <a:solidFill>
                            <a:srgbClr val="0000FF"/>
                          </a:solidFill>
                          <a:latin typeface="Microsoft JhengHei"/>
                          <a:ea typeface="微軟正黑體"/>
                          <a:cs typeface="Calibri"/>
                        </a:rPr>
                        <a:t>)</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TW" sz="1400" b="1" dirty="0">
                          <a:solidFill>
                            <a:srgbClr val="0000FF"/>
                          </a:solidFill>
                          <a:latin typeface="Microsoft JhengHei"/>
                          <a:ea typeface="微軟正黑體"/>
                          <a:cs typeface="Calibri"/>
                        </a:rPr>
                        <a:t>1,000</a:t>
                      </a: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marL="0" marR="0" lvl="0" indent="0" algn="l" defTabSz="914400">
                        <a:lnSpc>
                          <a:spcPct val="100000"/>
                        </a:lnSpc>
                        <a:spcBef>
                          <a:spcPts val="0"/>
                        </a:spcBef>
                        <a:spcAft>
                          <a:spcPts val="0"/>
                        </a:spcAft>
                        <a:buNone/>
                        <a:tabLst/>
                        <a:defRPr/>
                      </a:pPr>
                      <a:endParaRPr kumimoji="0" lang="zh-TW" altLang="en-US" sz="1400">
                        <a:solidFill>
                          <a:srgbClr val="0000FF"/>
                        </a:solidFill>
                        <a:latin typeface="Microsoft JhengHei"/>
                        <a:ea typeface="微軟正黑體"/>
                        <a:cs typeface="Calibri"/>
                      </a:endParaRPr>
                    </a:p>
                  </a:txBody>
                  <a:tcPr marL="17881" marR="17881" marT="8941" marB="8941" anchor="ctr">
                    <a:lnL w="12700" cap="flat" cmpd="sng" algn="ctr">
                      <a:solidFill>
                        <a:schemeClr val="tx1"/>
                      </a:solidFill>
                      <a:prstDash val="solid"/>
                      <a:round/>
                      <a:headEnd type="none" w="med" len="med"/>
                      <a:tailEnd type="none" w="med" len="med"/>
                    </a:lnL>
                    <a:lnR>
                      <a:noFill/>
                    </a:lnR>
                    <a:lnT>
                      <a:noFill/>
                    </a:lnT>
                    <a:lnB>
                      <a:noFill/>
                    </a:lnB>
                    <a:solidFill>
                      <a:srgbClr val="FFFFFF"/>
                    </a:solidFill>
                  </a:tcPr>
                </a:tc>
                <a:extLst>
                  <a:ext uri="{0D108BD9-81ED-4DB2-BD59-A6C34878D82A}">
                    <a16:rowId xmlns:a16="http://schemas.microsoft.com/office/drawing/2014/main" val="3250387096"/>
                  </a:ext>
                </a:extLst>
              </a:tr>
              <a:tr h="229152">
                <a:tc>
                  <a:txBody>
                    <a:bodyPr/>
                    <a:lstStyle/>
                    <a:p>
                      <a:pPr lvl="0" algn="l">
                        <a:lnSpc>
                          <a:spcPct val="100000"/>
                        </a:lnSpc>
                        <a:spcBef>
                          <a:spcPts val="0"/>
                        </a:spcBef>
                        <a:spcAft>
                          <a:spcPts val="0"/>
                        </a:spcAft>
                        <a:buNone/>
                      </a:pPr>
                      <a:endParaRPr lang="en-US" sz="1400" b="0" i="0" u="none" strike="noStrike" kern="1200" cap="none" spc="0" normalizeH="0" baseline="0" noProof="0">
                        <a:ln>
                          <a:noFill/>
                        </a:ln>
                        <a:solidFill>
                          <a:schemeClr val="tx1"/>
                        </a:solidFill>
                        <a:effectLst/>
                        <a:uLnTx/>
                        <a:uFillTx/>
                        <a:latin typeface="Microsoft JhengHei"/>
                        <a:ea typeface="微軟正黑體"/>
                        <a:cs typeface="Calibri"/>
                      </a:endParaRPr>
                    </a:p>
                  </a:txBody>
                  <a:tcPr marL="17881" marR="17881" marT="8941" marB="8941" anchor="ctr">
                    <a:lnL>
                      <a:noFill/>
                    </a:lnL>
                    <a:lnR w="12700" cap="flat" cmpd="sng" algn="ctr">
                      <a:solidFill>
                        <a:schemeClr val="tx1"/>
                      </a:solidFill>
                      <a:prstDash val="solid"/>
                      <a:round/>
                      <a:headEnd type="none" w="med" len="med"/>
                      <a:tailEnd type="none" w="med" len="med"/>
                    </a:lnR>
                    <a:lnT>
                      <a:noFill/>
                    </a:lnT>
                    <a:lnB>
                      <a:noFill/>
                    </a:lnB>
                    <a:solidFill>
                      <a:srgbClr val="FFFFFF"/>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TW" altLang="en-US" sz="1400" b="1" i="0" u="none" strike="sngStrike" kern="1200" cap="none" spc="0" normalizeH="0" baseline="0" noProof="0">
                        <a:ln>
                          <a:noFill/>
                        </a:ln>
                        <a:solidFill>
                          <a:srgbClr val="0000FF"/>
                        </a:solidFill>
                        <a:effectLst/>
                        <a:uLnTx/>
                        <a:uFillTx/>
                        <a:latin typeface="Microsoft JhengHei"/>
                        <a:ea typeface="Microsoft JhengHei"/>
                        <a:cs typeface="Calibri"/>
                      </a:endParaRPr>
                    </a:p>
                  </a:txBody>
                  <a:tcPr marL="17881" marR="17881" marT="8941" marB="894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zh-TW" altLang="en-US" sz="1400" b="1" strike="sngStrike">
                        <a:solidFill>
                          <a:srgbClr val="0000FF"/>
                        </a:solidFill>
                        <a:effectLst/>
                        <a:latin typeface="Microsoft JhengHei"/>
                        <a:ea typeface="Microsoft JhengHei"/>
                        <a:cs typeface="Calibri"/>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TW" altLang="en-US" sz="1400" b="1" i="0" u="none" strike="sngStrike" kern="1200" cap="none" spc="0" normalizeH="0" baseline="0" noProof="0">
                        <a:ln>
                          <a:noFill/>
                        </a:ln>
                        <a:solidFill>
                          <a:srgbClr val="0000FF"/>
                        </a:solidFill>
                        <a:effectLst/>
                        <a:uLnTx/>
                        <a:uFillTx/>
                        <a:latin typeface="Microsoft JhengHei"/>
                        <a:ea typeface="Microsoft JhengHei"/>
                        <a:cs typeface="Calibri"/>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marL="0" marR="0" lvl="0" indent="0" algn="l" defTabSz="914400">
                        <a:lnSpc>
                          <a:spcPct val="100000"/>
                        </a:lnSpc>
                        <a:spcBef>
                          <a:spcPts val="0"/>
                        </a:spcBef>
                        <a:spcAft>
                          <a:spcPts val="0"/>
                        </a:spcAft>
                        <a:buNone/>
                        <a:tabLst/>
                        <a:defRPr/>
                      </a:pPr>
                      <a:endParaRPr kumimoji="0" lang="zh-TW" altLang="en-US" sz="1400">
                        <a:solidFill>
                          <a:schemeClr val="tx1"/>
                        </a:solidFill>
                        <a:latin typeface="Microsoft JhengHei"/>
                        <a:ea typeface="Microsoft JhengHei"/>
                        <a:cs typeface="Calibri"/>
                      </a:endParaRPr>
                    </a:p>
                  </a:txBody>
                  <a:tcPr marL="17881" marR="17881" marT="8941" marB="8941" anchor="ctr">
                    <a:lnL w="12700" cap="flat" cmpd="sng" algn="ctr">
                      <a:solidFill>
                        <a:schemeClr val="tx1"/>
                      </a:solidFill>
                      <a:prstDash val="solid"/>
                      <a:round/>
                      <a:headEnd type="none" w="med" len="med"/>
                      <a:tailEnd type="none" w="med" len="med"/>
                    </a:lnL>
                    <a:lnR>
                      <a:noFill/>
                    </a:lnR>
                    <a:lnT>
                      <a:noFill/>
                    </a:lnT>
                    <a:lnB>
                      <a:noFill/>
                    </a:lnB>
                    <a:solidFill>
                      <a:srgbClr val="FFFFFF"/>
                    </a:solidFill>
                  </a:tcPr>
                </a:tc>
                <a:extLst>
                  <a:ext uri="{0D108BD9-81ED-4DB2-BD59-A6C34878D82A}">
                    <a16:rowId xmlns:a16="http://schemas.microsoft.com/office/drawing/2014/main" val="1743090940"/>
                  </a:ext>
                </a:extLst>
              </a:tr>
              <a:tr h="22915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zh-TW" altLang="en-US" sz="1400" b="1">
                          <a:solidFill>
                            <a:schemeClr val="tx1"/>
                          </a:solidFill>
                          <a:effectLst/>
                          <a:latin typeface="Microsoft JhengHei"/>
                          <a:ea typeface="Microsoft JhengHei"/>
                          <a:cs typeface="Calibri"/>
                        </a:rPr>
                        <a:t>累加：</a:t>
                      </a:r>
                      <a:r>
                        <a:rPr lang="en-US" altLang="zh-TW" sz="1400" b="1" i="0" u="none" strike="noStrike" kern="1200" cap="none" spc="0" normalizeH="0" baseline="0" noProof="0" dirty="0">
                          <a:ln>
                            <a:noFill/>
                          </a:ln>
                          <a:solidFill>
                            <a:schemeClr val="tx1"/>
                          </a:solidFill>
                          <a:effectLst/>
                          <a:uLnTx/>
                          <a:uFillTx/>
                          <a:latin typeface="Microsoft JhengHei"/>
                          <a:ea typeface="微軟正黑體"/>
                          <a:cs typeface="Calibri"/>
                        </a:rPr>
                        <a:t>24,723</a:t>
                      </a:r>
                      <a:r>
                        <a:rPr lang="en-US" altLang="zh-TW" sz="1400" b="1" dirty="0">
                          <a:solidFill>
                            <a:schemeClr val="tx1"/>
                          </a:solidFill>
                          <a:effectLst/>
                          <a:latin typeface="Microsoft JhengHei"/>
                          <a:ea typeface="微軟正黑體"/>
                          <a:cs typeface="Calibri"/>
                        </a:rPr>
                        <a:t> (48%)</a:t>
                      </a:r>
                      <a:endParaRPr lang="en-US" altLang="zh-TW" sz="1400" b="1" u="none" dirty="0">
                        <a:solidFill>
                          <a:schemeClr val="tx1"/>
                        </a:solidFill>
                        <a:effectLst/>
                        <a:latin typeface="Microsoft JhengHei"/>
                        <a:ea typeface="微軟正黑體"/>
                        <a:cs typeface="Calibri"/>
                      </a:endParaRPr>
                    </a:p>
                  </a:txBody>
                  <a:tcPr marL="17881" marR="17881" marT="8941" marB="8941" anchor="ctr">
                    <a:lnL>
                      <a:noFill/>
                    </a:lnL>
                    <a:lnR w="12700" cap="flat" cmpd="sng" algn="ctr">
                      <a:solidFill>
                        <a:schemeClr val="tx1"/>
                      </a:solidFill>
                      <a:prstDash val="solid"/>
                      <a:round/>
                      <a:headEnd type="none" w="med" len="med"/>
                      <a:tailEnd type="none" w="med" len="med"/>
                    </a:lnR>
                    <a:lnT>
                      <a:noFill/>
                    </a:lnT>
                    <a:lnB>
                      <a:noFill/>
                    </a:lnB>
                    <a:solidFill>
                      <a:srgbClr val="FFFFFF"/>
                    </a:solidFill>
                  </a:tcPr>
                </a:tc>
                <a:tc>
                  <a:txBody>
                    <a:bodyPr/>
                    <a:lstStyle/>
                    <a:p>
                      <a:pPr algn="ctr"/>
                      <a:endParaRPr lang="zh-TW" altLang="en-US" sz="1400" b="1">
                        <a:solidFill>
                          <a:schemeClr val="tx1"/>
                        </a:solidFill>
                        <a:effectLst/>
                        <a:latin typeface="Microsoft JhengHei"/>
                        <a:ea typeface="Microsoft JhengHei"/>
                        <a:cs typeface="Calibri"/>
                      </a:endParaRPr>
                    </a:p>
                  </a:txBody>
                  <a:tcPr marL="17881" marR="17881" marT="8941" marB="894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r>
                        <a:rPr lang="zh-TW" altLang="en-US" sz="1400" b="1" u="none">
                          <a:solidFill>
                            <a:schemeClr val="tx1"/>
                          </a:solidFill>
                          <a:effectLst/>
                          <a:latin typeface="Microsoft JhengHei"/>
                          <a:ea typeface="Microsoft JhengHei"/>
                          <a:cs typeface="Calibri"/>
                        </a:rPr>
                        <a:t>簽約中</a:t>
                      </a:r>
                      <a:r>
                        <a:rPr lang="en-US" altLang="zh-TW" sz="1400" b="1" u="none" dirty="0">
                          <a:solidFill>
                            <a:schemeClr val="tx1"/>
                          </a:solidFill>
                          <a:effectLst/>
                          <a:latin typeface="Microsoft JhengHei"/>
                          <a:ea typeface="微軟正黑體"/>
                          <a:cs typeface="Calibri"/>
                        </a:rPr>
                        <a:t>(90%)</a:t>
                      </a:r>
                    </a:p>
                  </a:txBody>
                  <a:tcPr marL="17881" marR="17881" marT="8941" marB="894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endParaRPr lang="zh-TW" altLang="en-US" sz="1400" b="1">
                        <a:solidFill>
                          <a:schemeClr val="tx1"/>
                        </a:solidFill>
                        <a:effectLst/>
                        <a:latin typeface="Microsoft JhengHei"/>
                        <a:ea typeface="Microsoft JhengHei"/>
                        <a:cs typeface="Calibri"/>
                      </a:endParaRPr>
                    </a:p>
                  </a:txBody>
                  <a:tcPr marL="17881" marR="17881" marT="8941" marB="894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l" rtl="0" eaLnBrk="1" fontAlgn="auto" latinLnBrk="0" hangingPunct="1">
                        <a:lnSpc>
                          <a:spcPct val="100000"/>
                        </a:lnSpc>
                        <a:spcBef>
                          <a:spcPts val="0"/>
                        </a:spcBef>
                        <a:spcAft>
                          <a:spcPts val="0"/>
                        </a:spcAft>
                        <a:buClrTx/>
                        <a:buSzTx/>
                        <a:buFontTx/>
                        <a:buNone/>
                      </a:pPr>
                      <a:r>
                        <a:rPr lang="zh-TW" altLang="en-US" sz="1400" b="1">
                          <a:solidFill>
                            <a:schemeClr val="tx1"/>
                          </a:solidFill>
                          <a:effectLst/>
                          <a:latin typeface="Microsoft JhengHei"/>
                          <a:ea typeface="Microsoft JhengHei"/>
                          <a:cs typeface="Calibri"/>
                        </a:rPr>
                        <a:t> 累加：</a:t>
                      </a:r>
                      <a:r>
                        <a:rPr lang="en-US" altLang="zh-TW" sz="1400" b="1" i="0" u="none" strike="noStrike" kern="1200" cap="none" spc="0" normalizeH="0" baseline="0" noProof="0" dirty="0">
                          <a:ln>
                            <a:noFill/>
                          </a:ln>
                          <a:solidFill>
                            <a:schemeClr val="tx1"/>
                          </a:solidFill>
                          <a:effectLst/>
                          <a:uLnTx/>
                          <a:uFillTx/>
                          <a:latin typeface="Microsoft JhengHei"/>
                          <a:ea typeface="微軟正黑體"/>
                          <a:cs typeface="Calibri"/>
                        </a:rPr>
                        <a:t>28,617</a:t>
                      </a:r>
                      <a:r>
                        <a:rPr lang="en-US" altLang="zh-TW" sz="1400" b="1" dirty="0">
                          <a:solidFill>
                            <a:schemeClr val="tx1"/>
                          </a:solidFill>
                          <a:effectLst/>
                          <a:latin typeface="Microsoft JhengHei"/>
                          <a:ea typeface="微軟正黑體"/>
                          <a:cs typeface="Calibri"/>
                        </a:rPr>
                        <a:t> (55%)</a:t>
                      </a:r>
                      <a:endParaRPr lang="en-US" altLang="zh-TW" sz="1400" b="1" u="none" dirty="0">
                        <a:solidFill>
                          <a:schemeClr val="tx1"/>
                        </a:solidFill>
                        <a:effectLst/>
                        <a:latin typeface="Microsoft JhengHei"/>
                        <a:ea typeface="微軟正黑體"/>
                        <a:cs typeface="Calibri"/>
                      </a:endParaRPr>
                    </a:p>
                  </a:txBody>
                  <a:tcPr marL="17881" marR="17881" marT="8941" marB="8941" anchor="ctr">
                    <a:lnL w="12700" cap="flat" cmpd="sng" algn="ctr">
                      <a:solidFill>
                        <a:schemeClr val="tx1"/>
                      </a:solidFill>
                      <a:prstDash val="solid"/>
                      <a:round/>
                      <a:headEnd type="none" w="med" len="med"/>
                      <a:tailEnd type="none" w="med" len="med"/>
                    </a:lnL>
                    <a:lnR>
                      <a:noFill/>
                    </a:lnR>
                    <a:lnT>
                      <a:noFill/>
                    </a:lnT>
                    <a:lnB>
                      <a:noFill/>
                    </a:lnB>
                    <a:solidFill>
                      <a:srgbClr val="FFFFFF"/>
                    </a:solidFill>
                  </a:tcPr>
                </a:tc>
                <a:extLst>
                  <a:ext uri="{0D108BD9-81ED-4DB2-BD59-A6C34878D82A}">
                    <a16:rowId xmlns:a16="http://schemas.microsoft.com/office/drawing/2014/main" val="10022"/>
                  </a:ext>
                </a:extLst>
              </a:tr>
              <a:tr h="229152">
                <a:tc>
                  <a:txBody>
                    <a:bodyPr/>
                    <a:lstStyle/>
                    <a:p>
                      <a:pPr marL="0" marR="0" lvl="0" indent="0" algn="l" defTabSz="914400">
                        <a:lnSpc>
                          <a:spcPct val="100000"/>
                        </a:lnSpc>
                        <a:spcBef>
                          <a:spcPts val="0"/>
                        </a:spcBef>
                        <a:spcAft>
                          <a:spcPts val="0"/>
                        </a:spcAft>
                        <a:buNone/>
                        <a:tabLst/>
                        <a:defRPr/>
                      </a:pPr>
                      <a:r>
                        <a:rPr lang="zh-TW" altLang="en-US" sz="1400" b="1" i="0" u="none" strike="noStrike" kern="1200" cap="none" spc="0" normalizeH="0" baseline="0" noProof="0">
                          <a:ln>
                            <a:noFill/>
                          </a:ln>
                          <a:solidFill>
                            <a:schemeClr val="tx1"/>
                          </a:solidFill>
                          <a:effectLst/>
                          <a:uLnTx/>
                          <a:uFillTx/>
                          <a:latin typeface="Microsoft JhengHei"/>
                          <a:ea typeface="Microsoft JhengHei"/>
                          <a:cs typeface="Calibri"/>
                        </a:rPr>
                        <a:t>簽約數：</a:t>
                      </a:r>
                      <a:r>
                        <a:rPr lang="en-US" altLang="zh-TW" sz="1400" b="1" i="0" u="none" strike="noStrike" kern="1200" cap="none" spc="0" normalizeH="0" baseline="0" noProof="0" dirty="0">
                          <a:ln>
                            <a:noFill/>
                          </a:ln>
                          <a:solidFill>
                            <a:schemeClr val="tx1"/>
                          </a:solidFill>
                          <a:effectLst/>
                          <a:uLnTx/>
                          <a:uFillTx/>
                          <a:latin typeface="Microsoft JhengHei"/>
                          <a:ea typeface="微軟正黑體"/>
                          <a:cs typeface="Calibri"/>
                        </a:rPr>
                        <a:t>11,328</a:t>
                      </a:r>
                      <a:endParaRPr kumimoji="0" lang="zh-TW" altLang="en-US" sz="1400" dirty="0">
                        <a:solidFill>
                          <a:schemeClr val="tx1"/>
                        </a:solidFill>
                        <a:latin typeface="Microsoft JhengHei"/>
                        <a:ea typeface="微軟正黑體"/>
                        <a:cs typeface="Calibri"/>
                      </a:endParaRPr>
                    </a:p>
                  </a:txBody>
                  <a:tcPr marL="17881" marR="17881" marT="8941" marB="8941" anchor="ctr">
                    <a:lnL>
                      <a:noFill/>
                    </a:lnL>
                    <a:lnR w="12700" cap="flat" cmpd="sng" algn="ctr">
                      <a:solidFill>
                        <a:schemeClr val="tx1"/>
                      </a:solidFill>
                      <a:prstDash val="solid"/>
                      <a:round/>
                      <a:headEnd type="none" w="med" len="med"/>
                      <a:tailEnd type="none" w="med" len="med"/>
                    </a:lnR>
                    <a:lnT>
                      <a:noFill/>
                    </a:lnT>
                    <a:lnB>
                      <a:noFill/>
                    </a:lnB>
                    <a:solidFill>
                      <a:srgbClr val="FFFFFF"/>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TW" sz="1400" b="1" strike="noStrike" dirty="0">
                          <a:solidFill>
                            <a:schemeClr val="tx1"/>
                          </a:solidFill>
                          <a:latin typeface="Microsoft JhengHei"/>
                          <a:ea typeface="微軟正黑體"/>
                          <a:cs typeface="Calibri"/>
                        </a:rPr>
                        <a:t>(1,500)</a:t>
                      </a: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zh-TW" altLang="en-US" sz="1400" b="1" u="none" strike="noStrike">
                          <a:solidFill>
                            <a:schemeClr val="tx1"/>
                          </a:solidFill>
                          <a:latin typeface="Microsoft JhengHei"/>
                          <a:ea typeface="Microsoft JhengHei"/>
                          <a:cs typeface="Calibri"/>
                        </a:rPr>
                        <a:t>昱誠 </a:t>
                      </a:r>
                      <a:r>
                        <a:rPr lang="en-US" altLang="zh-TW" sz="1400" b="1" strike="noStrike" dirty="0">
                          <a:solidFill>
                            <a:schemeClr val="tx1"/>
                          </a:solidFill>
                          <a:effectLst/>
                          <a:latin typeface="Microsoft JhengHei"/>
                          <a:ea typeface="微軟正黑體"/>
                          <a:cs typeface="Calibri"/>
                        </a:rPr>
                        <a:t>(</a:t>
                      </a:r>
                      <a:r>
                        <a:rPr lang="zh-TW" altLang="en-US" sz="1400" b="1" strike="noStrike">
                          <a:solidFill>
                            <a:schemeClr val="tx1"/>
                          </a:solidFill>
                          <a:effectLst/>
                          <a:latin typeface="Microsoft JhengHei"/>
                          <a:ea typeface="Microsoft JhengHei"/>
                          <a:cs typeface="Calibri"/>
                        </a:rPr>
                        <a:t>增英</a:t>
                      </a:r>
                      <a:r>
                        <a:rPr lang="en-US" altLang="zh-TW" sz="1400" b="1" strike="noStrike" dirty="0">
                          <a:solidFill>
                            <a:schemeClr val="tx1"/>
                          </a:solidFill>
                          <a:effectLst/>
                          <a:latin typeface="Microsoft JhengHei"/>
                          <a:ea typeface="微軟正黑體"/>
                          <a:cs typeface="Calibri"/>
                        </a:rPr>
                        <a:t>)</a:t>
                      </a:r>
                      <a:endParaRPr lang="en-US" altLang="zh-TW" sz="1400" b="1" u="none" strike="noStrike" dirty="0">
                        <a:solidFill>
                          <a:schemeClr val="tx1"/>
                        </a:solidFill>
                        <a:latin typeface="Microsoft JhengHei"/>
                        <a:ea typeface="微軟正黑體"/>
                        <a:cs typeface="Calibri"/>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TW" sz="1400" b="1" strike="noStrike" dirty="0">
                          <a:solidFill>
                            <a:schemeClr val="tx1"/>
                          </a:solidFill>
                          <a:latin typeface="Microsoft JhengHei"/>
                          <a:ea typeface="微軟正黑體"/>
                          <a:cs typeface="Calibri"/>
                        </a:rPr>
                        <a:t>(1,500)</a:t>
                      </a: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l">
                        <a:lnSpc>
                          <a:spcPct val="100000"/>
                        </a:lnSpc>
                        <a:spcBef>
                          <a:spcPts val="0"/>
                        </a:spcBef>
                        <a:spcAft>
                          <a:spcPts val="0"/>
                        </a:spcAft>
                        <a:buNone/>
                      </a:pPr>
                      <a:r>
                        <a:rPr lang="zh-TW" altLang="en-US" sz="1400" b="1" i="0" u="none" strike="noStrike" kern="1200" cap="none" spc="0" normalizeH="0" baseline="0" noProof="0">
                          <a:ln>
                            <a:noFill/>
                          </a:ln>
                          <a:solidFill>
                            <a:schemeClr val="tx1"/>
                          </a:solidFill>
                          <a:effectLst/>
                          <a:uLnTx/>
                          <a:uFillTx/>
                          <a:latin typeface="Microsoft JhengHei"/>
                          <a:ea typeface="Microsoft JhengHei"/>
                          <a:cs typeface="Calibri"/>
                        </a:rPr>
                        <a:t> 認列數：</a:t>
                      </a:r>
                      <a:r>
                        <a:rPr lang="en-US" altLang="zh-TW" sz="1400" b="1" i="0" u="none" strike="noStrike" kern="1200" cap="none" spc="0" normalizeH="0" baseline="0" noProof="0" dirty="0">
                          <a:ln>
                            <a:noFill/>
                          </a:ln>
                          <a:solidFill>
                            <a:schemeClr val="tx1"/>
                          </a:solidFill>
                          <a:effectLst/>
                          <a:uLnTx/>
                          <a:uFillTx/>
                          <a:latin typeface="Microsoft JhengHei"/>
                          <a:ea typeface="微軟正黑體"/>
                          <a:cs typeface="Calibri"/>
                        </a:rPr>
                        <a:t>6,678</a:t>
                      </a:r>
                      <a:endParaRPr kumimoji="0" lang="zh-TW" altLang="en-US" sz="1400" dirty="0">
                        <a:solidFill>
                          <a:schemeClr val="tx1"/>
                        </a:solidFill>
                        <a:latin typeface="Microsoft JhengHei"/>
                        <a:ea typeface="微軟正黑體"/>
                        <a:cs typeface="Calibri"/>
                      </a:endParaRPr>
                    </a:p>
                  </a:txBody>
                  <a:tcPr marL="17881" marR="17881" marT="8941" marB="8941" anchor="ctr">
                    <a:lnL w="12700" cap="flat" cmpd="sng" algn="ctr">
                      <a:solidFill>
                        <a:schemeClr val="tx1"/>
                      </a:solidFill>
                      <a:prstDash val="solid"/>
                      <a:round/>
                      <a:headEnd type="none" w="med" len="med"/>
                      <a:tailEnd type="none" w="med" len="med"/>
                    </a:lnL>
                    <a:lnR>
                      <a:noFill/>
                    </a:lnR>
                    <a:lnT>
                      <a:noFill/>
                    </a:lnT>
                    <a:lnB>
                      <a:noFill/>
                    </a:lnB>
                    <a:solidFill>
                      <a:srgbClr val="FFFFFF"/>
                    </a:solidFill>
                  </a:tcPr>
                </a:tc>
                <a:extLst>
                  <a:ext uri="{0D108BD9-81ED-4DB2-BD59-A6C34878D82A}">
                    <a16:rowId xmlns:a16="http://schemas.microsoft.com/office/drawing/2014/main" val="3559561178"/>
                  </a:ext>
                </a:extLst>
              </a:tr>
              <a:tr h="229152">
                <a:tc>
                  <a:txBody>
                    <a:bodyPr/>
                    <a:lstStyle/>
                    <a:p>
                      <a:pPr marL="0" marR="0" lvl="0" indent="0" algn="l" defTabSz="914400">
                        <a:lnSpc>
                          <a:spcPct val="100000"/>
                        </a:lnSpc>
                        <a:spcBef>
                          <a:spcPts val="0"/>
                        </a:spcBef>
                        <a:spcAft>
                          <a:spcPts val="0"/>
                        </a:spcAft>
                        <a:buNone/>
                        <a:tabLst/>
                        <a:defRPr/>
                      </a:pPr>
                      <a:endParaRPr kumimoji="0" lang="zh-TW" altLang="en-US" sz="1400">
                        <a:solidFill>
                          <a:schemeClr val="tx1"/>
                        </a:solidFill>
                        <a:latin typeface="Microsoft JhengHei"/>
                        <a:ea typeface="Microsoft JhengHei"/>
                        <a:cs typeface="Calibri"/>
                      </a:endParaRPr>
                    </a:p>
                  </a:txBody>
                  <a:tcPr marL="17881" marR="17881" marT="8941" marB="8941" anchor="ctr">
                    <a:lnL>
                      <a:noFill/>
                    </a:lnL>
                    <a:lnR w="12700" cap="flat" cmpd="sng" algn="ctr">
                      <a:solidFill>
                        <a:schemeClr val="tx1"/>
                      </a:solidFill>
                      <a:prstDash val="solid"/>
                      <a:round/>
                      <a:headEnd type="none" w="med" len="med"/>
                      <a:tailEnd type="none" w="med" len="med"/>
                    </a:lnR>
                    <a:lnT>
                      <a:noFill/>
                    </a:lnT>
                    <a:lnB>
                      <a:noFill/>
                    </a:lnB>
                    <a:solidFill>
                      <a:srgbClr val="FFFFFF"/>
                    </a:solidFill>
                  </a:tcPr>
                </a:tc>
                <a:tc>
                  <a:txBody>
                    <a:bodyPr/>
                    <a:lstStyle/>
                    <a:p>
                      <a:pPr algn="ctr"/>
                      <a:r>
                        <a:rPr lang="en-US" altLang="zh-TW" sz="1400" b="1" dirty="0">
                          <a:solidFill>
                            <a:schemeClr val="tx1"/>
                          </a:solidFill>
                          <a:latin typeface="Microsoft JhengHei"/>
                          <a:ea typeface="微軟正黑體"/>
                          <a:cs typeface="Calibri"/>
                        </a:rPr>
                        <a:t>(500)</a:t>
                      </a:r>
                    </a:p>
                  </a:txBody>
                  <a:tcPr marL="17881" marR="17881" marT="8941" marB="894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zh-TW" altLang="en-US" sz="1400" b="1" i="0" u="none" strike="noStrike" baseline="0">
                          <a:solidFill>
                            <a:schemeClr val="tx1"/>
                          </a:solidFill>
                          <a:effectLst/>
                          <a:latin typeface="Microsoft JhengHei"/>
                          <a:ea typeface="Microsoft JhengHei"/>
                          <a:cs typeface="Calibri"/>
                        </a:rPr>
                        <a:t>光田</a:t>
                      </a:r>
                      <a:r>
                        <a:rPr lang="en-US" altLang="zh-TW" sz="1400" b="1" i="0" u="none" strike="noStrike" baseline="0" dirty="0">
                          <a:solidFill>
                            <a:schemeClr val="tx1"/>
                          </a:solidFill>
                          <a:effectLst/>
                          <a:latin typeface="Microsoft JhengHei"/>
                          <a:ea typeface="微軟正黑體"/>
                          <a:cs typeface="Calibri"/>
                        </a:rPr>
                        <a:t> (</a:t>
                      </a:r>
                      <a:r>
                        <a:rPr lang="zh-TW" altLang="en-US" sz="1400" b="1" i="0" u="none" strike="noStrike" baseline="0">
                          <a:solidFill>
                            <a:schemeClr val="tx1"/>
                          </a:solidFill>
                          <a:effectLst/>
                          <a:latin typeface="Microsoft JhengHei"/>
                          <a:ea typeface="Microsoft JhengHei"/>
                          <a:cs typeface="Calibri"/>
                        </a:rPr>
                        <a:t>明杰</a:t>
                      </a:r>
                      <a:r>
                        <a:rPr lang="en-US" altLang="zh-TW" sz="1400" b="1" i="0" u="none" strike="noStrike" baseline="0" dirty="0">
                          <a:solidFill>
                            <a:schemeClr val="tx1"/>
                          </a:solidFill>
                          <a:effectLst/>
                          <a:latin typeface="Microsoft JhengHei"/>
                          <a:ea typeface="微軟正黑體"/>
                          <a:cs typeface="Calibri"/>
                        </a:rPr>
                        <a:t>)</a:t>
                      </a:r>
                      <a:endParaRPr lang="en-US" altLang="zh-TW" sz="1400" b="1" dirty="0">
                        <a:solidFill>
                          <a:schemeClr val="tx1"/>
                        </a:solidFill>
                        <a:latin typeface="Microsoft JhengHei"/>
                        <a:ea typeface="微軟正黑體"/>
                        <a:cs typeface="Calibri"/>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TW" sz="1400" b="1" dirty="0">
                          <a:solidFill>
                            <a:schemeClr val="tx1"/>
                          </a:solidFill>
                          <a:latin typeface="Microsoft JhengHei"/>
                          <a:ea typeface="微軟正黑體"/>
                          <a:cs typeface="Calibri"/>
                        </a:rPr>
                        <a:t>(500)</a:t>
                      </a: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l" defTabSz="914400">
                        <a:lnSpc>
                          <a:spcPct val="100000"/>
                        </a:lnSpc>
                        <a:spcBef>
                          <a:spcPts val="0"/>
                        </a:spcBef>
                        <a:spcAft>
                          <a:spcPts val="0"/>
                        </a:spcAft>
                        <a:buNone/>
                        <a:tabLst/>
                        <a:defRPr/>
                      </a:pPr>
                      <a:endParaRPr kumimoji="0" lang="zh-TW" altLang="en-US" sz="1400">
                        <a:solidFill>
                          <a:schemeClr val="tx1"/>
                        </a:solidFill>
                        <a:latin typeface="Microsoft JhengHei"/>
                        <a:ea typeface="Microsoft JhengHei"/>
                        <a:cs typeface="Calibri"/>
                      </a:endParaRPr>
                    </a:p>
                  </a:txBody>
                  <a:tcPr marL="17881" marR="17881" marT="8941" marB="8941" anchor="ctr">
                    <a:lnL w="12700" cap="flat" cmpd="sng" algn="ctr">
                      <a:solidFill>
                        <a:schemeClr val="tx1"/>
                      </a:solidFill>
                      <a:prstDash val="solid"/>
                      <a:round/>
                      <a:headEnd type="none" w="med" len="med"/>
                      <a:tailEnd type="none" w="med" len="med"/>
                    </a:lnL>
                    <a:lnR>
                      <a:noFill/>
                    </a:lnR>
                    <a:lnT>
                      <a:noFill/>
                    </a:lnT>
                    <a:lnB>
                      <a:noFill/>
                    </a:lnB>
                    <a:solidFill>
                      <a:srgbClr val="FFFFFF"/>
                    </a:solidFill>
                  </a:tcPr>
                </a:tc>
                <a:extLst>
                  <a:ext uri="{0D108BD9-81ED-4DB2-BD59-A6C34878D82A}">
                    <a16:rowId xmlns:a16="http://schemas.microsoft.com/office/drawing/2014/main" val="281816918"/>
                  </a:ext>
                </a:extLst>
              </a:tr>
              <a:tr h="229152">
                <a:tc>
                  <a:txBody>
                    <a:bodyPr/>
                    <a:lstStyle/>
                    <a:p>
                      <a:pPr marL="0" marR="0" lvl="0" indent="0" algn="l" defTabSz="914400">
                        <a:lnSpc>
                          <a:spcPct val="100000"/>
                        </a:lnSpc>
                        <a:spcBef>
                          <a:spcPts val="0"/>
                        </a:spcBef>
                        <a:spcAft>
                          <a:spcPts val="0"/>
                        </a:spcAft>
                        <a:buNone/>
                        <a:tabLst/>
                        <a:defRPr/>
                      </a:pPr>
                      <a:endParaRPr kumimoji="0" lang="zh-TW" altLang="en-US" sz="1400">
                        <a:solidFill>
                          <a:schemeClr val="tx1"/>
                        </a:solidFill>
                        <a:latin typeface="Microsoft JhengHei"/>
                        <a:ea typeface="Microsoft JhengHei"/>
                        <a:cs typeface="Calibri"/>
                      </a:endParaRPr>
                    </a:p>
                  </a:txBody>
                  <a:tcPr marL="17881" marR="17881" marT="8941" marB="8941" anchor="ctr">
                    <a:lnL>
                      <a:noFill/>
                    </a:lnL>
                    <a:lnR w="12700" cap="flat" cmpd="sng" algn="ctr">
                      <a:solidFill>
                        <a:schemeClr val="tx1"/>
                      </a:solidFill>
                      <a:prstDash val="solid"/>
                      <a:round/>
                      <a:headEnd type="none" w="med" len="med"/>
                      <a:tailEnd type="none" w="med" len="med"/>
                    </a:lnR>
                    <a:lnT>
                      <a:noFill/>
                    </a:lnT>
                    <a:lnB>
                      <a:noFill/>
                    </a:lnB>
                    <a:solidFill>
                      <a:srgbClr val="FFFFFF"/>
                    </a:solidFill>
                  </a:tcPr>
                </a:tc>
                <a:tc>
                  <a:txBody>
                    <a:bodyPr/>
                    <a:lstStyle/>
                    <a:p>
                      <a:pPr algn="ctr"/>
                      <a:r>
                        <a:rPr kumimoji="0" lang="en-US" altLang="zh-TW" sz="1400" b="1" i="0" u="none" strike="noStrike" kern="1200" cap="none" spc="0" normalizeH="0" baseline="0" noProof="0" dirty="0">
                          <a:ln>
                            <a:noFill/>
                          </a:ln>
                          <a:solidFill>
                            <a:schemeClr val="tx1"/>
                          </a:solidFill>
                          <a:effectLst/>
                          <a:uLnTx/>
                          <a:uFillTx/>
                          <a:latin typeface="Microsoft JhengHei"/>
                          <a:ea typeface="微軟正黑體"/>
                          <a:cs typeface="Calibri"/>
                        </a:rPr>
                        <a:t>900 (750)</a:t>
                      </a:r>
                      <a:endParaRPr lang="zh-TW" altLang="en-US" sz="1400" b="1" dirty="0">
                        <a:solidFill>
                          <a:schemeClr val="tx1"/>
                        </a:solidFill>
                        <a:latin typeface="Microsoft JhengHei"/>
                        <a:ea typeface="微軟正黑體"/>
                        <a:cs typeface="Calibri"/>
                      </a:endParaRPr>
                    </a:p>
                  </a:txBody>
                  <a:tcPr marL="17881" marR="17881" marT="8941" marB="894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zh-TW" altLang="en-US" sz="1400" b="1" strike="noStrike">
                          <a:solidFill>
                            <a:schemeClr val="tx1"/>
                          </a:solidFill>
                          <a:effectLst/>
                          <a:latin typeface="Microsoft JhengHei"/>
                          <a:ea typeface="Microsoft JhengHei"/>
                          <a:cs typeface="Calibri"/>
                        </a:rPr>
                        <a:t>旳蔓 </a:t>
                      </a:r>
                      <a:r>
                        <a:rPr lang="en-US" altLang="zh-TW" sz="1400" b="1" strike="noStrike" dirty="0">
                          <a:solidFill>
                            <a:schemeClr val="tx1"/>
                          </a:solidFill>
                          <a:effectLst/>
                          <a:latin typeface="Microsoft JhengHei"/>
                          <a:ea typeface="微軟正黑體"/>
                          <a:cs typeface="Calibri"/>
                        </a:rPr>
                        <a:t>(</a:t>
                      </a:r>
                      <a:r>
                        <a:rPr lang="zh-TW" altLang="en-US" sz="1400" b="1" strike="noStrike">
                          <a:solidFill>
                            <a:schemeClr val="tx1"/>
                          </a:solidFill>
                          <a:effectLst/>
                          <a:latin typeface="Microsoft JhengHei"/>
                          <a:ea typeface="Microsoft JhengHei"/>
                          <a:cs typeface="Calibri"/>
                        </a:rPr>
                        <a:t>和欣</a:t>
                      </a:r>
                      <a:r>
                        <a:rPr lang="en-US" altLang="zh-TW" sz="1400" b="1" strike="noStrike" dirty="0">
                          <a:solidFill>
                            <a:schemeClr val="tx1"/>
                          </a:solidFill>
                          <a:effectLst/>
                          <a:latin typeface="Microsoft JhengHei"/>
                          <a:ea typeface="微軟正黑體"/>
                          <a:cs typeface="Calibri"/>
                        </a:rPr>
                        <a:t>)</a:t>
                      </a:r>
                      <a:endParaRPr lang="zh-TW" altLang="en-US" sz="1400" b="1" strike="noStrike" dirty="0">
                        <a:solidFill>
                          <a:schemeClr val="tx1"/>
                        </a:solidFill>
                        <a:effectLst/>
                        <a:latin typeface="Microsoft JhengHei"/>
                        <a:ea typeface="微軟正黑體"/>
                        <a:cs typeface="Calibri"/>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TW" sz="1400" b="1" i="0" u="none" strike="noStrike" kern="1200" cap="none" spc="0" normalizeH="0" baseline="0" noProof="0" dirty="0">
                          <a:ln>
                            <a:noFill/>
                          </a:ln>
                          <a:solidFill>
                            <a:schemeClr val="tx1"/>
                          </a:solidFill>
                          <a:effectLst/>
                          <a:uLnTx/>
                          <a:uFillTx/>
                          <a:latin typeface="Microsoft JhengHei"/>
                          <a:ea typeface="微軟正黑體"/>
                          <a:cs typeface="Calibri"/>
                        </a:rPr>
                        <a:t>(750)</a:t>
                      </a:r>
                      <a:endParaRPr kumimoji="0" lang="zh-TW" altLang="en-US" sz="1400" b="1" i="0" u="none" strike="noStrike" kern="1200" cap="none" spc="0" normalizeH="0" baseline="0" noProof="0" dirty="0">
                        <a:ln>
                          <a:noFill/>
                        </a:ln>
                        <a:solidFill>
                          <a:schemeClr val="tx1"/>
                        </a:solidFill>
                        <a:effectLst/>
                        <a:uLnTx/>
                        <a:uFillTx/>
                        <a:latin typeface="Microsoft JhengHei"/>
                        <a:ea typeface="微軟正黑體"/>
                        <a:cs typeface="Calibri"/>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l" defTabSz="914400">
                        <a:lnSpc>
                          <a:spcPct val="100000"/>
                        </a:lnSpc>
                        <a:spcBef>
                          <a:spcPts val="0"/>
                        </a:spcBef>
                        <a:spcAft>
                          <a:spcPts val="0"/>
                        </a:spcAft>
                        <a:buNone/>
                        <a:tabLst/>
                        <a:defRPr/>
                      </a:pPr>
                      <a:endParaRPr kumimoji="0" lang="zh-TW" altLang="en-US" sz="1400">
                        <a:solidFill>
                          <a:schemeClr val="tx1"/>
                        </a:solidFill>
                        <a:latin typeface="Microsoft JhengHei"/>
                        <a:ea typeface="Microsoft JhengHei"/>
                        <a:cs typeface="Calibri"/>
                      </a:endParaRPr>
                    </a:p>
                  </a:txBody>
                  <a:tcPr marL="17881" marR="17881" marT="8941" marB="8941" anchor="ctr">
                    <a:lnL w="12700" cap="flat" cmpd="sng" algn="ctr">
                      <a:solidFill>
                        <a:schemeClr val="tx1"/>
                      </a:solidFill>
                      <a:prstDash val="solid"/>
                      <a:round/>
                      <a:headEnd type="none" w="med" len="med"/>
                      <a:tailEnd type="none" w="med" len="med"/>
                    </a:lnL>
                    <a:lnR>
                      <a:noFill/>
                    </a:lnR>
                    <a:lnT>
                      <a:noFill/>
                    </a:lnT>
                    <a:lnB>
                      <a:noFill/>
                    </a:lnB>
                    <a:solidFill>
                      <a:srgbClr val="FFFFFF"/>
                    </a:solidFill>
                  </a:tcPr>
                </a:tc>
                <a:extLst>
                  <a:ext uri="{0D108BD9-81ED-4DB2-BD59-A6C34878D82A}">
                    <a16:rowId xmlns:a16="http://schemas.microsoft.com/office/drawing/2014/main" val="4134478697"/>
                  </a:ext>
                </a:extLst>
              </a:tr>
              <a:tr h="229152">
                <a:tc>
                  <a:txBody>
                    <a:bodyPr/>
                    <a:lstStyle/>
                    <a:p>
                      <a:pPr marL="0" marR="0" lvl="0" indent="0" algn="l" defTabSz="914400">
                        <a:lnSpc>
                          <a:spcPct val="100000"/>
                        </a:lnSpc>
                        <a:spcBef>
                          <a:spcPts val="0"/>
                        </a:spcBef>
                        <a:spcAft>
                          <a:spcPts val="0"/>
                        </a:spcAft>
                        <a:buNone/>
                        <a:tabLst/>
                        <a:defRPr/>
                      </a:pPr>
                      <a:endParaRPr kumimoji="0" lang="zh-TW" altLang="en-US" sz="1400">
                        <a:solidFill>
                          <a:schemeClr val="tx1"/>
                        </a:solidFill>
                        <a:latin typeface="Microsoft JhengHei"/>
                        <a:ea typeface="Microsoft JhengHei"/>
                        <a:cs typeface="Calibri"/>
                      </a:endParaRPr>
                    </a:p>
                  </a:txBody>
                  <a:tcPr marL="17881" marR="17881" marT="8941" marB="8941" anchor="ctr">
                    <a:lnL>
                      <a:noFill/>
                    </a:lnL>
                    <a:lnR w="12700" cap="flat" cmpd="sng" algn="ctr">
                      <a:solidFill>
                        <a:schemeClr val="tx1"/>
                      </a:solidFill>
                      <a:prstDash val="solid"/>
                      <a:round/>
                      <a:headEnd type="none" w="med" len="med"/>
                      <a:tailEnd type="none" w="med" len="med"/>
                    </a:lnR>
                    <a:lnT>
                      <a:noFill/>
                    </a:lnT>
                    <a:lnB>
                      <a:noFill/>
                    </a:lnB>
                    <a:solidFill>
                      <a:srgbClr val="FFFFFF"/>
                    </a:solidFill>
                  </a:tcPr>
                </a:tc>
                <a:tc>
                  <a:txBody>
                    <a:bodyPr/>
                    <a:lstStyle/>
                    <a:p>
                      <a:pPr algn="ctr"/>
                      <a:r>
                        <a:rPr kumimoji="0" lang="en-US" altLang="zh-TW" sz="1400" b="1" i="0" u="none" strike="noStrike" kern="1200" cap="none" spc="0" normalizeH="0" baseline="0" noProof="0" dirty="0">
                          <a:ln>
                            <a:noFill/>
                          </a:ln>
                          <a:solidFill>
                            <a:schemeClr val="tx1"/>
                          </a:solidFill>
                          <a:effectLst/>
                          <a:uLnTx/>
                          <a:uFillTx/>
                          <a:latin typeface="Microsoft JhengHei"/>
                          <a:ea typeface="微軟正黑體"/>
                          <a:cs typeface="Calibri"/>
                        </a:rPr>
                        <a:t>6,428</a:t>
                      </a:r>
                      <a:endParaRPr lang="zh-TW" altLang="en-US" sz="1400" b="1" dirty="0">
                        <a:solidFill>
                          <a:schemeClr val="tx1"/>
                        </a:solidFill>
                        <a:latin typeface="Microsoft JhengHei"/>
                        <a:ea typeface="微軟正黑體"/>
                        <a:cs typeface="Calibri"/>
                      </a:endParaRPr>
                    </a:p>
                  </a:txBody>
                  <a:tcPr marL="17881" marR="17881" marT="8941" marB="894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zh-TW" altLang="en-US" sz="1400" b="1">
                          <a:solidFill>
                            <a:schemeClr val="tx1"/>
                          </a:solidFill>
                          <a:latin typeface="Microsoft JhengHei"/>
                          <a:ea typeface="Microsoft JhengHei"/>
                          <a:cs typeface="Calibri"/>
                        </a:rPr>
                        <a:t>凌網 </a:t>
                      </a:r>
                      <a:r>
                        <a:rPr lang="en-US" altLang="zh-TW" sz="1400" b="1" dirty="0">
                          <a:solidFill>
                            <a:schemeClr val="tx1"/>
                          </a:solidFill>
                          <a:latin typeface="Microsoft JhengHei"/>
                          <a:ea typeface="微軟正黑體"/>
                          <a:cs typeface="Calibri"/>
                        </a:rPr>
                        <a:t>(</a:t>
                      </a:r>
                      <a:r>
                        <a:rPr lang="zh-TW" altLang="en-US" sz="1400" b="1">
                          <a:solidFill>
                            <a:schemeClr val="tx1"/>
                          </a:solidFill>
                          <a:latin typeface="Microsoft JhengHei"/>
                          <a:ea typeface="Microsoft JhengHei"/>
                          <a:cs typeface="Calibri"/>
                        </a:rPr>
                        <a:t>毓瑩</a:t>
                      </a:r>
                      <a:r>
                        <a:rPr lang="en-US" altLang="zh-TW" sz="1400" b="1" dirty="0">
                          <a:solidFill>
                            <a:schemeClr val="tx1"/>
                          </a:solidFill>
                          <a:latin typeface="Microsoft JhengHei"/>
                          <a:ea typeface="微軟正黑體"/>
                          <a:cs typeface="Calibri"/>
                        </a:rPr>
                        <a:t>)</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TW" sz="1400" b="1" i="0" u="none" strike="noStrike" kern="1200" cap="none" spc="0" normalizeH="0" baseline="0" noProof="0" dirty="0">
                          <a:ln>
                            <a:noFill/>
                          </a:ln>
                          <a:solidFill>
                            <a:schemeClr val="tx1"/>
                          </a:solidFill>
                          <a:effectLst/>
                          <a:uLnTx/>
                          <a:uFillTx/>
                          <a:latin typeface="Microsoft JhengHei"/>
                          <a:ea typeface="微軟正黑體"/>
                          <a:cs typeface="Calibri"/>
                        </a:rPr>
                        <a:t>1,928</a:t>
                      </a:r>
                      <a:endParaRPr kumimoji="0" lang="zh-TW" altLang="en-US" sz="1400" b="1" i="0" u="none" strike="noStrike" kern="1200" cap="none" spc="0" normalizeH="0" baseline="0" noProof="0" dirty="0">
                        <a:ln>
                          <a:noFill/>
                        </a:ln>
                        <a:solidFill>
                          <a:schemeClr val="tx1"/>
                        </a:solidFill>
                        <a:effectLst/>
                        <a:uLnTx/>
                        <a:uFillTx/>
                        <a:latin typeface="Microsoft JhengHei"/>
                        <a:ea typeface="微軟正黑體"/>
                        <a:cs typeface="Calibri"/>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l" defTabSz="914400">
                        <a:lnSpc>
                          <a:spcPct val="100000"/>
                        </a:lnSpc>
                        <a:spcBef>
                          <a:spcPts val="0"/>
                        </a:spcBef>
                        <a:spcAft>
                          <a:spcPts val="0"/>
                        </a:spcAft>
                        <a:buNone/>
                        <a:tabLst/>
                        <a:defRPr/>
                      </a:pPr>
                      <a:endParaRPr kumimoji="0" lang="zh-TW" altLang="en-US" sz="1400">
                        <a:solidFill>
                          <a:schemeClr val="tx1"/>
                        </a:solidFill>
                        <a:latin typeface="Microsoft JhengHei"/>
                        <a:ea typeface="Microsoft JhengHei"/>
                        <a:cs typeface="Calibri"/>
                      </a:endParaRPr>
                    </a:p>
                  </a:txBody>
                  <a:tcPr marL="17881" marR="17881" marT="8941" marB="8941" anchor="ctr">
                    <a:lnL w="12700" cap="flat" cmpd="sng" algn="ctr">
                      <a:solidFill>
                        <a:schemeClr val="tx1"/>
                      </a:solidFill>
                      <a:prstDash val="solid"/>
                      <a:round/>
                      <a:headEnd type="none" w="med" len="med"/>
                      <a:tailEnd type="none" w="med" len="med"/>
                    </a:lnL>
                    <a:lnR>
                      <a:noFill/>
                    </a:lnR>
                    <a:lnT>
                      <a:noFill/>
                    </a:lnT>
                    <a:lnB>
                      <a:noFill/>
                    </a:lnB>
                    <a:solidFill>
                      <a:srgbClr val="FFFFFF"/>
                    </a:solidFill>
                  </a:tcPr>
                </a:tc>
                <a:extLst>
                  <a:ext uri="{0D108BD9-81ED-4DB2-BD59-A6C34878D82A}">
                    <a16:rowId xmlns:a16="http://schemas.microsoft.com/office/drawing/2014/main" val="3826683856"/>
                  </a:ext>
                </a:extLst>
              </a:tr>
              <a:tr h="229152">
                <a:tc>
                  <a:txBody>
                    <a:bodyPr/>
                    <a:lstStyle/>
                    <a:p>
                      <a:pPr marL="0" marR="0" lvl="0" indent="0" algn="l" defTabSz="914400">
                        <a:lnSpc>
                          <a:spcPct val="100000"/>
                        </a:lnSpc>
                        <a:spcBef>
                          <a:spcPts val="0"/>
                        </a:spcBef>
                        <a:spcAft>
                          <a:spcPts val="0"/>
                        </a:spcAft>
                        <a:buNone/>
                        <a:tabLst/>
                        <a:defRPr/>
                      </a:pPr>
                      <a:endParaRPr kumimoji="0" lang="zh-TW" altLang="en-US" sz="1400">
                        <a:solidFill>
                          <a:schemeClr val="tx1"/>
                        </a:solidFill>
                        <a:latin typeface="Microsoft JhengHei"/>
                        <a:ea typeface="Microsoft JhengHei"/>
                        <a:cs typeface="Calibri"/>
                      </a:endParaRPr>
                    </a:p>
                  </a:txBody>
                  <a:tcPr marL="17881" marR="17881" marT="8941" marB="8941" anchor="ctr">
                    <a:lnL>
                      <a:noFill/>
                    </a:lnL>
                    <a:lnR w="12700" cap="flat" cmpd="sng" algn="ctr">
                      <a:solidFill>
                        <a:schemeClr val="tx1"/>
                      </a:solidFill>
                      <a:prstDash val="solid"/>
                      <a:round/>
                      <a:headEnd type="none" w="med" len="med"/>
                      <a:tailEnd type="none" w="med" len="med"/>
                    </a:lnR>
                    <a:lnT>
                      <a:noFill/>
                    </a:lnT>
                    <a:lnB>
                      <a:noFill/>
                    </a:lnB>
                    <a:solidFill>
                      <a:srgbClr val="FFFFFF"/>
                    </a:solidFill>
                  </a:tcPr>
                </a:tc>
                <a:tc>
                  <a:txBody>
                    <a:bodyPr/>
                    <a:lstStyle/>
                    <a:p>
                      <a:pPr algn="ctr"/>
                      <a:r>
                        <a:rPr lang="en-US" altLang="zh-TW" sz="1400" b="1" dirty="0">
                          <a:solidFill>
                            <a:schemeClr val="tx1"/>
                          </a:solidFill>
                          <a:latin typeface="Microsoft JhengHei"/>
                          <a:ea typeface="微軟正黑體"/>
                          <a:cs typeface="Calibri"/>
                        </a:rPr>
                        <a:t>500</a:t>
                      </a:r>
                      <a:endParaRPr lang="zh-TW" altLang="en-US" sz="1400" b="1" dirty="0">
                        <a:solidFill>
                          <a:schemeClr val="tx1"/>
                        </a:solidFill>
                        <a:latin typeface="Microsoft JhengHei"/>
                        <a:ea typeface="微軟正黑體"/>
                        <a:cs typeface="Calibri"/>
                      </a:endParaRPr>
                    </a:p>
                  </a:txBody>
                  <a:tcPr marL="17881" marR="17881" marT="8941" marB="894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zh-TW" altLang="en-US" sz="1400" b="1" strike="noStrike">
                          <a:solidFill>
                            <a:schemeClr val="tx1"/>
                          </a:solidFill>
                          <a:effectLst/>
                          <a:latin typeface="Microsoft JhengHei"/>
                          <a:ea typeface="Microsoft JhengHei"/>
                          <a:cs typeface="Calibri"/>
                        </a:rPr>
                        <a:t>台灣網路智能學會</a:t>
                      </a:r>
                      <a:r>
                        <a:rPr lang="en-US" altLang="zh-TW" sz="1400" b="1" strike="noStrike" dirty="0">
                          <a:solidFill>
                            <a:schemeClr val="tx1"/>
                          </a:solidFill>
                          <a:effectLst/>
                          <a:latin typeface="Microsoft JhengHei"/>
                          <a:ea typeface="微軟正黑體"/>
                          <a:cs typeface="Calibri"/>
                        </a:rPr>
                        <a:t>(</a:t>
                      </a:r>
                      <a:r>
                        <a:rPr lang="zh-TW" altLang="en-US" sz="1400" b="1" strike="noStrike">
                          <a:solidFill>
                            <a:schemeClr val="tx1"/>
                          </a:solidFill>
                          <a:effectLst/>
                          <a:latin typeface="Microsoft JhengHei"/>
                          <a:ea typeface="Microsoft JhengHei"/>
                          <a:cs typeface="Calibri"/>
                        </a:rPr>
                        <a:t>傳育</a:t>
                      </a:r>
                      <a:r>
                        <a:rPr lang="en-US" altLang="zh-TW" sz="1400" b="1" strike="noStrike" dirty="0">
                          <a:solidFill>
                            <a:schemeClr val="tx1"/>
                          </a:solidFill>
                          <a:effectLst/>
                          <a:latin typeface="Microsoft JhengHei"/>
                          <a:ea typeface="微軟正黑體"/>
                          <a:cs typeface="Calibri"/>
                        </a:rPr>
                        <a:t>)</a:t>
                      </a:r>
                      <a:endParaRPr lang="zh-TW" altLang="en-US" sz="1400" b="1" strike="noStrike" dirty="0">
                        <a:solidFill>
                          <a:schemeClr val="tx1"/>
                        </a:solidFill>
                        <a:effectLst/>
                        <a:latin typeface="Microsoft JhengHei"/>
                        <a:ea typeface="微軟正黑體"/>
                        <a:cs typeface="Calibri"/>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TW" sz="1400" b="1" i="0" u="none" strike="noStrike" kern="1200" cap="none" spc="0" normalizeH="0" baseline="0" noProof="0" dirty="0">
                          <a:ln>
                            <a:noFill/>
                          </a:ln>
                          <a:solidFill>
                            <a:schemeClr val="tx1"/>
                          </a:solidFill>
                          <a:effectLst/>
                          <a:uLnTx/>
                          <a:uFillTx/>
                          <a:latin typeface="Microsoft JhengHei"/>
                          <a:ea typeface="微軟正黑體"/>
                          <a:cs typeface="Calibri"/>
                        </a:rPr>
                        <a:t>500</a:t>
                      </a:r>
                      <a:endParaRPr kumimoji="0" lang="zh-TW" altLang="en-US" sz="1400" b="1" i="0" u="none" strike="noStrike" kern="1200" cap="none" spc="0" normalizeH="0" baseline="0" noProof="0" dirty="0">
                        <a:ln>
                          <a:noFill/>
                        </a:ln>
                        <a:solidFill>
                          <a:schemeClr val="tx1"/>
                        </a:solidFill>
                        <a:effectLst/>
                        <a:uLnTx/>
                        <a:uFillTx/>
                        <a:latin typeface="Microsoft JhengHei"/>
                        <a:ea typeface="微軟正黑體"/>
                        <a:cs typeface="Calibri"/>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l" defTabSz="914400">
                        <a:lnSpc>
                          <a:spcPct val="100000"/>
                        </a:lnSpc>
                        <a:spcBef>
                          <a:spcPts val="0"/>
                        </a:spcBef>
                        <a:spcAft>
                          <a:spcPts val="0"/>
                        </a:spcAft>
                        <a:buNone/>
                        <a:tabLst/>
                        <a:defRPr/>
                      </a:pPr>
                      <a:endParaRPr kumimoji="0" lang="zh-TW" altLang="en-US" sz="1400">
                        <a:solidFill>
                          <a:schemeClr val="tx1"/>
                        </a:solidFill>
                        <a:latin typeface="Microsoft JhengHei"/>
                        <a:ea typeface="Microsoft JhengHei"/>
                        <a:cs typeface="Calibri"/>
                      </a:endParaRPr>
                    </a:p>
                  </a:txBody>
                  <a:tcPr marL="17881" marR="17881" marT="8941" marB="8941" anchor="ctr">
                    <a:lnL w="12700" cap="flat" cmpd="sng" algn="ctr">
                      <a:solidFill>
                        <a:schemeClr val="tx1"/>
                      </a:solidFill>
                      <a:prstDash val="solid"/>
                      <a:round/>
                      <a:headEnd type="none" w="med" len="med"/>
                      <a:tailEnd type="none" w="med" len="med"/>
                    </a:lnL>
                    <a:lnR>
                      <a:noFill/>
                    </a:lnR>
                    <a:lnT>
                      <a:noFill/>
                    </a:lnT>
                    <a:lnB>
                      <a:noFill/>
                    </a:lnB>
                    <a:solidFill>
                      <a:srgbClr val="FFFFFF"/>
                    </a:solidFill>
                  </a:tcPr>
                </a:tc>
                <a:extLst>
                  <a:ext uri="{0D108BD9-81ED-4DB2-BD59-A6C34878D82A}">
                    <a16:rowId xmlns:a16="http://schemas.microsoft.com/office/drawing/2014/main" val="1382716069"/>
                  </a:ext>
                </a:extLst>
              </a:tr>
              <a:tr h="229152">
                <a:tc>
                  <a:txBody>
                    <a:bodyPr/>
                    <a:lstStyle/>
                    <a:p>
                      <a:pPr marL="0" marR="0" lvl="0" indent="0" algn="l" defTabSz="914400">
                        <a:lnSpc>
                          <a:spcPct val="100000"/>
                        </a:lnSpc>
                        <a:spcBef>
                          <a:spcPts val="0"/>
                        </a:spcBef>
                        <a:spcAft>
                          <a:spcPts val="0"/>
                        </a:spcAft>
                        <a:buNone/>
                        <a:tabLst/>
                        <a:defRPr/>
                      </a:pPr>
                      <a:endParaRPr kumimoji="0" lang="zh-TW" altLang="en-US" sz="1400">
                        <a:solidFill>
                          <a:schemeClr val="tx1"/>
                        </a:solidFill>
                        <a:latin typeface="Microsoft JhengHei"/>
                        <a:ea typeface="Microsoft JhengHei"/>
                        <a:cs typeface="Calibri"/>
                      </a:endParaRPr>
                    </a:p>
                  </a:txBody>
                  <a:tcPr marL="17881" marR="17881" marT="8941" marB="8941" anchor="ctr">
                    <a:lnL>
                      <a:noFill/>
                    </a:lnL>
                    <a:lnR w="12700" cap="flat" cmpd="sng" algn="ctr">
                      <a:solidFill>
                        <a:schemeClr val="tx1"/>
                      </a:solidFill>
                      <a:prstDash val="solid"/>
                      <a:round/>
                      <a:headEnd type="none" w="med" len="med"/>
                      <a:tailEnd type="none" w="med" len="med"/>
                    </a:lnR>
                    <a:lnT>
                      <a:noFill/>
                    </a:lnT>
                    <a:lnB>
                      <a:noFill/>
                    </a:lnB>
                    <a:solidFill>
                      <a:srgbClr val="FFFFFF"/>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TW" sz="1400" b="1" strike="noStrike" dirty="0">
                          <a:solidFill>
                            <a:srgbClr val="0000FF"/>
                          </a:solidFill>
                          <a:latin typeface="Microsoft JhengHei"/>
                          <a:ea typeface="微軟正黑體"/>
                          <a:cs typeface="Calibri"/>
                        </a:rPr>
                        <a:t>(1,500)</a:t>
                      </a: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zh-TW" altLang="en-US" sz="1400" b="1" u="none" strike="noStrike">
                          <a:solidFill>
                            <a:srgbClr val="0000FF"/>
                          </a:solidFill>
                          <a:latin typeface="Microsoft JhengHei"/>
                          <a:ea typeface="Microsoft JhengHei"/>
                          <a:cs typeface="Calibri"/>
                        </a:rPr>
                        <a:t>群邁 </a:t>
                      </a:r>
                      <a:r>
                        <a:rPr lang="en-US" altLang="zh-TW" sz="1400" b="1" strike="noStrike" dirty="0">
                          <a:solidFill>
                            <a:srgbClr val="0000FF"/>
                          </a:solidFill>
                          <a:effectLst/>
                          <a:latin typeface="Microsoft JhengHei"/>
                          <a:ea typeface="微軟正黑體"/>
                          <a:cs typeface="Calibri"/>
                        </a:rPr>
                        <a:t>(</a:t>
                      </a:r>
                      <a:r>
                        <a:rPr lang="zh-TW" altLang="en-US" sz="1400" b="1" strike="noStrike">
                          <a:solidFill>
                            <a:srgbClr val="0000FF"/>
                          </a:solidFill>
                          <a:effectLst/>
                          <a:latin typeface="Microsoft JhengHei"/>
                          <a:ea typeface="Microsoft JhengHei"/>
                          <a:cs typeface="Calibri"/>
                        </a:rPr>
                        <a:t>增英</a:t>
                      </a:r>
                      <a:r>
                        <a:rPr lang="en-US" altLang="zh-TW" sz="1400" b="1" strike="noStrike" dirty="0">
                          <a:solidFill>
                            <a:srgbClr val="0000FF"/>
                          </a:solidFill>
                          <a:effectLst/>
                          <a:latin typeface="Microsoft JhengHei"/>
                          <a:ea typeface="微軟正黑體"/>
                          <a:cs typeface="Calibri"/>
                        </a:rPr>
                        <a:t>)</a:t>
                      </a:r>
                      <a:endParaRPr lang="en-US" altLang="zh-TW" sz="1400" b="1" u="none" strike="noStrike">
                        <a:solidFill>
                          <a:srgbClr val="0000FF"/>
                        </a:solidFill>
                        <a:latin typeface="Microsoft JhengHei"/>
                        <a:ea typeface="微軟正黑體"/>
                        <a:cs typeface="Calibri"/>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TW" sz="1400" b="1" strike="noStrike" dirty="0">
                          <a:solidFill>
                            <a:srgbClr val="0000FF"/>
                          </a:solidFill>
                          <a:latin typeface="Microsoft JhengHei"/>
                          <a:ea typeface="微軟正黑體"/>
                          <a:cs typeface="Calibri"/>
                        </a:rPr>
                        <a:t>(1,500)</a:t>
                      </a: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l" defTabSz="914400">
                        <a:lnSpc>
                          <a:spcPct val="100000"/>
                        </a:lnSpc>
                        <a:spcBef>
                          <a:spcPts val="0"/>
                        </a:spcBef>
                        <a:spcAft>
                          <a:spcPts val="0"/>
                        </a:spcAft>
                        <a:buNone/>
                        <a:tabLst/>
                        <a:defRPr/>
                      </a:pPr>
                      <a:endParaRPr kumimoji="0" lang="zh-TW" altLang="en-US" sz="1400">
                        <a:solidFill>
                          <a:schemeClr val="tx1"/>
                        </a:solidFill>
                        <a:latin typeface="Microsoft JhengHei"/>
                        <a:ea typeface="Microsoft JhengHei"/>
                        <a:cs typeface="Calibri"/>
                      </a:endParaRPr>
                    </a:p>
                  </a:txBody>
                  <a:tcPr marL="17881" marR="17881" marT="8941" marB="8941" anchor="ctr">
                    <a:lnL w="12700" cap="flat" cmpd="sng" algn="ctr">
                      <a:solidFill>
                        <a:schemeClr val="tx1"/>
                      </a:solidFill>
                      <a:prstDash val="solid"/>
                      <a:round/>
                      <a:headEnd type="none" w="med" len="med"/>
                      <a:tailEnd type="none" w="med" len="med"/>
                    </a:lnL>
                    <a:lnR>
                      <a:noFill/>
                    </a:lnR>
                    <a:lnT>
                      <a:noFill/>
                    </a:lnT>
                    <a:lnB>
                      <a:noFill/>
                    </a:lnB>
                    <a:solidFill>
                      <a:srgbClr val="FFFFFF"/>
                    </a:solidFill>
                  </a:tcPr>
                </a:tc>
                <a:extLst>
                  <a:ext uri="{0D108BD9-81ED-4DB2-BD59-A6C34878D82A}">
                    <a16:rowId xmlns:a16="http://schemas.microsoft.com/office/drawing/2014/main" val="3691712343"/>
                  </a:ext>
                </a:extLst>
              </a:tr>
              <a:tr h="229152">
                <a:tc>
                  <a:txBody>
                    <a:bodyPr/>
                    <a:lstStyle/>
                    <a:p>
                      <a:pPr marL="0" marR="0" lvl="0" indent="0" algn="l" defTabSz="914400">
                        <a:lnSpc>
                          <a:spcPct val="100000"/>
                        </a:lnSpc>
                        <a:spcBef>
                          <a:spcPts val="0"/>
                        </a:spcBef>
                        <a:spcAft>
                          <a:spcPts val="0"/>
                        </a:spcAft>
                        <a:buNone/>
                        <a:tabLst/>
                        <a:defRPr/>
                      </a:pPr>
                      <a:endParaRPr kumimoji="0" lang="zh-TW" altLang="en-US" sz="1400">
                        <a:solidFill>
                          <a:schemeClr val="tx1"/>
                        </a:solidFill>
                        <a:latin typeface="Microsoft JhengHei"/>
                        <a:ea typeface="Microsoft JhengHei"/>
                        <a:cs typeface="Calibri"/>
                      </a:endParaRPr>
                    </a:p>
                  </a:txBody>
                  <a:tcPr marL="17881" marR="17881" marT="8941" marB="8941" anchor="ctr">
                    <a:lnL>
                      <a:noFill/>
                    </a:lnL>
                    <a:lnR w="12700" cap="flat" cmpd="sng" algn="ctr">
                      <a:solidFill>
                        <a:schemeClr val="tx1"/>
                      </a:solidFill>
                      <a:prstDash val="solid"/>
                      <a:round/>
                      <a:headEnd type="none" w="med" len="med"/>
                      <a:tailEnd type="none" w="med" len="med"/>
                    </a:lnR>
                    <a:lnT>
                      <a:noFill/>
                    </a:lnT>
                    <a:lnB>
                      <a:noFill/>
                    </a:lnB>
                    <a:solidFill>
                      <a:srgbClr val="FFFFFF"/>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TW" sz="1400" b="1" strike="noStrike">
                        <a:solidFill>
                          <a:srgbClr val="0000FF"/>
                        </a:solidFill>
                        <a:latin typeface="Microsoft JhengHei"/>
                        <a:ea typeface="微軟正黑體"/>
                        <a:cs typeface="Calibri"/>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TW" sz="1400" b="1" u="none" strike="noStrike">
                        <a:solidFill>
                          <a:srgbClr val="0000FF"/>
                        </a:solidFill>
                        <a:latin typeface="Microsoft JhengHei"/>
                        <a:ea typeface="微軟正黑體"/>
                        <a:cs typeface="Calibri"/>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TW" sz="1400" b="1" strike="noStrike">
                        <a:solidFill>
                          <a:srgbClr val="0000FF"/>
                        </a:solidFill>
                        <a:latin typeface="Microsoft JhengHei"/>
                        <a:ea typeface="微軟正黑體"/>
                        <a:cs typeface="Calibri"/>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l" defTabSz="914400">
                        <a:lnSpc>
                          <a:spcPct val="100000"/>
                        </a:lnSpc>
                        <a:spcBef>
                          <a:spcPts val="0"/>
                        </a:spcBef>
                        <a:spcAft>
                          <a:spcPts val="0"/>
                        </a:spcAft>
                        <a:buNone/>
                        <a:tabLst/>
                        <a:defRPr/>
                      </a:pPr>
                      <a:endParaRPr kumimoji="0" lang="zh-TW" altLang="en-US" sz="1400">
                        <a:solidFill>
                          <a:schemeClr val="tx1"/>
                        </a:solidFill>
                        <a:latin typeface="Microsoft JhengHei"/>
                        <a:ea typeface="Microsoft JhengHei"/>
                        <a:cs typeface="Calibri"/>
                      </a:endParaRPr>
                    </a:p>
                  </a:txBody>
                  <a:tcPr marL="17881" marR="17881" marT="8941" marB="8941" anchor="ctr">
                    <a:lnL w="12700" cap="flat" cmpd="sng" algn="ctr">
                      <a:solidFill>
                        <a:schemeClr val="tx1"/>
                      </a:solidFill>
                      <a:prstDash val="solid"/>
                      <a:round/>
                      <a:headEnd type="none" w="med" len="med"/>
                      <a:tailEnd type="none" w="med" len="med"/>
                    </a:lnL>
                    <a:lnR>
                      <a:noFill/>
                    </a:lnR>
                    <a:lnT>
                      <a:noFill/>
                    </a:lnT>
                    <a:lnB>
                      <a:noFill/>
                    </a:lnB>
                    <a:solidFill>
                      <a:srgbClr val="FFFFFF"/>
                    </a:solidFill>
                  </a:tcPr>
                </a:tc>
                <a:extLst>
                  <a:ext uri="{0D108BD9-81ED-4DB2-BD59-A6C34878D82A}">
                    <a16:rowId xmlns:a16="http://schemas.microsoft.com/office/drawing/2014/main" val="611760093"/>
                  </a:ext>
                </a:extLst>
              </a:tr>
              <a:tr h="229152">
                <a:tc>
                  <a:txBody>
                    <a:bodyPr/>
                    <a:lstStyle/>
                    <a:p>
                      <a:pPr marL="0" marR="0" lvl="0" indent="0" algn="l" rtl="0" eaLnBrk="1" fontAlgn="auto" latinLnBrk="0" hangingPunct="1">
                        <a:lnSpc>
                          <a:spcPct val="100000"/>
                        </a:lnSpc>
                        <a:spcBef>
                          <a:spcPts val="0"/>
                        </a:spcBef>
                        <a:spcAft>
                          <a:spcPts val="0"/>
                        </a:spcAft>
                        <a:buClrTx/>
                        <a:buSzTx/>
                        <a:buFontTx/>
                        <a:buNone/>
                      </a:pPr>
                      <a:endParaRPr lang="en-US" altLang="zh-TW" sz="1400" b="1" u="none">
                        <a:solidFill>
                          <a:schemeClr val="tx1"/>
                        </a:solidFill>
                        <a:effectLst/>
                        <a:latin typeface="Microsoft JhengHei"/>
                        <a:ea typeface="微軟正黑體"/>
                        <a:cs typeface="Calibri"/>
                      </a:endParaRPr>
                    </a:p>
                  </a:txBody>
                  <a:tcPr marL="17881" marR="17881" marT="8941" marB="8941" anchor="ctr">
                    <a:lnL>
                      <a:noFill/>
                    </a:lnL>
                    <a:lnR w="12700" cap="flat" cmpd="sng" algn="ctr">
                      <a:solidFill>
                        <a:schemeClr val="tx1"/>
                      </a:solidFill>
                      <a:prstDash val="solid"/>
                      <a:round/>
                      <a:headEnd type="none" w="med" len="med"/>
                      <a:tailEnd type="none" w="med" len="med"/>
                    </a:lnR>
                    <a:lnT>
                      <a:noFill/>
                    </a:lnT>
                    <a:lnB>
                      <a:noFill/>
                    </a:lnB>
                    <a:solidFill>
                      <a:srgbClr val="FFFFFF"/>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zh-TW" altLang="en-US" sz="1400" b="1">
                        <a:solidFill>
                          <a:schemeClr val="tx1"/>
                        </a:solidFill>
                        <a:effectLst/>
                        <a:latin typeface="Microsoft JhengHei"/>
                        <a:ea typeface="Microsoft JhengHei"/>
                        <a:cs typeface="Calibri"/>
                      </a:endParaRPr>
                    </a:p>
                  </a:txBody>
                  <a:tcPr marL="17881" marR="17881" marT="8941" marB="894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a:r>
                        <a:rPr lang="zh-TW" altLang="en-US" sz="1400" b="1" u="none">
                          <a:solidFill>
                            <a:schemeClr val="tx1"/>
                          </a:solidFill>
                          <a:effectLst/>
                          <a:latin typeface="Microsoft JhengHei"/>
                          <a:ea typeface="Microsoft JhengHei"/>
                          <a:cs typeface="Calibri"/>
                        </a:rPr>
                        <a:t>已簽約</a:t>
                      </a:r>
                      <a:endParaRPr lang="en-US" sz="1400" b="1" u="none">
                        <a:solidFill>
                          <a:schemeClr val="tx1"/>
                        </a:solidFill>
                        <a:effectLst/>
                        <a:latin typeface="Microsoft JhengHei"/>
                        <a:ea typeface="Microsoft JhengHei"/>
                        <a:cs typeface="Calibri"/>
                      </a:endParaRPr>
                    </a:p>
                  </a:txBody>
                  <a:tcPr marL="17881" marR="17881" marT="8941" marB="894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a:endParaRPr lang="zh-TW" altLang="en-US" sz="1400" b="1">
                        <a:solidFill>
                          <a:schemeClr val="tx1"/>
                        </a:solidFill>
                        <a:effectLst/>
                        <a:latin typeface="Microsoft JhengHei"/>
                        <a:ea typeface="Microsoft JhengHei"/>
                        <a:cs typeface="Calibri"/>
                      </a:endParaRPr>
                    </a:p>
                  </a:txBody>
                  <a:tcPr marL="17881" marR="17881" marT="8941" marB="894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TW" sz="1400" b="1" u="none">
                        <a:solidFill>
                          <a:schemeClr val="tx1"/>
                        </a:solidFill>
                        <a:effectLst/>
                        <a:latin typeface="Microsoft JhengHei"/>
                        <a:ea typeface="微軟正黑體"/>
                        <a:cs typeface="Calibri"/>
                      </a:endParaRPr>
                    </a:p>
                  </a:txBody>
                  <a:tcPr marL="17881" marR="17881" marT="8941" marB="8941" anchor="ctr">
                    <a:lnL w="12700" cap="flat" cmpd="sng" algn="ctr">
                      <a:solidFill>
                        <a:schemeClr val="tx1"/>
                      </a:solidFill>
                      <a:prstDash val="solid"/>
                      <a:round/>
                      <a:headEnd type="none" w="med" len="med"/>
                      <a:tailEnd type="none" w="med" len="med"/>
                    </a:lnL>
                    <a:lnR>
                      <a:noFill/>
                    </a:lnR>
                    <a:lnT>
                      <a:noFill/>
                    </a:lnT>
                    <a:lnB>
                      <a:noFill/>
                    </a:lnB>
                    <a:solidFill>
                      <a:srgbClr val="FFFFFF"/>
                    </a:solidFill>
                  </a:tcPr>
                </a:tc>
                <a:extLst>
                  <a:ext uri="{0D108BD9-81ED-4DB2-BD59-A6C34878D82A}">
                    <a16:rowId xmlns:a16="http://schemas.microsoft.com/office/drawing/2014/main" val="1845523018"/>
                  </a:ext>
                </a:extLst>
              </a:tr>
              <a:tr h="22915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zh-TW" altLang="en-US" sz="1400" b="1">
                          <a:solidFill>
                            <a:schemeClr val="tx1"/>
                          </a:solidFill>
                          <a:effectLst/>
                          <a:latin typeface="Microsoft JhengHei"/>
                          <a:ea typeface="Microsoft JhengHei"/>
                          <a:cs typeface="Calibri"/>
                        </a:rPr>
                        <a:t>累加：</a:t>
                      </a:r>
                      <a:r>
                        <a:rPr lang="en-US" altLang="zh-TW" sz="1400" b="1" i="0" u="none" strike="noStrike" noProof="0" dirty="0">
                          <a:solidFill>
                            <a:schemeClr val="tx1"/>
                          </a:solidFill>
                          <a:effectLst/>
                          <a:latin typeface="Microsoft JhengHei"/>
                          <a:ea typeface="微軟正黑體"/>
                          <a:cs typeface="Calibri"/>
                        </a:rPr>
                        <a:t>13,395</a:t>
                      </a:r>
                      <a:r>
                        <a:rPr lang="en-US" altLang="zh-TW" sz="1400" b="1" dirty="0">
                          <a:solidFill>
                            <a:schemeClr val="tx1"/>
                          </a:solidFill>
                          <a:effectLst/>
                          <a:latin typeface="Microsoft JhengHei"/>
                          <a:ea typeface="微軟正黑體"/>
                          <a:cs typeface="Calibri"/>
                        </a:rPr>
                        <a:t> (26%)</a:t>
                      </a:r>
                      <a:endParaRPr lang="en-US" altLang="zh-TW" sz="1400" b="1" u="none" dirty="0">
                        <a:solidFill>
                          <a:schemeClr val="tx1"/>
                        </a:solidFill>
                        <a:effectLst/>
                        <a:latin typeface="Microsoft JhengHei"/>
                        <a:ea typeface="微軟正黑體"/>
                        <a:cs typeface="Calibri"/>
                      </a:endParaRPr>
                    </a:p>
                  </a:txBody>
                  <a:tcPr marL="17881" marR="17881" marT="8941" marB="8941" anchor="ctr">
                    <a:lnL>
                      <a:noFill/>
                    </a:lnL>
                    <a:lnR w="12700" cap="flat" cmpd="sng" algn="ctr">
                      <a:solidFill>
                        <a:schemeClr val="tx1"/>
                      </a:solidFill>
                      <a:prstDash val="solid"/>
                      <a:round/>
                      <a:headEnd type="none" w="med" len="med"/>
                      <a:tailEnd type="none" w="med" len="med"/>
                    </a:lnR>
                    <a:lnT>
                      <a:noFill/>
                    </a:lnT>
                    <a:lnB>
                      <a:noFill/>
                    </a:lnB>
                    <a:solidFill>
                      <a:srgbClr val="FFFFFF"/>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TW" sz="1400" b="1" strike="noStrike" dirty="0">
                          <a:solidFill>
                            <a:schemeClr val="tx1"/>
                          </a:solidFill>
                          <a:latin typeface="Microsoft JhengHei"/>
                          <a:ea typeface="微軟正黑體"/>
                          <a:cs typeface="Calibri"/>
                        </a:rPr>
                        <a:t>(2,500)</a:t>
                      </a: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zh-TW" altLang="en-US" sz="1400" b="1" u="none" strike="noStrike">
                          <a:solidFill>
                            <a:schemeClr val="tx1"/>
                          </a:solidFill>
                          <a:latin typeface="Microsoft JhengHei"/>
                          <a:ea typeface="Microsoft JhengHei"/>
                          <a:cs typeface="Calibri"/>
                        </a:rPr>
                        <a:t>丞瑋 </a:t>
                      </a:r>
                      <a:r>
                        <a:rPr lang="en-US" altLang="zh-TW" sz="1400" b="1" strike="noStrike" dirty="0">
                          <a:solidFill>
                            <a:schemeClr val="tx1"/>
                          </a:solidFill>
                          <a:effectLst/>
                          <a:latin typeface="Microsoft JhengHei"/>
                          <a:ea typeface="微軟正黑體"/>
                          <a:cs typeface="Calibri"/>
                        </a:rPr>
                        <a:t>(</a:t>
                      </a:r>
                      <a:r>
                        <a:rPr lang="zh-TW" altLang="en-US" sz="1400" b="1" strike="noStrike">
                          <a:solidFill>
                            <a:schemeClr val="tx1"/>
                          </a:solidFill>
                          <a:effectLst/>
                          <a:latin typeface="Microsoft JhengHei"/>
                          <a:ea typeface="Microsoft JhengHei"/>
                          <a:cs typeface="Calibri"/>
                        </a:rPr>
                        <a:t>增英</a:t>
                      </a:r>
                      <a:r>
                        <a:rPr lang="en-US" altLang="zh-TW" sz="1400" b="1" strike="noStrike" dirty="0">
                          <a:solidFill>
                            <a:schemeClr val="tx1"/>
                          </a:solidFill>
                          <a:effectLst/>
                          <a:latin typeface="Microsoft JhengHei"/>
                          <a:ea typeface="微軟正黑體"/>
                          <a:cs typeface="Calibri"/>
                        </a:rPr>
                        <a:t>)</a:t>
                      </a:r>
                      <a:endParaRPr lang="en-US" altLang="zh-TW" sz="1400" b="1" u="none" strike="noStrike" dirty="0">
                        <a:solidFill>
                          <a:schemeClr val="tx1"/>
                        </a:solidFill>
                        <a:latin typeface="Microsoft JhengHei"/>
                        <a:ea typeface="微軟正黑體"/>
                        <a:cs typeface="Calibri"/>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TW" sz="1400" b="1" strike="noStrike" dirty="0">
                          <a:solidFill>
                            <a:schemeClr val="tx1"/>
                          </a:solidFill>
                          <a:latin typeface="Microsoft JhengHei"/>
                          <a:ea typeface="微軟正黑體"/>
                          <a:cs typeface="Calibri"/>
                        </a:rPr>
                        <a:t>(2,500)</a:t>
                      </a: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marL="0" marR="0" lvl="0" indent="0" algn="l" rtl="0" eaLnBrk="1" fontAlgn="auto" latinLnBrk="0" hangingPunct="1">
                        <a:lnSpc>
                          <a:spcPct val="100000"/>
                        </a:lnSpc>
                        <a:spcBef>
                          <a:spcPts val="0"/>
                        </a:spcBef>
                        <a:spcAft>
                          <a:spcPts val="0"/>
                        </a:spcAft>
                        <a:buClrTx/>
                        <a:buSzTx/>
                        <a:buFontTx/>
                        <a:buNone/>
                      </a:pPr>
                      <a:r>
                        <a:rPr lang="zh-TW" altLang="en-US" sz="1400" b="1">
                          <a:solidFill>
                            <a:schemeClr val="tx1"/>
                          </a:solidFill>
                          <a:effectLst/>
                          <a:latin typeface="Microsoft JhengHei"/>
                          <a:ea typeface="Microsoft JhengHei"/>
                          <a:cs typeface="Calibri"/>
                        </a:rPr>
                        <a:t> 累加：</a:t>
                      </a:r>
                      <a:r>
                        <a:rPr lang="en-US" altLang="zh-TW" sz="1400" b="1" u="none" dirty="0">
                          <a:solidFill>
                            <a:schemeClr val="tx1"/>
                          </a:solidFill>
                          <a:effectLst/>
                          <a:latin typeface="Microsoft JhengHei"/>
                          <a:ea typeface="微軟正黑體"/>
                          <a:cs typeface="Calibri"/>
                        </a:rPr>
                        <a:t>21,939</a:t>
                      </a:r>
                      <a:r>
                        <a:rPr lang="en-US" altLang="zh-TW" sz="1400" b="1" dirty="0">
                          <a:solidFill>
                            <a:schemeClr val="tx1"/>
                          </a:solidFill>
                          <a:effectLst/>
                          <a:latin typeface="Microsoft JhengHei"/>
                          <a:ea typeface="微軟正黑體"/>
                          <a:cs typeface="Calibri"/>
                        </a:rPr>
                        <a:t> (</a:t>
                      </a:r>
                      <a:r>
                        <a:rPr lang="en-US" altLang="zh-TW" sz="1400" b="1" i="0" u="none" strike="noStrike" kern="1200" cap="none" spc="0" normalizeH="0" baseline="0" noProof="0" dirty="0">
                          <a:ln>
                            <a:noFill/>
                          </a:ln>
                          <a:solidFill>
                            <a:schemeClr val="tx1"/>
                          </a:solidFill>
                          <a:effectLst/>
                          <a:uLnTx/>
                          <a:uFillTx/>
                          <a:latin typeface="Microsoft JhengHei"/>
                          <a:ea typeface="微軟正黑體"/>
                          <a:cs typeface="Calibri"/>
                        </a:rPr>
                        <a:t>42</a:t>
                      </a:r>
                      <a:r>
                        <a:rPr lang="en-US" altLang="zh-TW" sz="1400" b="1" dirty="0">
                          <a:solidFill>
                            <a:schemeClr val="tx1"/>
                          </a:solidFill>
                          <a:effectLst/>
                          <a:latin typeface="Microsoft JhengHei"/>
                          <a:ea typeface="微軟正黑體"/>
                          <a:cs typeface="Calibri"/>
                        </a:rPr>
                        <a:t>%)</a:t>
                      </a:r>
                      <a:endParaRPr lang="en-US" altLang="zh-TW" sz="1400" b="1" u="none" dirty="0">
                        <a:solidFill>
                          <a:schemeClr val="tx1"/>
                        </a:solidFill>
                        <a:effectLst/>
                        <a:latin typeface="Microsoft JhengHei"/>
                        <a:ea typeface="微軟正黑體"/>
                        <a:cs typeface="Calibri"/>
                      </a:endParaRPr>
                    </a:p>
                  </a:txBody>
                  <a:tcPr marL="17881" marR="17881" marT="8941" marB="8941" anchor="ctr">
                    <a:lnL w="12700" cap="flat" cmpd="sng" algn="ctr">
                      <a:solidFill>
                        <a:schemeClr val="tx1"/>
                      </a:solidFill>
                      <a:prstDash val="solid"/>
                      <a:round/>
                      <a:headEnd type="none" w="med" len="med"/>
                      <a:tailEnd type="none" w="med" len="med"/>
                    </a:lnL>
                    <a:lnR>
                      <a:noFill/>
                    </a:lnR>
                    <a:lnT>
                      <a:noFill/>
                    </a:lnT>
                    <a:lnB>
                      <a:noFill/>
                    </a:lnB>
                    <a:solidFill>
                      <a:srgbClr val="FFFFFF"/>
                    </a:solidFill>
                  </a:tcPr>
                </a:tc>
                <a:extLst>
                  <a:ext uri="{0D108BD9-81ED-4DB2-BD59-A6C34878D82A}">
                    <a16:rowId xmlns:a16="http://schemas.microsoft.com/office/drawing/2014/main" val="3115033377"/>
                  </a:ext>
                </a:extLst>
              </a:tr>
              <a:tr h="22915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zh-TW" altLang="en-US" sz="1400" b="1" i="0" u="none" strike="noStrike" kern="1200" cap="none" spc="0" normalizeH="0" baseline="0" noProof="0">
                          <a:ln>
                            <a:noFill/>
                          </a:ln>
                          <a:solidFill>
                            <a:schemeClr val="tx1"/>
                          </a:solidFill>
                          <a:effectLst/>
                          <a:uLnTx/>
                          <a:uFillTx/>
                          <a:latin typeface="Microsoft JhengHei"/>
                          <a:ea typeface="Microsoft JhengHei"/>
                          <a:cs typeface="Calibri"/>
                        </a:rPr>
                        <a:t>簽約數：</a:t>
                      </a:r>
                      <a:r>
                        <a:rPr kumimoji="0" lang="en-US" altLang="zh-TW" sz="1400" b="1" i="0" u="none" strike="noStrike" kern="1200" cap="none" spc="0" normalizeH="0" baseline="0" noProof="0" dirty="0">
                          <a:ln>
                            <a:noFill/>
                          </a:ln>
                          <a:solidFill>
                            <a:schemeClr val="tx1"/>
                          </a:solidFill>
                          <a:effectLst/>
                          <a:uLnTx/>
                          <a:uFillTx/>
                          <a:latin typeface="Microsoft JhengHei"/>
                          <a:ea typeface="微軟正黑體"/>
                          <a:cs typeface="Calibri"/>
                        </a:rPr>
                        <a:t>13</a:t>
                      </a:r>
                      <a:r>
                        <a:rPr lang="en-US" altLang="zh-TW" sz="1400" b="1" i="0" u="none" strike="noStrike" kern="1200" cap="none" spc="0" normalizeH="0" baseline="0" noProof="0" dirty="0">
                          <a:ln>
                            <a:noFill/>
                          </a:ln>
                          <a:solidFill>
                            <a:schemeClr val="tx1"/>
                          </a:solidFill>
                          <a:effectLst/>
                          <a:uLnTx/>
                          <a:uFillTx/>
                          <a:latin typeface="Microsoft JhengHei"/>
                          <a:ea typeface="微軟正黑體"/>
                          <a:cs typeface="Calibri"/>
                        </a:rPr>
                        <a:t>,395</a:t>
                      </a:r>
                      <a:endParaRPr kumimoji="0" lang="en-US" altLang="zh-TW" sz="1400" b="1" i="0" u="none" strike="noStrike" kern="1200" cap="none" spc="0" normalizeH="0" baseline="0" noProof="0" dirty="0">
                        <a:ln>
                          <a:noFill/>
                        </a:ln>
                        <a:solidFill>
                          <a:schemeClr val="tx1"/>
                        </a:solidFill>
                        <a:effectLst/>
                        <a:uLnTx/>
                        <a:uFillTx/>
                        <a:latin typeface="Microsoft JhengHei"/>
                        <a:ea typeface="微軟正黑體"/>
                        <a:cs typeface="Calibri"/>
                      </a:endParaRPr>
                    </a:p>
                  </a:txBody>
                  <a:tcPr marL="17881" marR="17881" marT="8941" marB="8941" anchor="ctr">
                    <a:lnL>
                      <a:noFill/>
                    </a:lnL>
                    <a:lnR w="12700" cap="flat" cmpd="sng" algn="ctr">
                      <a:solidFill>
                        <a:schemeClr val="tx1"/>
                      </a:solidFill>
                      <a:prstDash val="solid"/>
                      <a:round/>
                      <a:headEnd type="none" w="med" len="med"/>
                      <a:tailEnd type="none" w="med" len="med"/>
                    </a:lnR>
                    <a:lnT>
                      <a:noFill/>
                    </a:lnT>
                    <a:lnB>
                      <a:noFill/>
                    </a:lnB>
                    <a:solidFill>
                      <a:srgbClr val="FFFFFF"/>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TW" sz="1400" b="1" dirty="0">
                          <a:solidFill>
                            <a:schemeClr val="tx1"/>
                          </a:solidFill>
                          <a:latin typeface="Microsoft JhengHei"/>
                          <a:ea typeface="微軟正黑體"/>
                          <a:cs typeface="Calibri"/>
                        </a:rPr>
                        <a:t>(2,000)</a:t>
                      </a: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zh-TW" altLang="en-US" sz="1400" b="1" i="0" u="none" strike="noStrike" baseline="0">
                          <a:solidFill>
                            <a:schemeClr val="tx1"/>
                          </a:solidFill>
                          <a:effectLst/>
                          <a:latin typeface="Microsoft JhengHei"/>
                          <a:ea typeface="Microsoft JhengHei"/>
                          <a:cs typeface="Calibri"/>
                        </a:rPr>
                        <a:t>資敏 </a:t>
                      </a:r>
                      <a:r>
                        <a:rPr lang="en-US" altLang="zh-TW" sz="1400" b="1" strike="noStrike" dirty="0">
                          <a:solidFill>
                            <a:schemeClr val="tx1"/>
                          </a:solidFill>
                          <a:effectLst/>
                          <a:latin typeface="Microsoft JhengHei"/>
                          <a:ea typeface="微軟正黑體"/>
                          <a:cs typeface="Calibri"/>
                        </a:rPr>
                        <a:t>(</a:t>
                      </a:r>
                      <a:r>
                        <a:rPr lang="zh-TW" altLang="en-US" sz="1400" b="1" strike="noStrike">
                          <a:solidFill>
                            <a:schemeClr val="tx1"/>
                          </a:solidFill>
                          <a:effectLst/>
                          <a:latin typeface="Microsoft JhengHei"/>
                          <a:ea typeface="Microsoft JhengHei"/>
                          <a:cs typeface="Calibri"/>
                        </a:rPr>
                        <a:t>和欣</a:t>
                      </a:r>
                      <a:r>
                        <a:rPr lang="en-US" altLang="zh-TW" sz="1400" b="1" strike="noStrike" dirty="0">
                          <a:solidFill>
                            <a:schemeClr val="tx1"/>
                          </a:solidFill>
                          <a:effectLst/>
                          <a:latin typeface="Microsoft JhengHei"/>
                          <a:ea typeface="微軟正黑體"/>
                          <a:cs typeface="Calibri"/>
                        </a:rPr>
                        <a:t>)</a:t>
                      </a:r>
                      <a:endParaRPr lang="en-US" altLang="zh-TW" sz="1400" b="1" u="none" strike="noStrike" dirty="0">
                        <a:solidFill>
                          <a:schemeClr val="tx1"/>
                        </a:solidFill>
                        <a:latin typeface="Microsoft JhengHei"/>
                        <a:ea typeface="微軟正黑體"/>
                        <a:cs typeface="Calibri"/>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TW" sz="1400" b="1" dirty="0">
                          <a:solidFill>
                            <a:schemeClr val="tx1"/>
                          </a:solidFill>
                          <a:latin typeface="Microsoft JhengHei"/>
                          <a:ea typeface="微軟正黑體"/>
                          <a:cs typeface="Calibri"/>
                        </a:rPr>
                        <a:t>(2,000)</a:t>
                      </a: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marL="0" marR="0" lvl="0" indent="0" algn="l" rtl="0" eaLnBrk="1" fontAlgn="auto" latinLnBrk="0" hangingPunct="1">
                        <a:lnSpc>
                          <a:spcPct val="100000"/>
                        </a:lnSpc>
                        <a:spcBef>
                          <a:spcPts val="0"/>
                        </a:spcBef>
                        <a:spcAft>
                          <a:spcPts val="0"/>
                        </a:spcAft>
                        <a:buClrTx/>
                        <a:buSzTx/>
                        <a:buFontTx/>
                        <a:buNone/>
                      </a:pPr>
                      <a:r>
                        <a:rPr lang="zh-TW" altLang="en-US" sz="1400" b="1" i="0" u="none" strike="noStrike" kern="1200" cap="none" spc="0" normalizeH="0" baseline="0" noProof="0" dirty="0">
                          <a:ln>
                            <a:noFill/>
                          </a:ln>
                          <a:solidFill>
                            <a:schemeClr val="tx1"/>
                          </a:solidFill>
                          <a:effectLst/>
                          <a:uLnTx/>
                          <a:uFillTx/>
                          <a:latin typeface="Microsoft JhengHei"/>
                          <a:ea typeface="Microsoft JhengHei"/>
                          <a:cs typeface="Calibri"/>
                        </a:rPr>
                        <a:t> </a:t>
                      </a:r>
                      <a:r>
                        <a:rPr kumimoji="0" lang="zh-TW" altLang="en-US" sz="1400" b="1" i="0" u="none" strike="noStrike" kern="1200" cap="none" spc="0" normalizeH="0" baseline="0" noProof="0">
                          <a:ln>
                            <a:noFill/>
                          </a:ln>
                          <a:solidFill>
                            <a:schemeClr val="tx1"/>
                          </a:solidFill>
                          <a:effectLst/>
                          <a:uLnTx/>
                          <a:uFillTx/>
                          <a:latin typeface="Microsoft JhengHei"/>
                          <a:ea typeface="Microsoft JhengHei"/>
                          <a:cs typeface="Calibri"/>
                        </a:rPr>
                        <a:t>認列數：</a:t>
                      </a:r>
                      <a:r>
                        <a:rPr kumimoji="0" lang="en-US" altLang="zh-TW" sz="1400" b="1" i="0" u="none" strike="noStrike" kern="1200" cap="none" spc="0" normalizeH="0" baseline="0" noProof="0" dirty="0">
                          <a:ln>
                            <a:noFill/>
                          </a:ln>
                          <a:solidFill>
                            <a:schemeClr val="tx1"/>
                          </a:solidFill>
                          <a:effectLst/>
                          <a:uLnTx/>
                          <a:uFillTx/>
                          <a:latin typeface="Microsoft JhengHei"/>
                          <a:ea typeface="微軟正黑體"/>
                          <a:cs typeface="Calibri"/>
                        </a:rPr>
                        <a:t>12</a:t>
                      </a:r>
                      <a:r>
                        <a:rPr lang="en-US" altLang="zh-TW" sz="1400" b="1" i="0" u="none" strike="noStrike" kern="1200" cap="none" spc="0" normalizeH="0" baseline="0" noProof="0" dirty="0">
                          <a:ln>
                            <a:noFill/>
                          </a:ln>
                          <a:solidFill>
                            <a:schemeClr val="tx1"/>
                          </a:solidFill>
                          <a:effectLst/>
                          <a:uLnTx/>
                          <a:uFillTx/>
                          <a:latin typeface="Microsoft JhengHei"/>
                          <a:ea typeface="微軟正黑體"/>
                          <a:cs typeface="Calibri"/>
                        </a:rPr>
                        <a:t>,745</a:t>
                      </a:r>
                      <a:endParaRPr kumimoji="0" lang="en-US" altLang="zh-TW" sz="1400" b="1" i="0" u="none" strike="noStrike" kern="1200" cap="none" spc="0" normalizeH="0" baseline="0" noProof="0" dirty="0">
                        <a:ln>
                          <a:noFill/>
                        </a:ln>
                        <a:solidFill>
                          <a:schemeClr val="tx1"/>
                        </a:solidFill>
                        <a:effectLst/>
                        <a:uLnTx/>
                        <a:uFillTx/>
                        <a:latin typeface="Microsoft JhengHei"/>
                        <a:ea typeface="微軟正黑體"/>
                        <a:cs typeface="Calibri"/>
                      </a:endParaRPr>
                    </a:p>
                  </a:txBody>
                  <a:tcPr marL="17881" marR="17881" marT="8941" marB="8941" anchor="ctr">
                    <a:lnL w="12700" cap="flat" cmpd="sng" algn="ctr">
                      <a:solidFill>
                        <a:schemeClr val="tx1"/>
                      </a:solidFill>
                      <a:prstDash val="solid"/>
                      <a:round/>
                      <a:headEnd type="none" w="med" len="med"/>
                      <a:tailEnd type="none" w="med" len="med"/>
                    </a:lnL>
                    <a:lnR>
                      <a:noFill/>
                    </a:lnR>
                    <a:lnT>
                      <a:noFill/>
                    </a:lnT>
                    <a:lnB>
                      <a:noFill/>
                    </a:lnB>
                    <a:solidFill>
                      <a:srgbClr val="FFFFFF"/>
                    </a:solidFill>
                  </a:tcPr>
                </a:tc>
                <a:extLst>
                  <a:ext uri="{0D108BD9-81ED-4DB2-BD59-A6C34878D82A}">
                    <a16:rowId xmlns:a16="http://schemas.microsoft.com/office/drawing/2014/main" val="2926617443"/>
                  </a:ext>
                </a:extLst>
              </a:tr>
              <a:tr h="229152">
                <a:tc>
                  <a:txBody>
                    <a:bodyPr/>
                    <a:lstStyle/>
                    <a:p>
                      <a:pPr marL="0" marR="0" lvl="0" indent="0" algn="l" rtl="0" eaLnBrk="1" fontAlgn="auto" latinLnBrk="0" hangingPunct="1">
                        <a:lnSpc>
                          <a:spcPct val="100000"/>
                        </a:lnSpc>
                        <a:spcBef>
                          <a:spcPts val="0"/>
                        </a:spcBef>
                        <a:spcAft>
                          <a:spcPts val="0"/>
                        </a:spcAft>
                        <a:buClrTx/>
                        <a:buSzTx/>
                        <a:buFontTx/>
                        <a:buNone/>
                      </a:pPr>
                      <a:endParaRPr lang="en-US" altLang="zh-TW" sz="1400" b="1" u="none">
                        <a:solidFill>
                          <a:schemeClr val="tx1"/>
                        </a:solidFill>
                        <a:effectLst/>
                        <a:latin typeface="Microsoft JhengHei"/>
                        <a:ea typeface="微軟正黑體"/>
                        <a:cs typeface="Calibri"/>
                      </a:endParaRPr>
                    </a:p>
                  </a:txBody>
                  <a:tcPr marL="17881" marR="17881" marT="8941" marB="8941" anchor="ctr">
                    <a:lnL>
                      <a:noFill/>
                    </a:lnL>
                    <a:lnR w="12700" cap="flat" cmpd="sng" algn="ctr">
                      <a:solidFill>
                        <a:schemeClr val="tx1"/>
                      </a:solidFill>
                      <a:prstDash val="solid"/>
                      <a:round/>
                      <a:headEnd type="none" w="med" len="med"/>
                      <a:tailEnd type="none" w="med" len="med"/>
                    </a:lnR>
                    <a:lnT>
                      <a:noFill/>
                    </a:lnT>
                    <a:lnB>
                      <a:noFill/>
                    </a:lnB>
                    <a:solidFill>
                      <a:srgbClr val="FFFFFF"/>
                    </a:solidFill>
                  </a:tcPr>
                </a:tc>
                <a:tc>
                  <a:txBody>
                    <a:bodyPr/>
                    <a:lstStyle/>
                    <a:p>
                      <a:pPr algn="ctr"/>
                      <a:r>
                        <a:rPr lang="en-US" altLang="zh-TW" sz="1400" b="1" dirty="0">
                          <a:solidFill>
                            <a:schemeClr val="tx1"/>
                          </a:solidFill>
                          <a:latin typeface="Microsoft JhengHei"/>
                          <a:ea typeface="微軟正黑體"/>
                          <a:cs typeface="Calibri"/>
                        </a:rPr>
                        <a:t>8,895</a:t>
                      </a:r>
                    </a:p>
                  </a:txBody>
                  <a:tcPr marL="17881" marR="17881" marT="8941" marB="894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TW" sz="1400" b="1" strike="noStrike" dirty="0">
                          <a:solidFill>
                            <a:schemeClr val="tx1"/>
                          </a:solidFill>
                          <a:effectLst/>
                          <a:latin typeface="Microsoft JhengHei"/>
                          <a:ea typeface="微軟正黑體"/>
                          <a:cs typeface="Calibri"/>
                        </a:rPr>
                        <a:t>FY113</a:t>
                      </a:r>
                      <a:endParaRPr lang="zh-TW" altLang="en-US" sz="1400" b="1" strike="noStrike" dirty="0">
                        <a:solidFill>
                          <a:schemeClr val="tx1"/>
                        </a:solidFill>
                        <a:effectLst/>
                        <a:latin typeface="Microsoft JhengHei"/>
                        <a:ea typeface="微軟正黑體"/>
                        <a:cs typeface="Calibri"/>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TW" sz="1400" b="1" i="0" u="none" strike="noStrike" kern="1200" cap="none" spc="0" normalizeH="0" baseline="0" noProof="0" dirty="0">
                          <a:ln>
                            <a:noFill/>
                          </a:ln>
                          <a:solidFill>
                            <a:schemeClr val="tx1"/>
                          </a:solidFill>
                          <a:effectLst/>
                          <a:uLnTx/>
                          <a:uFillTx/>
                          <a:latin typeface="Microsoft JhengHei"/>
                          <a:ea typeface="微軟正黑體"/>
                          <a:cs typeface="Calibri"/>
                        </a:rPr>
                        <a:t>8,245</a:t>
                      </a:r>
                      <a:endParaRPr kumimoji="0" lang="zh-TW" altLang="en-US" sz="1400" b="1" i="0" u="none" strike="noStrike" kern="1200" cap="none" spc="0" normalizeH="0" baseline="0" noProof="0" dirty="0">
                        <a:ln>
                          <a:noFill/>
                        </a:ln>
                        <a:solidFill>
                          <a:schemeClr val="tx1"/>
                        </a:solidFill>
                        <a:effectLst/>
                        <a:uLnTx/>
                        <a:uFillTx/>
                        <a:latin typeface="Microsoft JhengHei"/>
                        <a:ea typeface="微軟正黑體"/>
                        <a:cs typeface="Calibri"/>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TW" sz="1400" b="1" u="none">
                        <a:solidFill>
                          <a:schemeClr val="tx1"/>
                        </a:solidFill>
                        <a:effectLst/>
                        <a:latin typeface="Microsoft JhengHei"/>
                        <a:ea typeface="微軟正黑體"/>
                        <a:cs typeface="Calibri"/>
                      </a:endParaRPr>
                    </a:p>
                  </a:txBody>
                  <a:tcPr marL="17881" marR="17881" marT="8941" marB="8941" anchor="ctr">
                    <a:lnL w="12700" cap="flat" cmpd="sng" algn="ctr">
                      <a:solidFill>
                        <a:schemeClr val="tx1"/>
                      </a:solidFill>
                      <a:prstDash val="solid"/>
                      <a:round/>
                      <a:headEnd type="none" w="med" len="med"/>
                      <a:tailEnd type="none" w="med" len="med"/>
                    </a:lnL>
                    <a:lnR>
                      <a:noFill/>
                    </a:lnR>
                    <a:lnT>
                      <a:noFill/>
                    </a:lnT>
                    <a:lnB>
                      <a:noFill/>
                    </a:lnB>
                    <a:solidFill>
                      <a:srgbClr val="FFFFFF"/>
                    </a:solidFill>
                  </a:tcPr>
                </a:tc>
                <a:extLst>
                  <a:ext uri="{0D108BD9-81ED-4DB2-BD59-A6C34878D82A}">
                    <a16:rowId xmlns:a16="http://schemas.microsoft.com/office/drawing/2014/main" val="3356374937"/>
                  </a:ext>
                </a:extLst>
              </a:tr>
              <a:tr h="229152">
                <a:tc>
                  <a:txBody>
                    <a:bodyPr/>
                    <a:lstStyle/>
                    <a:p>
                      <a:pPr algn="l"/>
                      <a:endParaRPr lang="zh-TW" altLang="en-US" sz="1400" b="1">
                        <a:solidFill>
                          <a:schemeClr val="tx1"/>
                        </a:solidFill>
                        <a:effectLst/>
                        <a:latin typeface="Microsoft JhengHei"/>
                        <a:ea typeface="Microsoft JhengHei"/>
                        <a:cs typeface="Calibri"/>
                      </a:endParaRPr>
                    </a:p>
                  </a:txBody>
                  <a:tcPr marL="17881" marR="17881" marT="8941" marB="8941" anchor="ctr">
                    <a:lnL>
                      <a:noFill/>
                    </a:lnL>
                    <a:lnR w="12700" cap="flat" cmpd="sng" algn="ctr">
                      <a:solidFill>
                        <a:schemeClr val="tx1"/>
                      </a:solidFill>
                      <a:prstDash val="solid"/>
                      <a:round/>
                      <a:headEnd type="none" w="med" len="med"/>
                      <a:tailEnd type="none" w="med" len="med"/>
                    </a:lnR>
                    <a:lnT>
                      <a:noFill/>
                    </a:lnT>
                    <a:lnB>
                      <a:noFill/>
                    </a:lnB>
                    <a:solidFill>
                      <a:srgbClr val="FFFFFF"/>
                    </a:solidFill>
                  </a:tcPr>
                </a:tc>
                <a:tc>
                  <a:txBody>
                    <a:bodyPr/>
                    <a:lstStyle/>
                    <a:p>
                      <a:pPr algn="ctr"/>
                      <a:endParaRPr lang="zh-TW" altLang="en-US" sz="1400" b="1">
                        <a:solidFill>
                          <a:schemeClr val="tx1"/>
                        </a:solidFill>
                        <a:effectLst/>
                        <a:latin typeface="Microsoft JhengHei"/>
                        <a:ea typeface="Microsoft JhengHei"/>
                        <a:cs typeface="Calibri"/>
                      </a:endParaRPr>
                    </a:p>
                  </a:txBody>
                  <a:tcPr marL="17881" marR="17881" marT="8941" marB="894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ctr"/>
                      <a:r>
                        <a:rPr lang="en-US" sz="1400" b="1" u="none" dirty="0">
                          <a:solidFill>
                            <a:schemeClr val="tx1"/>
                          </a:solidFill>
                          <a:effectLst/>
                          <a:latin typeface="Microsoft JhengHei"/>
                          <a:ea typeface="微軟正黑體"/>
                          <a:cs typeface="Calibri"/>
                        </a:rPr>
                        <a:t>Backlog</a:t>
                      </a:r>
                    </a:p>
                  </a:txBody>
                  <a:tcPr marL="17881" marR="17881" marT="8941" marB="894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ctr"/>
                      <a:endParaRPr lang="zh-TW" altLang="en-US" sz="1400" b="1">
                        <a:solidFill>
                          <a:schemeClr val="tx1"/>
                        </a:solidFill>
                        <a:effectLst/>
                        <a:latin typeface="Microsoft JhengHei"/>
                        <a:ea typeface="Microsoft JhengHei"/>
                        <a:cs typeface="Calibri"/>
                      </a:endParaRPr>
                    </a:p>
                  </a:txBody>
                  <a:tcPr marL="17881" marR="17881" marT="8941" marB="894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marL="0" marR="0" lvl="0" indent="0" algn="l" rtl="0" eaLnBrk="1" fontAlgn="auto" latinLnBrk="0" hangingPunct="1">
                        <a:lnSpc>
                          <a:spcPct val="100000"/>
                        </a:lnSpc>
                        <a:spcBef>
                          <a:spcPts val="0"/>
                        </a:spcBef>
                        <a:spcAft>
                          <a:spcPts val="0"/>
                        </a:spcAft>
                        <a:buClrTx/>
                        <a:buSzTx/>
                        <a:buFontTx/>
                        <a:buNone/>
                      </a:pPr>
                      <a:r>
                        <a:rPr lang="zh-TW" altLang="en-US" sz="1400" b="1">
                          <a:solidFill>
                            <a:schemeClr val="tx1"/>
                          </a:solidFill>
                          <a:effectLst/>
                          <a:latin typeface="Microsoft JhengHei"/>
                          <a:ea typeface="Microsoft JhengHei"/>
                          <a:cs typeface="Calibri"/>
                        </a:rPr>
                        <a:t> 累加：</a:t>
                      </a:r>
                      <a:r>
                        <a:rPr kumimoji="0" lang="en-US" altLang="zh-TW" sz="1400" b="1" i="0" u="none" strike="noStrike" kern="1200" cap="none" spc="0" normalizeH="0" baseline="0" noProof="0" dirty="0">
                          <a:ln>
                            <a:noFill/>
                          </a:ln>
                          <a:solidFill>
                            <a:schemeClr val="tx1"/>
                          </a:solidFill>
                          <a:effectLst/>
                          <a:uLnTx/>
                          <a:uFillTx/>
                          <a:latin typeface="Microsoft JhengHei"/>
                          <a:ea typeface="微軟正黑體"/>
                          <a:cs typeface="Calibri"/>
                        </a:rPr>
                        <a:t>9,194</a:t>
                      </a:r>
                      <a:r>
                        <a:rPr lang="en-US" altLang="zh-TW" sz="1400" b="1" dirty="0">
                          <a:solidFill>
                            <a:schemeClr val="tx1"/>
                          </a:solidFill>
                          <a:effectLst/>
                          <a:latin typeface="Microsoft JhengHei"/>
                          <a:ea typeface="微軟正黑體"/>
                          <a:cs typeface="Calibri"/>
                        </a:rPr>
                        <a:t> (</a:t>
                      </a:r>
                      <a:r>
                        <a:rPr kumimoji="0" lang="en-US" altLang="zh-TW" sz="1400" b="1" i="0" u="none" strike="noStrike" kern="1200" cap="none" spc="0" normalizeH="0" baseline="0" noProof="0" dirty="0">
                          <a:ln>
                            <a:noFill/>
                          </a:ln>
                          <a:solidFill>
                            <a:schemeClr val="tx1"/>
                          </a:solidFill>
                          <a:effectLst/>
                          <a:uLnTx/>
                          <a:uFillTx/>
                          <a:latin typeface="Microsoft JhengHei"/>
                          <a:ea typeface="微軟正黑體"/>
                          <a:cs typeface="Calibri"/>
                        </a:rPr>
                        <a:t>18</a:t>
                      </a:r>
                      <a:r>
                        <a:rPr lang="en-US" altLang="zh-TW" sz="1400" b="1" dirty="0">
                          <a:solidFill>
                            <a:schemeClr val="tx1"/>
                          </a:solidFill>
                          <a:effectLst/>
                          <a:latin typeface="Microsoft JhengHei"/>
                          <a:ea typeface="微軟正黑體"/>
                          <a:cs typeface="Calibri"/>
                        </a:rPr>
                        <a:t>%)</a:t>
                      </a:r>
                      <a:endParaRPr lang="en-US" altLang="zh-TW" sz="1400" b="1" u="none" dirty="0">
                        <a:solidFill>
                          <a:schemeClr val="tx1"/>
                        </a:solidFill>
                        <a:effectLst/>
                        <a:latin typeface="Microsoft JhengHei"/>
                        <a:ea typeface="微軟正黑體"/>
                        <a:cs typeface="Calibri"/>
                      </a:endParaRPr>
                    </a:p>
                  </a:txBody>
                  <a:tcPr marL="17881" marR="17881" marT="8941" marB="8941" anchor="ctr">
                    <a:lnL w="12700" cap="flat" cmpd="sng" algn="ctr">
                      <a:solidFill>
                        <a:schemeClr val="tx1"/>
                      </a:solidFill>
                      <a:prstDash val="solid"/>
                      <a:round/>
                      <a:headEnd type="none" w="med" len="med"/>
                      <a:tailEnd type="none" w="med" len="med"/>
                    </a:lnL>
                    <a:lnR>
                      <a:noFill/>
                    </a:lnR>
                    <a:lnT>
                      <a:noFill/>
                    </a:lnT>
                    <a:lnB>
                      <a:noFill/>
                    </a:lnB>
                    <a:solidFill>
                      <a:srgbClr val="FFFFFF"/>
                    </a:solidFill>
                  </a:tcPr>
                </a:tc>
                <a:extLst>
                  <a:ext uri="{0D108BD9-81ED-4DB2-BD59-A6C34878D82A}">
                    <a16:rowId xmlns:a16="http://schemas.microsoft.com/office/drawing/2014/main" val="10026"/>
                  </a:ext>
                </a:extLst>
              </a:tr>
              <a:tr h="229152">
                <a:tc>
                  <a:txBody>
                    <a:bodyPr/>
                    <a:lstStyle/>
                    <a:p>
                      <a:pPr algn="l"/>
                      <a:endParaRPr lang="zh-TW" altLang="en-US" sz="1400" b="1">
                        <a:solidFill>
                          <a:schemeClr val="tx1"/>
                        </a:solidFill>
                        <a:effectLst/>
                        <a:latin typeface="Microsoft JhengHei"/>
                        <a:ea typeface="Microsoft JhengHei"/>
                        <a:cs typeface="Calibri"/>
                      </a:endParaRPr>
                    </a:p>
                  </a:txBody>
                  <a:tcPr marL="17881" marR="17881" marT="8941" marB="8941" anchor="ctr">
                    <a:lnL>
                      <a:noFill/>
                    </a:lnL>
                    <a:lnR w="12700" cap="flat" cmpd="sng" algn="ctr">
                      <a:solidFill>
                        <a:schemeClr val="tx1"/>
                      </a:solidFill>
                      <a:prstDash val="solid"/>
                      <a:round/>
                      <a:headEnd type="none" w="med" len="med"/>
                      <a:tailEnd type="none" w="med" len="med"/>
                    </a:lnR>
                    <a:lnT>
                      <a:noFill/>
                    </a:lnT>
                    <a:lnB>
                      <a:noFill/>
                    </a:lnB>
                    <a:solidFill>
                      <a:srgbClr val="FFFFFF"/>
                    </a:solidFill>
                  </a:tcPr>
                </a:tc>
                <a:tc>
                  <a:txBody>
                    <a:bodyPr/>
                    <a:lstStyle/>
                    <a:p>
                      <a:pPr algn="ctr"/>
                      <a:endParaRPr lang="zh-TW" altLang="en-US" sz="1400" b="1">
                        <a:solidFill>
                          <a:schemeClr val="tx1"/>
                        </a:solidFill>
                        <a:effectLst/>
                        <a:latin typeface="Microsoft JhengHei"/>
                        <a:ea typeface="Microsoft JhengHei"/>
                        <a:cs typeface="Calibri"/>
                      </a:endParaRPr>
                    </a:p>
                  </a:txBody>
                  <a:tcPr marL="17881" marR="17881" marT="8941" marB="894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ctr"/>
                      <a:r>
                        <a:rPr lang="en-US" altLang="zh-TW" sz="1400" b="1" u="none" dirty="0">
                          <a:solidFill>
                            <a:schemeClr val="tx1"/>
                          </a:solidFill>
                          <a:effectLst/>
                          <a:latin typeface="Microsoft JhengHei"/>
                          <a:ea typeface="微軟正黑體"/>
                          <a:cs typeface="Calibri"/>
                        </a:rPr>
                        <a:t>FY112</a:t>
                      </a:r>
                      <a:endParaRPr lang="en-US" sz="1400" b="1" u="none" dirty="0">
                        <a:solidFill>
                          <a:schemeClr val="tx1"/>
                        </a:solidFill>
                        <a:effectLst/>
                        <a:latin typeface="Microsoft JhengHei"/>
                        <a:ea typeface="微軟正黑體"/>
                        <a:cs typeface="Calibri"/>
                      </a:endParaRPr>
                    </a:p>
                  </a:txBody>
                  <a:tcPr marL="17881" marR="17881" marT="8941" marB="894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ctr"/>
                      <a:r>
                        <a:rPr lang="en-US" altLang="zh-TW" sz="1400" b="1" dirty="0">
                          <a:solidFill>
                            <a:schemeClr val="tx1"/>
                          </a:solidFill>
                          <a:effectLst/>
                          <a:latin typeface="Microsoft JhengHei"/>
                          <a:ea typeface="微軟正黑體"/>
                          <a:cs typeface="Calibri"/>
                        </a:rPr>
                        <a:t>9,194</a:t>
                      </a:r>
                      <a:endParaRPr lang="zh-TW" altLang="en-US" sz="1400" b="1" dirty="0">
                        <a:solidFill>
                          <a:schemeClr val="tx1"/>
                        </a:solidFill>
                        <a:effectLst/>
                        <a:latin typeface="Microsoft JhengHei"/>
                        <a:ea typeface="微軟正黑體"/>
                        <a:cs typeface="Calibri"/>
                      </a:endParaRPr>
                    </a:p>
                  </a:txBody>
                  <a:tcPr marL="17881" marR="17881" marT="8941" marB="894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marL="0" marR="0" lvl="0" indent="0" algn="l" rtl="0" eaLnBrk="1" fontAlgn="auto" latinLnBrk="0" hangingPunct="1">
                        <a:lnSpc>
                          <a:spcPct val="100000"/>
                        </a:lnSpc>
                        <a:spcBef>
                          <a:spcPts val="0"/>
                        </a:spcBef>
                        <a:spcAft>
                          <a:spcPts val="0"/>
                        </a:spcAft>
                        <a:buClrTx/>
                        <a:buSzTx/>
                        <a:buFontTx/>
                        <a:buNone/>
                      </a:pPr>
                      <a:r>
                        <a:rPr lang="zh-TW" altLang="en-US" sz="1400" b="1" i="0" u="none" strike="noStrike" kern="1200" cap="none" spc="0" normalizeH="0" baseline="0" noProof="0" dirty="0">
                          <a:ln>
                            <a:noFill/>
                          </a:ln>
                          <a:solidFill>
                            <a:schemeClr val="tx1"/>
                          </a:solidFill>
                          <a:effectLst/>
                          <a:uLnTx/>
                          <a:uFillTx/>
                          <a:latin typeface="Microsoft JhengHei"/>
                          <a:ea typeface="Microsoft JhengHei"/>
                          <a:cs typeface="Calibri"/>
                        </a:rPr>
                        <a:t> </a:t>
                      </a:r>
                      <a:r>
                        <a:rPr kumimoji="0" lang="zh-TW" altLang="en-US" sz="1400" b="1" i="0" u="none" strike="noStrike" kern="1200" cap="none" spc="0" normalizeH="0" baseline="0" noProof="0">
                          <a:ln>
                            <a:noFill/>
                          </a:ln>
                          <a:solidFill>
                            <a:schemeClr val="tx1"/>
                          </a:solidFill>
                          <a:effectLst/>
                          <a:uLnTx/>
                          <a:uFillTx/>
                          <a:latin typeface="Microsoft JhengHei"/>
                          <a:ea typeface="Microsoft JhengHei"/>
                          <a:cs typeface="Calibri"/>
                        </a:rPr>
                        <a:t>認列數：</a:t>
                      </a:r>
                      <a:r>
                        <a:rPr kumimoji="0" lang="en-US" altLang="zh-TW" sz="1400" b="1" i="0" u="none" strike="noStrike" kern="1200" cap="none" spc="0" normalizeH="0" baseline="0" noProof="0" dirty="0">
                          <a:ln>
                            <a:noFill/>
                          </a:ln>
                          <a:solidFill>
                            <a:schemeClr val="tx1"/>
                          </a:solidFill>
                          <a:effectLst/>
                          <a:uLnTx/>
                          <a:uFillTx/>
                          <a:latin typeface="Microsoft JhengHei"/>
                          <a:ea typeface="微軟正黑體"/>
                          <a:cs typeface="Calibri"/>
                        </a:rPr>
                        <a:t>9,194</a:t>
                      </a:r>
                    </a:p>
                  </a:txBody>
                  <a:tcPr marL="17881" marR="17881" marT="8941" marB="8941" anchor="ctr">
                    <a:lnL w="12700" cap="flat" cmpd="sng" algn="ctr">
                      <a:solidFill>
                        <a:schemeClr val="tx1"/>
                      </a:solidFill>
                      <a:prstDash val="solid"/>
                      <a:round/>
                      <a:headEnd type="none" w="med" len="med"/>
                      <a:tailEnd type="none" w="med" len="med"/>
                    </a:lnL>
                    <a:lnR>
                      <a:noFill/>
                    </a:lnR>
                    <a:lnT>
                      <a:noFill/>
                    </a:lnT>
                    <a:lnB>
                      <a:noFill/>
                    </a:lnB>
                    <a:solidFill>
                      <a:srgbClr val="FFFFFF"/>
                    </a:solidFill>
                  </a:tcPr>
                </a:tc>
                <a:extLst>
                  <a:ext uri="{0D108BD9-81ED-4DB2-BD59-A6C34878D82A}">
                    <a16:rowId xmlns:a16="http://schemas.microsoft.com/office/drawing/2014/main" val="4137254419"/>
                  </a:ext>
                </a:extLst>
              </a:tr>
            </a:tbl>
          </a:graphicData>
        </a:graphic>
      </p:graphicFrame>
    </p:spTree>
    <p:extLst>
      <p:ext uri="{BB962C8B-B14F-4D97-AF65-F5344CB8AC3E}">
        <p14:creationId xmlns:p14="http://schemas.microsoft.com/office/powerpoint/2010/main" val="1602225924"/>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標題 1">
            <a:extLst>
              <a:ext uri="{FF2B5EF4-FFF2-40B4-BE49-F238E27FC236}">
                <a16:creationId xmlns:a16="http://schemas.microsoft.com/office/drawing/2014/main" id="{1B4F3FE6-7A03-4883-A3DD-7F3C877844B0}"/>
              </a:ext>
            </a:extLst>
          </p:cNvPr>
          <p:cNvSpPr txBox="1">
            <a:spLocks/>
          </p:cNvSpPr>
          <p:nvPr/>
        </p:nvSpPr>
        <p:spPr bwMode="auto">
          <a:xfrm>
            <a:off x="432000" y="0"/>
            <a:ext cx="8280000" cy="540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kumimoji="1" sz="3600" b="1">
                <a:solidFill>
                  <a:srgbClr val="000099"/>
                </a:solidFill>
                <a:effectLst>
                  <a:outerShdw blurRad="38100" dist="38100" dir="2700000" algn="tl">
                    <a:srgbClr val="C0C0C0"/>
                  </a:outerShdw>
                </a:effectLst>
                <a:latin typeface="Arial" charset="0"/>
                <a:ea typeface="+mj-ea"/>
                <a:cs typeface="標楷體" charset="0"/>
              </a:defRPr>
            </a:lvl1pPr>
            <a:lvl2pPr algn="ctr" rtl="0" fontAlgn="base">
              <a:spcBef>
                <a:spcPct val="0"/>
              </a:spcBef>
              <a:spcAft>
                <a:spcPct val="0"/>
              </a:spcAft>
              <a:defRPr kumimoji="1" sz="3600" b="1">
                <a:solidFill>
                  <a:srgbClr val="0000CC"/>
                </a:solidFill>
                <a:effectLst>
                  <a:outerShdw blurRad="38100" dist="38100" dir="2700000" algn="tl">
                    <a:srgbClr val="C0C0C0"/>
                  </a:outerShdw>
                </a:effectLst>
                <a:latin typeface="Arial" charset="0"/>
                <a:ea typeface="標楷體" pitchFamily="65" charset="-120"/>
                <a:cs typeface="標楷體" charset="0"/>
              </a:defRPr>
            </a:lvl2pPr>
            <a:lvl3pPr algn="ctr" rtl="0" fontAlgn="base">
              <a:spcBef>
                <a:spcPct val="0"/>
              </a:spcBef>
              <a:spcAft>
                <a:spcPct val="0"/>
              </a:spcAft>
              <a:defRPr kumimoji="1" sz="3600" b="1">
                <a:solidFill>
                  <a:srgbClr val="0000CC"/>
                </a:solidFill>
                <a:effectLst>
                  <a:outerShdw blurRad="38100" dist="38100" dir="2700000" algn="tl">
                    <a:srgbClr val="C0C0C0"/>
                  </a:outerShdw>
                </a:effectLst>
                <a:latin typeface="Arial" charset="0"/>
                <a:ea typeface="標楷體" pitchFamily="65" charset="-120"/>
                <a:cs typeface="標楷體" charset="0"/>
              </a:defRPr>
            </a:lvl3pPr>
            <a:lvl4pPr algn="ctr" rtl="0" fontAlgn="base">
              <a:spcBef>
                <a:spcPct val="0"/>
              </a:spcBef>
              <a:spcAft>
                <a:spcPct val="0"/>
              </a:spcAft>
              <a:defRPr kumimoji="1" sz="3600" b="1">
                <a:solidFill>
                  <a:srgbClr val="0000CC"/>
                </a:solidFill>
                <a:effectLst>
                  <a:outerShdw blurRad="38100" dist="38100" dir="2700000" algn="tl">
                    <a:srgbClr val="C0C0C0"/>
                  </a:outerShdw>
                </a:effectLst>
                <a:latin typeface="Arial" charset="0"/>
                <a:ea typeface="標楷體" pitchFamily="65" charset="-120"/>
                <a:cs typeface="標楷體" charset="0"/>
              </a:defRPr>
            </a:lvl4pPr>
            <a:lvl5pPr algn="ctr" rtl="0" fontAlgn="base">
              <a:spcBef>
                <a:spcPct val="0"/>
              </a:spcBef>
              <a:spcAft>
                <a:spcPct val="0"/>
              </a:spcAft>
              <a:defRPr kumimoji="1" sz="3600" b="1">
                <a:solidFill>
                  <a:srgbClr val="0000CC"/>
                </a:solidFill>
                <a:effectLst>
                  <a:outerShdw blurRad="38100" dist="38100" dir="2700000" algn="tl">
                    <a:srgbClr val="C0C0C0"/>
                  </a:outerShdw>
                </a:effectLst>
                <a:latin typeface="Arial" charset="0"/>
                <a:ea typeface="標楷體" pitchFamily="65" charset="-120"/>
                <a:cs typeface="標楷體" charset="0"/>
              </a:defRPr>
            </a:lvl5pPr>
            <a:lvl6pPr marL="457200" algn="ctr" rtl="0" eaLnBrk="1" fontAlgn="base" hangingPunct="1">
              <a:spcBef>
                <a:spcPct val="0"/>
              </a:spcBef>
              <a:spcAft>
                <a:spcPct val="0"/>
              </a:spcAft>
              <a:defRPr kumimoji="1" sz="4000" b="1">
                <a:solidFill>
                  <a:srgbClr val="FF6600"/>
                </a:solidFill>
                <a:effectLst>
                  <a:outerShdw blurRad="38100" dist="38100" dir="2700000" algn="tl">
                    <a:srgbClr val="C0C0C0"/>
                  </a:outerShdw>
                </a:effectLst>
                <a:latin typeface="Bookman Old Style" pitchFamily="18" charset="0"/>
                <a:ea typeface="標楷體" pitchFamily="65" charset="-120"/>
              </a:defRPr>
            </a:lvl6pPr>
            <a:lvl7pPr marL="914400" algn="ctr" rtl="0" eaLnBrk="1" fontAlgn="base" hangingPunct="1">
              <a:spcBef>
                <a:spcPct val="0"/>
              </a:spcBef>
              <a:spcAft>
                <a:spcPct val="0"/>
              </a:spcAft>
              <a:defRPr kumimoji="1" sz="4000" b="1">
                <a:solidFill>
                  <a:srgbClr val="FF6600"/>
                </a:solidFill>
                <a:effectLst>
                  <a:outerShdw blurRad="38100" dist="38100" dir="2700000" algn="tl">
                    <a:srgbClr val="C0C0C0"/>
                  </a:outerShdw>
                </a:effectLst>
                <a:latin typeface="Bookman Old Style" pitchFamily="18" charset="0"/>
                <a:ea typeface="標楷體" pitchFamily="65" charset="-120"/>
              </a:defRPr>
            </a:lvl7pPr>
            <a:lvl8pPr marL="1371600" algn="ctr" rtl="0" eaLnBrk="1" fontAlgn="base" hangingPunct="1">
              <a:spcBef>
                <a:spcPct val="0"/>
              </a:spcBef>
              <a:spcAft>
                <a:spcPct val="0"/>
              </a:spcAft>
              <a:defRPr kumimoji="1" sz="4000" b="1">
                <a:solidFill>
                  <a:srgbClr val="FF6600"/>
                </a:solidFill>
                <a:effectLst>
                  <a:outerShdw blurRad="38100" dist="38100" dir="2700000" algn="tl">
                    <a:srgbClr val="C0C0C0"/>
                  </a:outerShdw>
                </a:effectLst>
                <a:latin typeface="Bookman Old Style" pitchFamily="18" charset="0"/>
                <a:ea typeface="標楷體" pitchFamily="65" charset="-120"/>
              </a:defRPr>
            </a:lvl8pPr>
            <a:lvl9pPr marL="1828800" algn="ctr" rtl="0" eaLnBrk="1" fontAlgn="base" hangingPunct="1">
              <a:spcBef>
                <a:spcPct val="0"/>
              </a:spcBef>
              <a:spcAft>
                <a:spcPct val="0"/>
              </a:spcAft>
              <a:defRPr kumimoji="1" sz="4000" b="1">
                <a:solidFill>
                  <a:srgbClr val="FF6600"/>
                </a:solidFill>
                <a:effectLst>
                  <a:outerShdw blurRad="38100" dist="38100" dir="2700000" algn="tl">
                    <a:srgbClr val="C0C0C0"/>
                  </a:outerShdw>
                </a:effectLst>
                <a:latin typeface="Bookman Old Style" pitchFamily="18" charset="0"/>
                <a:ea typeface="標楷體" pitchFamily="65" charset="-120"/>
              </a:defRPr>
            </a:lvl9pPr>
          </a:lstStyle>
          <a:p>
            <a:pPr eaLnBrk="1" hangingPunct="1">
              <a:defRPr/>
            </a:pPr>
            <a:r>
              <a:rPr lang="zh-TW" altLang="en-US" sz="3200" kern="0">
                <a:solidFill>
                  <a:srgbClr val="002060"/>
                </a:solidFill>
                <a:effectLst/>
                <a:latin typeface="微軟正黑體" panose="020B0604030504040204" pitchFamily="34" charset="-120"/>
                <a:ea typeface="微軟正黑體" panose="020B0604030504040204" pitchFamily="34" charset="-120"/>
              </a:rPr>
              <a:t>衍生加值業務能見度</a:t>
            </a:r>
          </a:p>
        </p:txBody>
      </p:sp>
      <p:sp>
        <p:nvSpPr>
          <p:cNvPr id="8" name="矩形 7">
            <a:extLst>
              <a:ext uri="{FF2B5EF4-FFF2-40B4-BE49-F238E27FC236}">
                <a16:creationId xmlns:a16="http://schemas.microsoft.com/office/drawing/2014/main" id="{5508D4B9-58D2-469C-992F-D109DDB1298A}"/>
              </a:ext>
            </a:extLst>
          </p:cNvPr>
          <p:cNvSpPr/>
          <p:nvPr/>
        </p:nvSpPr>
        <p:spPr>
          <a:xfrm>
            <a:off x="432000" y="505542"/>
            <a:ext cx="8280000" cy="446276"/>
          </a:xfrm>
          <a:prstGeom prst="rect">
            <a:avLst/>
          </a:prstGeom>
        </p:spPr>
        <p:txBody>
          <a:bodyPr wrap="square" anchor="ctr">
            <a:spAutoFit/>
          </a:bodyPr>
          <a:lstStyle/>
          <a:p>
            <a:pPr lvl="0" algn="ctr">
              <a:defRPr/>
            </a:pPr>
            <a:r>
              <a:rPr lang="zh-TW" altLang="en-US" sz="2300">
                <a:latin typeface="Microsoft JhengHei"/>
                <a:ea typeface="Microsoft JhengHei"/>
                <a:cs typeface="Calibri" panose="020F0502020204030204" pitchFamily="34" charset="0"/>
              </a:rPr>
              <a:t>衍生加值目標 </a:t>
            </a:r>
            <a:r>
              <a:rPr lang="en-US" altLang="zh-TW" sz="2300">
                <a:latin typeface="Microsoft JhengHei"/>
                <a:ea typeface="Microsoft JhengHei"/>
                <a:cs typeface="Calibri" panose="020F0502020204030204" pitchFamily="34" charset="0"/>
              </a:rPr>
              <a:t>10,374K(</a:t>
            </a:r>
            <a:r>
              <a:rPr lang="zh-TW" altLang="en-US" sz="2300">
                <a:latin typeface="Microsoft JhengHei"/>
                <a:ea typeface="Microsoft JhengHei"/>
                <a:cs typeface="Calibri" panose="020F0502020204030204" pitchFamily="34" charset="0"/>
              </a:rPr>
              <a:t>未稅</a:t>
            </a:r>
            <a:r>
              <a:rPr lang="en-US" altLang="zh-TW" sz="2300">
                <a:latin typeface="Microsoft JhengHei"/>
                <a:ea typeface="Microsoft JhengHei"/>
                <a:cs typeface="Calibri" panose="020F0502020204030204" pitchFamily="34" charset="0"/>
              </a:rPr>
              <a:t>)</a:t>
            </a:r>
            <a:endParaRPr lang="zh-TW" altLang="en-US" sz="2300">
              <a:latin typeface="Microsoft JhengHei"/>
              <a:ea typeface="Microsoft JhengHei"/>
              <a:cs typeface="Calibri" panose="020F0502020204030204" pitchFamily="34" charset="0"/>
            </a:endParaRPr>
          </a:p>
        </p:txBody>
      </p:sp>
      <p:sp>
        <p:nvSpPr>
          <p:cNvPr id="10" name="Google Shape;162;p5">
            <a:extLst>
              <a:ext uri="{FF2B5EF4-FFF2-40B4-BE49-F238E27FC236}">
                <a16:creationId xmlns:a16="http://schemas.microsoft.com/office/drawing/2014/main" id="{894260B4-ADF4-4DA6-83C8-8CCF0CA6D8DF}"/>
              </a:ext>
            </a:extLst>
          </p:cNvPr>
          <p:cNvSpPr txBox="1"/>
          <p:nvPr/>
        </p:nvSpPr>
        <p:spPr>
          <a:xfrm>
            <a:off x="7596456" y="971372"/>
            <a:ext cx="1080000" cy="252000"/>
          </a:xfrm>
          <a:prstGeom prst="rect">
            <a:avLst/>
          </a:prstGeom>
          <a:noFill/>
          <a:ln>
            <a:noFill/>
          </a:ln>
        </p:spPr>
        <p:txBody>
          <a:bodyPr spcFirstLastPara="1" wrap="square" lIns="91425" tIns="45700" rIns="91425" bIns="45700" anchor="ctr" anchorCtr="0">
            <a:spAutoFit/>
          </a:bodyPr>
          <a:lstStyle/>
          <a:p>
            <a:pPr lvl="0" algn="ctr">
              <a:spcBef>
                <a:spcPts val="0"/>
              </a:spcBef>
              <a:spcAft>
                <a:spcPts val="0"/>
              </a:spcAft>
            </a:pPr>
            <a:r>
              <a:rPr lang="en-US" sz="1300" b="1" err="1">
                <a:latin typeface="微軟正黑體" panose="020B0604030504040204" pitchFamily="34" charset="-120"/>
                <a:ea typeface="微軟正黑體" panose="020B0604030504040204" pitchFamily="34" charset="-120"/>
                <a:cs typeface="Microsoft JhengHei"/>
                <a:sym typeface="Microsoft JhengHei"/>
              </a:rPr>
              <a:t>單位：千元</a:t>
            </a:r>
            <a:endParaRPr>
              <a:latin typeface="微軟正黑體" panose="020B0604030504040204" pitchFamily="34" charset="-120"/>
              <a:ea typeface="微軟正黑體" panose="020B0604030504040204" pitchFamily="34" charset="-120"/>
            </a:endParaRPr>
          </a:p>
        </p:txBody>
      </p:sp>
      <p:graphicFrame>
        <p:nvGraphicFramePr>
          <p:cNvPr id="9" name="表格 8">
            <a:extLst>
              <a:ext uri="{FF2B5EF4-FFF2-40B4-BE49-F238E27FC236}">
                <a16:creationId xmlns:a16="http://schemas.microsoft.com/office/drawing/2014/main" id="{62243BA4-D1DF-4A78-AF8D-FF88A280B868}"/>
              </a:ext>
            </a:extLst>
          </p:cNvPr>
          <p:cNvGraphicFramePr>
            <a:graphicFrameLocks noGrp="1"/>
          </p:cNvGraphicFramePr>
          <p:nvPr>
            <p:extLst>
              <p:ext uri="{D42A27DB-BD31-4B8C-83A1-F6EECF244321}">
                <p14:modId xmlns:p14="http://schemas.microsoft.com/office/powerpoint/2010/main" val="2682364041"/>
              </p:ext>
            </p:extLst>
          </p:nvPr>
        </p:nvGraphicFramePr>
        <p:xfrm>
          <a:off x="35496" y="1519394"/>
          <a:ext cx="9029038" cy="4458675"/>
        </p:xfrm>
        <a:graphic>
          <a:graphicData uri="http://schemas.openxmlformats.org/drawingml/2006/table">
            <a:tbl>
              <a:tblPr/>
              <a:tblGrid>
                <a:gridCol w="1894215">
                  <a:extLst>
                    <a:ext uri="{9D8B030D-6E8A-4147-A177-3AD203B41FA5}">
                      <a16:colId xmlns:a16="http://schemas.microsoft.com/office/drawing/2014/main" val="20000"/>
                    </a:ext>
                  </a:extLst>
                </a:gridCol>
                <a:gridCol w="1501588">
                  <a:extLst>
                    <a:ext uri="{9D8B030D-6E8A-4147-A177-3AD203B41FA5}">
                      <a16:colId xmlns:a16="http://schemas.microsoft.com/office/drawing/2014/main" val="20001"/>
                    </a:ext>
                  </a:extLst>
                </a:gridCol>
                <a:gridCol w="2144718">
                  <a:extLst>
                    <a:ext uri="{9D8B030D-6E8A-4147-A177-3AD203B41FA5}">
                      <a16:colId xmlns:a16="http://schemas.microsoft.com/office/drawing/2014/main" val="20002"/>
                    </a:ext>
                  </a:extLst>
                </a:gridCol>
                <a:gridCol w="1501588">
                  <a:extLst>
                    <a:ext uri="{9D8B030D-6E8A-4147-A177-3AD203B41FA5}">
                      <a16:colId xmlns:a16="http://schemas.microsoft.com/office/drawing/2014/main" val="20003"/>
                    </a:ext>
                  </a:extLst>
                </a:gridCol>
                <a:gridCol w="1986929">
                  <a:extLst>
                    <a:ext uri="{9D8B030D-6E8A-4147-A177-3AD203B41FA5}">
                      <a16:colId xmlns:a16="http://schemas.microsoft.com/office/drawing/2014/main" val="20004"/>
                    </a:ext>
                  </a:extLst>
                </a:gridCol>
              </a:tblGrid>
              <a:tr h="300103">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TW" sz="1600" b="1" u="none" dirty="0">
                          <a:solidFill>
                            <a:schemeClr val="tx1"/>
                          </a:solidFill>
                          <a:effectLst/>
                          <a:latin typeface="Microsoft JhengHei"/>
                          <a:ea typeface="微軟正黑體"/>
                          <a:cs typeface="Calibri"/>
                        </a:rPr>
                        <a:t>【</a:t>
                      </a:r>
                      <a:r>
                        <a:rPr lang="zh-TW" altLang="en-US" sz="1600" b="1" u="none">
                          <a:solidFill>
                            <a:schemeClr val="tx1"/>
                          </a:solidFill>
                          <a:effectLst/>
                          <a:latin typeface="Microsoft JhengHei"/>
                          <a:ea typeface="Microsoft JhengHei"/>
                          <a:cs typeface="Calibri"/>
                        </a:rPr>
                        <a:t>簽約數合計</a:t>
                      </a:r>
                      <a:r>
                        <a:rPr lang="en-US" altLang="zh-TW" sz="1600" b="1" u="none" dirty="0">
                          <a:solidFill>
                            <a:schemeClr val="tx1"/>
                          </a:solidFill>
                          <a:effectLst/>
                          <a:latin typeface="Microsoft JhengHei"/>
                          <a:ea typeface="微軟正黑體"/>
                          <a:cs typeface="Calibri"/>
                        </a:rPr>
                        <a:t>】</a:t>
                      </a:r>
                    </a:p>
                  </a:txBody>
                  <a:tcPr marL="17881" marR="17881" marT="8941" marB="8941" anchor="ctr">
                    <a:lnL>
                      <a:noFill/>
                    </a:lnL>
                    <a:lnR w="12700" cap="flat" cmpd="sng" algn="ctr">
                      <a:solidFill>
                        <a:schemeClr val="tx1"/>
                      </a:solidFill>
                      <a:prstDash val="solid"/>
                      <a:round/>
                      <a:headEnd type="none" w="med" len="med"/>
                      <a:tailEnd type="none" w="med" len="med"/>
                    </a:lnR>
                    <a:lnT>
                      <a:noFill/>
                    </a:lnT>
                    <a:lnB>
                      <a:noFill/>
                    </a:lnB>
                    <a:solidFill>
                      <a:srgbClr val="FFFFFF"/>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zh-TW" altLang="en-US" sz="1600" b="1">
                          <a:solidFill>
                            <a:schemeClr val="tx1"/>
                          </a:solidFill>
                          <a:effectLst/>
                          <a:latin typeface="Microsoft JhengHei"/>
                          <a:ea typeface="Microsoft JhengHei"/>
                          <a:cs typeface="Calibri"/>
                        </a:rPr>
                        <a:t>簽約數</a:t>
                      </a:r>
                    </a:p>
                  </a:txBody>
                  <a:tcPr marL="17881" marR="17881" marT="8941" marB="894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zh-TW" altLang="en-US" sz="1600" b="1" u="none">
                          <a:solidFill>
                            <a:schemeClr val="tx1"/>
                          </a:solidFill>
                          <a:effectLst/>
                          <a:latin typeface="Microsoft JhengHei"/>
                          <a:ea typeface="Microsoft JhengHei"/>
                          <a:cs typeface="Calibri"/>
                        </a:rPr>
                        <a:t>努力中 </a:t>
                      </a:r>
                      <a:r>
                        <a:rPr lang="en-US" altLang="zh-TW" sz="1600" b="1" u="none" dirty="0">
                          <a:solidFill>
                            <a:schemeClr val="tx1"/>
                          </a:solidFill>
                          <a:effectLst/>
                          <a:latin typeface="Microsoft JhengHei"/>
                          <a:ea typeface="微軟正黑體"/>
                          <a:cs typeface="Calibri"/>
                        </a:rPr>
                        <a:t>(</a:t>
                      </a:r>
                      <a:r>
                        <a:rPr lang="zh-TW" altLang="en-US" sz="1600" b="1" u="none">
                          <a:solidFill>
                            <a:schemeClr val="tx1"/>
                          </a:solidFill>
                          <a:effectLst/>
                          <a:latin typeface="Microsoft JhengHei"/>
                          <a:ea typeface="Microsoft JhengHei"/>
                          <a:cs typeface="Calibri"/>
                        </a:rPr>
                        <a:t>負責人</a:t>
                      </a:r>
                      <a:r>
                        <a:rPr lang="en-US" altLang="zh-TW" sz="1600" b="1" u="none" dirty="0">
                          <a:solidFill>
                            <a:schemeClr val="tx1"/>
                          </a:solidFill>
                          <a:effectLst/>
                          <a:latin typeface="Microsoft JhengHei"/>
                          <a:ea typeface="微軟正黑體"/>
                          <a:cs typeface="Calibri"/>
                        </a:rPr>
                        <a:t>)</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zh-TW" altLang="en-US" sz="1600" b="1">
                          <a:solidFill>
                            <a:schemeClr val="tx1"/>
                          </a:solidFill>
                          <a:effectLst/>
                          <a:latin typeface="Microsoft JhengHei"/>
                          <a:ea typeface="Microsoft JhengHei"/>
                          <a:cs typeface="Calibri"/>
                        </a:rPr>
                        <a:t>認列數</a:t>
                      </a:r>
                    </a:p>
                  </a:txBody>
                  <a:tcPr marL="17881" marR="17881" marT="8941" marB="894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TW" sz="1600" b="1" u="none" dirty="0">
                          <a:solidFill>
                            <a:schemeClr val="tx1"/>
                          </a:solidFill>
                          <a:effectLst/>
                          <a:latin typeface="Microsoft JhengHei"/>
                          <a:ea typeface="微軟正黑體"/>
                          <a:cs typeface="Calibri"/>
                        </a:rPr>
                        <a:t>【</a:t>
                      </a:r>
                      <a:r>
                        <a:rPr lang="zh-TW" altLang="en-US" sz="1600" b="1" u="none">
                          <a:solidFill>
                            <a:schemeClr val="tx1"/>
                          </a:solidFill>
                          <a:effectLst/>
                          <a:latin typeface="Microsoft JhengHei"/>
                          <a:ea typeface="Microsoft JhengHei"/>
                          <a:cs typeface="Calibri"/>
                        </a:rPr>
                        <a:t>認列數合計</a:t>
                      </a:r>
                      <a:r>
                        <a:rPr lang="en-US" altLang="zh-TW" sz="1600" b="1" u="none" dirty="0">
                          <a:solidFill>
                            <a:schemeClr val="tx1"/>
                          </a:solidFill>
                          <a:effectLst/>
                          <a:latin typeface="Microsoft JhengHei"/>
                          <a:ea typeface="微軟正黑體"/>
                          <a:cs typeface="Calibri"/>
                        </a:rPr>
                        <a:t>】</a:t>
                      </a:r>
                    </a:p>
                  </a:txBody>
                  <a:tcPr marL="17881" marR="17881" marT="8941" marB="8941" anchor="ctr">
                    <a:lnL w="12700" cap="flat" cmpd="sng" algn="ctr">
                      <a:solidFill>
                        <a:schemeClr val="tx1"/>
                      </a:solidFill>
                      <a:prstDash val="solid"/>
                      <a:round/>
                      <a:headEnd type="none" w="med" len="med"/>
                      <a:tailEnd type="none" w="med" len="med"/>
                    </a:lnL>
                    <a:lnR>
                      <a:noFill/>
                    </a:lnR>
                    <a:lnT>
                      <a:noFill/>
                    </a:lnT>
                    <a:lnB>
                      <a:noFill/>
                    </a:lnB>
                    <a:solidFill>
                      <a:srgbClr val="FFFFFF"/>
                    </a:solidFill>
                  </a:tcPr>
                </a:tc>
                <a:extLst>
                  <a:ext uri="{0D108BD9-81ED-4DB2-BD59-A6C34878D82A}">
                    <a16:rowId xmlns:a16="http://schemas.microsoft.com/office/drawing/2014/main" val="10014"/>
                  </a:ext>
                </a:extLst>
              </a:tr>
              <a:tr h="300103">
                <a:tc>
                  <a:txBody>
                    <a:bodyPr/>
                    <a:lstStyle/>
                    <a:p>
                      <a:pPr marL="0" marR="0" lvl="0" indent="0" algn="l" rtl="0" eaLnBrk="1" fontAlgn="auto" latinLnBrk="0" hangingPunct="1">
                        <a:lnSpc>
                          <a:spcPct val="100000"/>
                        </a:lnSpc>
                        <a:spcBef>
                          <a:spcPts val="0"/>
                        </a:spcBef>
                        <a:spcAft>
                          <a:spcPts val="0"/>
                        </a:spcAft>
                        <a:buClrTx/>
                        <a:buSzTx/>
                        <a:buFontTx/>
                        <a:buNone/>
                      </a:pPr>
                      <a:r>
                        <a:rPr lang="zh-TW" altLang="en-US" sz="1400" b="1">
                          <a:solidFill>
                            <a:schemeClr val="tx1"/>
                          </a:solidFill>
                          <a:effectLst/>
                          <a:latin typeface="Microsoft JhengHei"/>
                          <a:ea typeface="Microsoft JhengHei"/>
                          <a:cs typeface="Calibri"/>
                        </a:rPr>
                        <a:t>累加：</a:t>
                      </a:r>
                      <a:r>
                        <a:rPr lang="en-US" altLang="zh-TW" sz="1400" b="1" dirty="0">
                          <a:solidFill>
                            <a:schemeClr val="tx1"/>
                          </a:solidFill>
                          <a:effectLst/>
                          <a:latin typeface="Microsoft JhengHei"/>
                          <a:ea typeface="微軟正黑體"/>
                          <a:cs typeface="Calibri"/>
                        </a:rPr>
                        <a:t>11,450</a:t>
                      </a:r>
                      <a:r>
                        <a:rPr lang="en-US" altLang="zh-TW" sz="1400" b="1" i="0" u="none" strike="noStrike" noProof="0" dirty="0">
                          <a:solidFill>
                            <a:schemeClr val="tx1"/>
                          </a:solidFill>
                          <a:effectLst/>
                          <a:latin typeface="Microsoft JhengHei"/>
                          <a:ea typeface="微軟正黑體"/>
                          <a:cs typeface="Calibri"/>
                        </a:rPr>
                        <a:t> (110%)</a:t>
                      </a:r>
                      <a:endParaRPr lang="en-US" altLang="zh-TW" sz="1400" b="1" u="none" dirty="0">
                        <a:solidFill>
                          <a:schemeClr val="tx1"/>
                        </a:solidFill>
                        <a:effectLst/>
                        <a:latin typeface="Microsoft JhengHei"/>
                        <a:ea typeface="微軟正黑體"/>
                        <a:cs typeface="Calibri"/>
                      </a:endParaRPr>
                    </a:p>
                  </a:txBody>
                  <a:tcPr marL="17881" marR="17881" marT="8941" marB="8941" anchor="ctr">
                    <a:lnL>
                      <a:noFill/>
                    </a:lnL>
                    <a:lnR w="12700" cap="flat" cmpd="sng" algn="ctr">
                      <a:solidFill>
                        <a:schemeClr val="tx1"/>
                      </a:solidFill>
                      <a:prstDash val="solid"/>
                      <a:round/>
                      <a:headEnd type="none" w="med" len="med"/>
                      <a:tailEnd type="none" w="med" len="med"/>
                    </a:lnR>
                    <a:lnT>
                      <a:noFill/>
                    </a:lnT>
                    <a:lnB>
                      <a:noFill/>
                    </a:lnB>
                    <a:solidFill>
                      <a:srgbClr val="FFFFFF"/>
                    </a:solidFill>
                  </a:tcPr>
                </a:tc>
                <a:tc>
                  <a:txBody>
                    <a:bodyPr/>
                    <a:lstStyle/>
                    <a:p>
                      <a:pPr algn="ctr"/>
                      <a:r>
                        <a:rPr lang="en-US" altLang="zh-TW" sz="1600" b="1" dirty="0">
                          <a:solidFill>
                            <a:schemeClr val="tx1"/>
                          </a:solidFill>
                          <a:latin typeface="Microsoft JhengHei"/>
                          <a:ea typeface="微軟正黑體"/>
                          <a:cs typeface="Calibri"/>
                        </a:rPr>
                        <a:t>850</a:t>
                      </a:r>
                      <a:endParaRPr lang="zh-TW" altLang="en-US" sz="1600" b="1" dirty="0">
                        <a:solidFill>
                          <a:schemeClr val="tx1"/>
                        </a:solidFill>
                        <a:latin typeface="Microsoft JhengHei"/>
                        <a:ea typeface="Microsoft JhengHei"/>
                        <a:cs typeface="Calibri"/>
                      </a:endParaRPr>
                    </a:p>
                  </a:txBody>
                  <a:tcPr marL="17881" marR="17881" marT="8941" marB="894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zh-TW" altLang="en-US" sz="1600" b="1" strike="noStrike">
                          <a:solidFill>
                            <a:schemeClr val="tx1"/>
                          </a:solidFill>
                          <a:effectLst/>
                          <a:latin typeface="Microsoft JhengHei"/>
                          <a:ea typeface="Microsoft JhengHei"/>
                          <a:cs typeface="Calibri"/>
                        </a:rPr>
                        <a:t>馥悅 </a:t>
                      </a:r>
                      <a:r>
                        <a:rPr lang="en-US" altLang="zh-TW" sz="1600" b="1" strike="noStrike" dirty="0">
                          <a:solidFill>
                            <a:schemeClr val="tx1"/>
                          </a:solidFill>
                          <a:effectLst/>
                          <a:latin typeface="Microsoft JhengHei"/>
                          <a:ea typeface="微軟正黑體"/>
                          <a:cs typeface="Calibri"/>
                        </a:rPr>
                        <a:t>(</a:t>
                      </a:r>
                      <a:r>
                        <a:rPr lang="zh-TW" altLang="en-US" sz="1600" b="1" i="0" u="none" strike="noStrike">
                          <a:solidFill>
                            <a:schemeClr val="tx1"/>
                          </a:solidFill>
                          <a:effectLst/>
                          <a:latin typeface="Microsoft JhengHei"/>
                          <a:ea typeface="Microsoft JhengHei"/>
                          <a:cs typeface="Calibri"/>
                        </a:rPr>
                        <a:t>和欣</a:t>
                      </a:r>
                      <a:r>
                        <a:rPr lang="en-US" altLang="zh-TW" sz="1600" b="1" strike="noStrike" dirty="0">
                          <a:solidFill>
                            <a:schemeClr val="tx1"/>
                          </a:solidFill>
                          <a:effectLst/>
                          <a:latin typeface="Microsoft JhengHei"/>
                          <a:ea typeface="微軟正黑體"/>
                          <a:cs typeface="Calibri"/>
                        </a:rPr>
                        <a:t>)</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TW" sz="1600" b="1" i="0" u="none" strike="noStrike" kern="1200" cap="none" spc="0" normalizeH="0" baseline="0" noProof="0" dirty="0">
                          <a:ln>
                            <a:noFill/>
                          </a:ln>
                          <a:solidFill>
                            <a:schemeClr val="tx1"/>
                          </a:solidFill>
                          <a:effectLst/>
                          <a:uLnTx/>
                          <a:uFillTx/>
                          <a:latin typeface="Microsoft JhengHei"/>
                          <a:ea typeface="微軟正黑體"/>
                          <a:cs typeface="Calibri"/>
                        </a:rPr>
                        <a:t>850</a:t>
                      </a:r>
                      <a:endParaRPr kumimoji="0" lang="zh-TW" altLang="en-US" sz="1600" b="1" i="0" u="none" strike="noStrike" kern="1200" cap="none" spc="0" normalizeH="0" baseline="0" noProof="0" dirty="0">
                        <a:ln>
                          <a:noFill/>
                        </a:ln>
                        <a:solidFill>
                          <a:schemeClr val="tx1"/>
                        </a:solidFill>
                        <a:effectLst/>
                        <a:uLnTx/>
                        <a:uFillTx/>
                        <a:latin typeface="Microsoft JhengHei"/>
                        <a:ea typeface="Microsoft JhengHei"/>
                        <a:cs typeface="Calibri"/>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marL="0" marR="0" lvl="0" indent="0" algn="l" rtl="0" eaLnBrk="1" fontAlgn="auto" latinLnBrk="0" hangingPunct="1">
                        <a:lnSpc>
                          <a:spcPct val="100000"/>
                        </a:lnSpc>
                        <a:spcBef>
                          <a:spcPts val="0"/>
                        </a:spcBef>
                        <a:spcAft>
                          <a:spcPts val="0"/>
                        </a:spcAft>
                        <a:buClrTx/>
                        <a:buSzTx/>
                        <a:buFontTx/>
                        <a:buNone/>
                      </a:pPr>
                      <a:r>
                        <a:rPr lang="zh-TW" altLang="en-US" sz="1400" b="1">
                          <a:solidFill>
                            <a:schemeClr val="tx1"/>
                          </a:solidFill>
                          <a:effectLst/>
                          <a:latin typeface="Microsoft JhengHei"/>
                          <a:ea typeface="Microsoft JhengHei"/>
                          <a:cs typeface="Calibri"/>
                        </a:rPr>
                        <a:t>累加：</a:t>
                      </a:r>
                      <a:r>
                        <a:rPr lang="en-US" altLang="zh-TW" sz="1400" b="1" dirty="0">
                          <a:solidFill>
                            <a:schemeClr val="tx1"/>
                          </a:solidFill>
                          <a:effectLst/>
                          <a:latin typeface="Microsoft JhengHei"/>
                          <a:ea typeface="微軟正黑體"/>
                          <a:cs typeface="Calibri"/>
                        </a:rPr>
                        <a:t>11,450</a:t>
                      </a:r>
                      <a:r>
                        <a:rPr lang="en-US" altLang="zh-TW" sz="1400" b="1" i="0" u="none" strike="noStrike" noProof="0" dirty="0">
                          <a:solidFill>
                            <a:schemeClr val="tx1"/>
                          </a:solidFill>
                          <a:effectLst/>
                          <a:latin typeface="Microsoft JhengHei"/>
                          <a:ea typeface="微軟正黑體"/>
                          <a:cs typeface="Calibri"/>
                        </a:rPr>
                        <a:t> </a:t>
                      </a:r>
                      <a:r>
                        <a:rPr lang="en-US" sz="1400" b="1" i="0" u="none" strike="noStrike" noProof="0" dirty="0">
                          <a:solidFill>
                            <a:schemeClr val="tx1"/>
                          </a:solidFill>
                          <a:effectLst/>
                          <a:latin typeface="Microsoft JhengHei"/>
                          <a:ea typeface="微軟正黑體"/>
                          <a:cs typeface="Calibri"/>
                        </a:rPr>
                        <a:t>(110%)</a:t>
                      </a:r>
                      <a:endParaRPr lang="zh-TW" altLang="en-US" sz="1400" b="0" i="0" u="none" strike="noStrike" noProof="0" dirty="0">
                        <a:solidFill>
                          <a:schemeClr val="tx1"/>
                        </a:solidFill>
                        <a:effectLst/>
                        <a:latin typeface="Microsoft JhengHei"/>
                        <a:ea typeface="Microsoft JhengHei"/>
                        <a:cs typeface="Calibri"/>
                      </a:endParaRPr>
                    </a:p>
                  </a:txBody>
                  <a:tcPr marL="17881" marR="17881" marT="8941" marB="8941" anchor="ctr">
                    <a:lnL w="12700" cap="flat" cmpd="sng" algn="ctr">
                      <a:solidFill>
                        <a:schemeClr val="tx1"/>
                      </a:solidFill>
                      <a:prstDash val="solid"/>
                      <a:round/>
                      <a:headEnd type="none" w="med" len="med"/>
                      <a:tailEnd type="none" w="med" len="med"/>
                    </a:lnL>
                    <a:lnR>
                      <a:noFill/>
                    </a:lnR>
                    <a:lnT>
                      <a:noFill/>
                    </a:lnT>
                    <a:lnB>
                      <a:noFill/>
                    </a:lnB>
                    <a:solidFill>
                      <a:srgbClr val="FFFFFF"/>
                    </a:solidFill>
                  </a:tcPr>
                </a:tc>
                <a:extLst>
                  <a:ext uri="{0D108BD9-81ED-4DB2-BD59-A6C34878D82A}">
                    <a16:rowId xmlns:a16="http://schemas.microsoft.com/office/drawing/2014/main" val="3525473247"/>
                  </a:ext>
                </a:extLst>
              </a:tr>
              <a:tr h="30010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zh-TW" altLang="en-US" sz="1400" b="1">
                          <a:solidFill>
                            <a:schemeClr val="tx1"/>
                          </a:solidFill>
                          <a:effectLst/>
                          <a:latin typeface="Microsoft JhengHei"/>
                          <a:ea typeface="Microsoft JhengHei"/>
                          <a:cs typeface="Calibri"/>
                        </a:rPr>
                        <a:t>簽約數：</a:t>
                      </a:r>
                      <a:r>
                        <a:rPr lang="en-US" altLang="zh-TW" sz="1400" b="1" i="0" u="none" strike="noStrike" noProof="0" dirty="0">
                          <a:solidFill>
                            <a:schemeClr val="tx1"/>
                          </a:solidFill>
                          <a:effectLst/>
                          <a:latin typeface="Microsoft JhengHei"/>
                          <a:ea typeface="微軟正黑體"/>
                          <a:cs typeface="Calibri"/>
                        </a:rPr>
                        <a:t>2,850</a:t>
                      </a:r>
                      <a:endParaRPr lang="en-US" altLang="zh-TW" sz="1400" b="1" u="sng" dirty="0">
                        <a:solidFill>
                          <a:schemeClr val="tx1"/>
                        </a:solidFill>
                        <a:effectLst/>
                        <a:latin typeface="Microsoft JhengHei"/>
                        <a:ea typeface="微軟正黑體"/>
                        <a:cs typeface="Calibri"/>
                      </a:endParaRPr>
                    </a:p>
                  </a:txBody>
                  <a:tcPr marL="17881" marR="17881" marT="8941" marB="8941" anchor="ctr">
                    <a:lnL>
                      <a:noFill/>
                    </a:lnL>
                    <a:lnR w="12700" cap="flat" cmpd="sng" algn="ctr">
                      <a:solidFill>
                        <a:schemeClr val="tx1"/>
                      </a:solidFill>
                      <a:prstDash val="solid"/>
                      <a:round/>
                      <a:headEnd type="none" w="med" len="med"/>
                      <a:tailEnd type="none" w="med" len="med"/>
                    </a:lnR>
                    <a:lnT>
                      <a:noFill/>
                    </a:lnT>
                    <a:lnB>
                      <a:noFill/>
                    </a:lnB>
                    <a:solidFill>
                      <a:srgbClr val="FFFFFF"/>
                    </a:solidFill>
                  </a:tcPr>
                </a:tc>
                <a:tc>
                  <a:txBody>
                    <a:bodyPr/>
                    <a:lstStyle/>
                    <a:p>
                      <a:pPr lvl="0" algn="ctr">
                        <a:lnSpc>
                          <a:spcPct val="100000"/>
                        </a:lnSpc>
                        <a:spcBef>
                          <a:spcPts val="0"/>
                        </a:spcBef>
                        <a:spcAft>
                          <a:spcPts val="0"/>
                        </a:spcAft>
                        <a:buNone/>
                      </a:pPr>
                      <a:r>
                        <a:rPr lang="en-US" sz="1600" b="1" i="0" u="none" strike="noStrike" noProof="0" dirty="0">
                          <a:solidFill>
                            <a:schemeClr val="tx1"/>
                          </a:solidFill>
                          <a:latin typeface="Microsoft JhengHei"/>
                          <a:ea typeface="微軟正黑體"/>
                          <a:cs typeface="Calibri"/>
                        </a:rPr>
                        <a:t>2,000</a:t>
                      </a:r>
                      <a:endParaRPr lang="en-US" sz="1600" b="0" i="0" u="none" strike="noStrike" noProof="0" dirty="0">
                        <a:solidFill>
                          <a:schemeClr val="tx1"/>
                        </a:solidFill>
                        <a:latin typeface="Microsoft JhengHei"/>
                        <a:ea typeface="微軟正黑體"/>
                        <a:cs typeface="Calibri"/>
                      </a:endParaRPr>
                    </a:p>
                  </a:txBody>
                  <a:tcPr marL="17881" marR="17881" marT="8941" marB="894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lvl="0" algn="ctr">
                        <a:lnSpc>
                          <a:spcPct val="100000"/>
                        </a:lnSpc>
                        <a:spcBef>
                          <a:spcPts val="0"/>
                        </a:spcBef>
                        <a:spcAft>
                          <a:spcPts val="0"/>
                        </a:spcAft>
                        <a:buNone/>
                      </a:pPr>
                      <a:r>
                        <a:rPr lang="zh-TW" altLang="en-US" sz="1600" b="1" i="0" u="none" strike="noStrike" noProof="0">
                          <a:solidFill>
                            <a:schemeClr val="tx1"/>
                          </a:solidFill>
                          <a:effectLst/>
                          <a:latin typeface="Microsoft JhengHei"/>
                          <a:ea typeface="Microsoft JhengHei"/>
                          <a:cs typeface="Calibri"/>
                        </a:rPr>
                        <a:t>璽樂 </a:t>
                      </a:r>
                      <a:r>
                        <a:rPr lang="en-US" sz="1600" b="1" i="0" u="none" strike="noStrike" noProof="0" dirty="0">
                          <a:solidFill>
                            <a:schemeClr val="tx1"/>
                          </a:solidFill>
                          <a:effectLst/>
                          <a:latin typeface="Microsoft JhengHei"/>
                          <a:ea typeface="微軟正黑體"/>
                          <a:cs typeface="Calibri"/>
                        </a:rPr>
                        <a:t>(</a:t>
                      </a:r>
                      <a:r>
                        <a:rPr lang="zh-TW" altLang="en-US" sz="1600" b="1" i="0" u="none" strike="noStrike" noProof="0">
                          <a:solidFill>
                            <a:schemeClr val="tx1"/>
                          </a:solidFill>
                          <a:effectLst/>
                          <a:latin typeface="Microsoft JhengHei"/>
                          <a:ea typeface="Microsoft JhengHei"/>
                          <a:cs typeface="Calibri"/>
                        </a:rPr>
                        <a:t>和欣</a:t>
                      </a:r>
                      <a:r>
                        <a:rPr lang="en-US" sz="1600" b="1" i="0" u="none" strike="noStrike" noProof="0" dirty="0">
                          <a:solidFill>
                            <a:schemeClr val="tx1"/>
                          </a:solidFill>
                          <a:effectLst/>
                          <a:latin typeface="Microsoft JhengHei"/>
                          <a:ea typeface="微軟正黑體"/>
                          <a:cs typeface="Calibri"/>
                        </a:rPr>
                        <a:t>)</a:t>
                      </a:r>
                      <a:endParaRPr lang="en-US" sz="1600" b="0" i="0" u="none" strike="noStrike" noProof="0" dirty="0">
                        <a:solidFill>
                          <a:schemeClr val="tx1"/>
                        </a:solidFill>
                        <a:effectLst/>
                        <a:latin typeface="Microsoft JhengHei"/>
                        <a:ea typeface="微軟正黑體"/>
                        <a:cs typeface="Calibri"/>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lvl="0" algn="ctr">
                        <a:lnSpc>
                          <a:spcPct val="100000"/>
                        </a:lnSpc>
                        <a:spcBef>
                          <a:spcPts val="0"/>
                        </a:spcBef>
                        <a:spcAft>
                          <a:spcPts val="0"/>
                        </a:spcAft>
                        <a:buNone/>
                      </a:pPr>
                      <a:r>
                        <a:rPr lang="en-US" sz="1600" b="1" i="0" u="none" strike="noStrike" kern="1200" cap="none" spc="0" normalizeH="0" baseline="0" noProof="0" dirty="0">
                          <a:ln>
                            <a:noFill/>
                          </a:ln>
                          <a:solidFill>
                            <a:schemeClr val="tx1"/>
                          </a:solidFill>
                          <a:effectLst/>
                          <a:uLnTx/>
                          <a:uFillTx/>
                          <a:latin typeface="Microsoft JhengHei"/>
                          <a:ea typeface="微軟正黑體"/>
                          <a:cs typeface="Calibri"/>
                        </a:rPr>
                        <a:t>2,000</a:t>
                      </a:r>
                      <a:endParaRPr lang="en-US" sz="1600" b="0" i="0" u="none" strike="noStrike" kern="1200" cap="none" spc="0" normalizeH="0" baseline="0" noProof="0" dirty="0">
                        <a:ln>
                          <a:noFill/>
                        </a:ln>
                        <a:solidFill>
                          <a:schemeClr val="tx1"/>
                        </a:solidFill>
                        <a:effectLst/>
                        <a:uLnTx/>
                        <a:uFillTx/>
                        <a:latin typeface="Microsoft JhengHei"/>
                        <a:ea typeface="微軟正黑體"/>
                        <a:cs typeface="Calibri"/>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zh-TW" altLang="en-US" sz="1400" b="1">
                          <a:solidFill>
                            <a:schemeClr val="tx1"/>
                          </a:solidFill>
                          <a:effectLst/>
                          <a:latin typeface="Microsoft JhengHei"/>
                          <a:ea typeface="Microsoft JhengHei"/>
                          <a:cs typeface="Calibri"/>
                        </a:rPr>
                        <a:t>認列數：</a:t>
                      </a:r>
                      <a:r>
                        <a:rPr lang="en-US" altLang="zh-TW" sz="1400" b="1" i="0" u="none" strike="noStrike" noProof="0" dirty="0">
                          <a:solidFill>
                            <a:schemeClr val="tx1"/>
                          </a:solidFill>
                          <a:effectLst/>
                          <a:latin typeface="Microsoft JhengHei"/>
                          <a:ea typeface="微軟正黑體"/>
                          <a:cs typeface="Calibri"/>
                        </a:rPr>
                        <a:t>2,8</a:t>
                      </a:r>
                      <a:r>
                        <a:rPr lang="en-US" sz="1400" b="1" i="0" u="none" strike="noStrike" noProof="0" dirty="0">
                          <a:solidFill>
                            <a:schemeClr val="tx1"/>
                          </a:solidFill>
                          <a:effectLst/>
                          <a:latin typeface="Microsoft JhengHei"/>
                          <a:ea typeface="微軟正黑體"/>
                          <a:cs typeface="Calibri"/>
                        </a:rPr>
                        <a:t>50</a:t>
                      </a:r>
                      <a:endParaRPr lang="en-US" altLang="zh-TW" sz="1400" b="1" u="sng" dirty="0">
                        <a:solidFill>
                          <a:schemeClr val="tx1"/>
                        </a:solidFill>
                        <a:effectLst/>
                        <a:latin typeface="Microsoft JhengHei"/>
                        <a:ea typeface="微軟正黑體"/>
                        <a:cs typeface="Calibri"/>
                      </a:endParaRPr>
                    </a:p>
                  </a:txBody>
                  <a:tcPr marL="17881" marR="17881" marT="8941" marB="8941" anchor="ctr">
                    <a:lnL w="12700" cap="flat" cmpd="sng" algn="ctr">
                      <a:solidFill>
                        <a:schemeClr val="tx1"/>
                      </a:solidFill>
                      <a:prstDash val="solid"/>
                      <a:round/>
                      <a:headEnd type="none" w="med" len="med"/>
                      <a:tailEnd type="none" w="med" len="med"/>
                    </a:lnL>
                    <a:lnR>
                      <a:noFill/>
                    </a:lnR>
                    <a:lnT>
                      <a:noFill/>
                    </a:lnT>
                    <a:lnB>
                      <a:noFill/>
                    </a:lnB>
                    <a:solidFill>
                      <a:srgbClr val="FFFFFF"/>
                    </a:solidFill>
                  </a:tcPr>
                </a:tc>
                <a:extLst>
                  <a:ext uri="{0D108BD9-81ED-4DB2-BD59-A6C34878D82A}">
                    <a16:rowId xmlns:a16="http://schemas.microsoft.com/office/drawing/2014/main" val="729494859"/>
                  </a:ext>
                </a:extLst>
              </a:tr>
              <a:tr h="30010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TW" sz="1400" b="1" u="none">
                        <a:solidFill>
                          <a:schemeClr val="tx1"/>
                        </a:solidFill>
                        <a:effectLst/>
                        <a:latin typeface="Microsoft JhengHei"/>
                        <a:ea typeface="微軟正黑體"/>
                        <a:cs typeface="Calibri"/>
                      </a:endParaRPr>
                    </a:p>
                  </a:txBody>
                  <a:tcPr marL="17881" marR="17881" marT="8941" marB="8941" anchor="ctr">
                    <a:lnL>
                      <a:noFill/>
                    </a:lnL>
                    <a:lnR w="12700" cap="flat" cmpd="sng" algn="ctr">
                      <a:solidFill>
                        <a:schemeClr val="tx1"/>
                      </a:solidFill>
                      <a:prstDash val="solid"/>
                      <a:round/>
                      <a:headEnd type="none" w="med" len="med"/>
                      <a:tailEnd type="none" w="med" len="med"/>
                    </a:lnR>
                    <a:lnT>
                      <a:noFill/>
                    </a:lnT>
                    <a:lnB>
                      <a:noFill/>
                    </a:lnB>
                    <a:solidFill>
                      <a:srgbClr val="FFFFFF"/>
                    </a:solidFill>
                  </a:tcPr>
                </a:tc>
                <a:tc>
                  <a:txBody>
                    <a:bodyPr/>
                    <a:lstStyle/>
                    <a:p>
                      <a:pPr algn="ctr"/>
                      <a:endParaRPr lang="zh-TW" altLang="en-US" sz="1600" b="1">
                        <a:solidFill>
                          <a:schemeClr val="tx1"/>
                        </a:solidFill>
                        <a:latin typeface="Microsoft JhengHei"/>
                        <a:ea typeface="Microsoft JhengHei"/>
                        <a:cs typeface="Calibri"/>
                      </a:endParaRPr>
                    </a:p>
                  </a:txBody>
                  <a:tcPr marL="17881" marR="17881" marT="8941" marB="894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TW" sz="1600" b="1" u="none">
                        <a:solidFill>
                          <a:schemeClr val="tx1"/>
                        </a:solidFill>
                        <a:effectLst/>
                        <a:latin typeface="Microsoft JhengHei"/>
                        <a:ea typeface="微軟正黑體"/>
                        <a:cs typeface="Calibri"/>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a:endParaRPr lang="zh-TW" altLang="en-US" sz="1600" b="1">
                        <a:solidFill>
                          <a:schemeClr val="tx1"/>
                        </a:solidFill>
                        <a:latin typeface="Microsoft JhengHei"/>
                        <a:ea typeface="Microsoft JhengHei"/>
                        <a:cs typeface="Calibri"/>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TW" sz="1400" b="1" u="none">
                        <a:solidFill>
                          <a:schemeClr val="tx1"/>
                        </a:solidFill>
                        <a:effectLst/>
                        <a:latin typeface="Microsoft JhengHei"/>
                        <a:ea typeface="微軟正黑體"/>
                        <a:cs typeface="Calibri"/>
                      </a:endParaRPr>
                    </a:p>
                  </a:txBody>
                  <a:tcPr marL="17881" marR="17881" marT="8941" marB="8941" anchor="ctr">
                    <a:lnL w="12700" cap="flat" cmpd="sng" algn="ctr">
                      <a:solidFill>
                        <a:schemeClr val="tx1"/>
                      </a:solidFill>
                      <a:prstDash val="solid"/>
                      <a:round/>
                      <a:headEnd type="none" w="med" len="med"/>
                      <a:tailEnd type="none" w="med" len="med"/>
                    </a:lnL>
                    <a:lnR>
                      <a:noFill/>
                    </a:lnR>
                    <a:lnT>
                      <a:noFill/>
                    </a:lnT>
                    <a:lnB>
                      <a:noFill/>
                    </a:lnB>
                    <a:solidFill>
                      <a:srgbClr val="FFFFFF"/>
                    </a:solidFill>
                  </a:tcPr>
                </a:tc>
                <a:extLst>
                  <a:ext uri="{0D108BD9-81ED-4DB2-BD59-A6C34878D82A}">
                    <a16:rowId xmlns:a16="http://schemas.microsoft.com/office/drawing/2014/main" val="2150553553"/>
                  </a:ext>
                </a:extLst>
              </a:tr>
              <a:tr h="30010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TW" sz="1400" b="1" u="none">
                        <a:solidFill>
                          <a:schemeClr val="tx1"/>
                        </a:solidFill>
                        <a:effectLst/>
                        <a:latin typeface="Microsoft JhengHei"/>
                        <a:ea typeface="微軟正黑體"/>
                        <a:cs typeface="Calibri"/>
                      </a:endParaRPr>
                    </a:p>
                  </a:txBody>
                  <a:tcPr marL="17881" marR="17881" marT="8941" marB="8941" anchor="ctr">
                    <a:lnL>
                      <a:noFill/>
                    </a:lnL>
                    <a:lnR w="12700" cap="flat" cmpd="sng" algn="ctr">
                      <a:solidFill>
                        <a:schemeClr val="tx1"/>
                      </a:solidFill>
                      <a:prstDash val="solid"/>
                      <a:round/>
                      <a:headEnd type="none" w="med" len="med"/>
                      <a:tailEnd type="none" w="med" len="med"/>
                    </a:lnR>
                    <a:lnT>
                      <a:noFill/>
                    </a:lnT>
                    <a:lnB>
                      <a:noFill/>
                    </a:lnB>
                    <a:solidFill>
                      <a:srgbClr val="FFFFFF"/>
                    </a:solidFill>
                  </a:tcPr>
                </a:tc>
                <a:tc>
                  <a:txBody>
                    <a:bodyPr/>
                    <a:lstStyle/>
                    <a:p>
                      <a:pPr algn="ctr"/>
                      <a:endParaRPr lang="zh-TW" altLang="en-US" sz="1600" b="1">
                        <a:solidFill>
                          <a:schemeClr val="tx1"/>
                        </a:solidFill>
                        <a:latin typeface="Microsoft JhengHei"/>
                        <a:ea typeface="Microsoft JhengHei"/>
                        <a:cs typeface="Calibri"/>
                      </a:endParaRPr>
                    </a:p>
                  </a:txBody>
                  <a:tcPr marL="17881" marR="17881" marT="8941" marB="894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zh-TW" altLang="en-US" sz="1600" b="1" u="none">
                          <a:solidFill>
                            <a:schemeClr val="tx1"/>
                          </a:solidFill>
                          <a:effectLst/>
                          <a:latin typeface="Microsoft JhengHei"/>
                          <a:ea typeface="Microsoft JhengHei"/>
                          <a:cs typeface="Calibri"/>
                        </a:rPr>
                        <a:t>推廣中 </a:t>
                      </a:r>
                      <a:endParaRPr lang="en-US" altLang="zh-TW" sz="1600" b="1" u="none">
                        <a:solidFill>
                          <a:schemeClr val="tx1"/>
                        </a:solidFill>
                        <a:effectLst/>
                        <a:latin typeface="Microsoft JhengHei"/>
                        <a:ea typeface="Microsoft JhengHei"/>
                        <a:cs typeface="Calibri"/>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algn="ctr"/>
                      <a:endParaRPr lang="zh-TW" altLang="en-US" sz="1600" b="1">
                        <a:solidFill>
                          <a:schemeClr val="tx1"/>
                        </a:solidFill>
                        <a:latin typeface="Microsoft JhengHei"/>
                        <a:ea typeface="Microsoft JhengHei"/>
                        <a:cs typeface="Calibri"/>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TW" sz="1400" b="1" u="none">
                        <a:solidFill>
                          <a:schemeClr val="tx1"/>
                        </a:solidFill>
                        <a:effectLst/>
                        <a:latin typeface="Microsoft JhengHei"/>
                        <a:ea typeface="微軟正黑體"/>
                        <a:cs typeface="Calibri"/>
                      </a:endParaRPr>
                    </a:p>
                  </a:txBody>
                  <a:tcPr marL="17881" marR="17881" marT="8941" marB="8941" anchor="ctr">
                    <a:lnL w="12700" cap="flat" cmpd="sng" algn="ctr">
                      <a:solidFill>
                        <a:schemeClr val="tx1"/>
                      </a:solidFill>
                      <a:prstDash val="solid"/>
                      <a:round/>
                      <a:headEnd type="none" w="med" len="med"/>
                      <a:tailEnd type="none" w="med" len="med"/>
                    </a:lnL>
                    <a:lnR>
                      <a:noFill/>
                    </a:lnR>
                    <a:lnT>
                      <a:noFill/>
                    </a:lnT>
                    <a:lnB>
                      <a:noFill/>
                    </a:lnB>
                    <a:solidFill>
                      <a:srgbClr val="FFFFFF"/>
                    </a:solidFill>
                  </a:tcPr>
                </a:tc>
                <a:extLst>
                  <a:ext uri="{0D108BD9-81ED-4DB2-BD59-A6C34878D82A}">
                    <a16:rowId xmlns:a16="http://schemas.microsoft.com/office/drawing/2014/main" val="4282803553"/>
                  </a:ext>
                </a:extLst>
              </a:tr>
              <a:tr h="30010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TW" sz="1400" b="1" u="sng">
                        <a:solidFill>
                          <a:schemeClr val="tx1"/>
                        </a:solidFill>
                        <a:effectLst/>
                        <a:latin typeface="Microsoft JhengHei"/>
                        <a:ea typeface="微軟正黑體"/>
                        <a:cs typeface="Calibri"/>
                      </a:endParaRPr>
                    </a:p>
                  </a:txBody>
                  <a:tcPr marL="17881" marR="17881" marT="8941" marB="8941" anchor="ctr">
                    <a:lnL>
                      <a:noFill/>
                    </a:lnL>
                    <a:lnR w="12700" cap="flat" cmpd="sng" algn="ctr">
                      <a:solidFill>
                        <a:schemeClr val="tx1"/>
                      </a:solidFill>
                      <a:prstDash val="solid"/>
                      <a:round/>
                      <a:headEnd type="none" w="med" len="med"/>
                      <a:tailEnd type="none" w="med" len="med"/>
                    </a:lnR>
                    <a:lnT>
                      <a:noFill/>
                    </a:lnT>
                    <a:lnB>
                      <a:noFill/>
                    </a:lnB>
                    <a:solidFill>
                      <a:srgbClr val="FFFFFF"/>
                    </a:solidFill>
                  </a:tcPr>
                </a:tc>
                <a:tc>
                  <a:txBody>
                    <a:bodyPr/>
                    <a:lstStyle/>
                    <a:p>
                      <a:pPr algn="ctr"/>
                      <a:endParaRPr lang="en-US" altLang="zh-TW" sz="1600" b="1">
                        <a:solidFill>
                          <a:schemeClr val="tx1"/>
                        </a:solidFill>
                        <a:latin typeface="Microsoft JhengHei"/>
                        <a:ea typeface="微軟正黑體"/>
                        <a:cs typeface="Calibri"/>
                      </a:endParaRPr>
                    </a:p>
                  </a:txBody>
                  <a:tcPr marL="17881" marR="17881" marT="8941" marB="894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TW" sz="1600" b="1">
                        <a:solidFill>
                          <a:schemeClr val="tx1"/>
                        </a:solidFill>
                        <a:latin typeface="Microsoft JhengHei"/>
                        <a:ea typeface="微軟正黑體"/>
                        <a:cs typeface="Calibri"/>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TW" sz="1600" b="1">
                        <a:solidFill>
                          <a:schemeClr val="tx1"/>
                        </a:solidFill>
                        <a:latin typeface="Microsoft JhengHei"/>
                        <a:ea typeface="微軟正黑體"/>
                        <a:cs typeface="Calibri"/>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TW" sz="1400" b="1" u="sng">
                        <a:solidFill>
                          <a:schemeClr val="tx1"/>
                        </a:solidFill>
                        <a:effectLst/>
                        <a:latin typeface="Microsoft JhengHei"/>
                        <a:ea typeface="微軟正黑體"/>
                        <a:cs typeface="Calibri"/>
                      </a:endParaRPr>
                    </a:p>
                  </a:txBody>
                  <a:tcPr marL="17881" marR="17881" marT="8941" marB="8941" anchor="ctr">
                    <a:lnL w="12700" cap="flat" cmpd="sng" algn="ctr">
                      <a:solidFill>
                        <a:schemeClr val="tx1"/>
                      </a:solidFill>
                      <a:prstDash val="solid"/>
                      <a:round/>
                      <a:headEnd type="none" w="med" len="med"/>
                      <a:tailEnd type="none" w="med" len="med"/>
                    </a:lnL>
                    <a:lnR>
                      <a:noFill/>
                    </a:lnR>
                    <a:lnT>
                      <a:noFill/>
                    </a:lnT>
                    <a:lnB>
                      <a:noFill/>
                    </a:lnB>
                    <a:solidFill>
                      <a:srgbClr val="FFFFFF"/>
                    </a:solidFill>
                  </a:tcPr>
                </a:tc>
                <a:extLst>
                  <a:ext uri="{0D108BD9-81ED-4DB2-BD59-A6C34878D82A}">
                    <a16:rowId xmlns:a16="http://schemas.microsoft.com/office/drawing/2014/main" val="1265497005"/>
                  </a:ext>
                </a:extLst>
              </a:tr>
              <a:tr h="30010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zh-TW" altLang="en-US" sz="1400" b="1">
                          <a:solidFill>
                            <a:schemeClr val="tx1"/>
                          </a:solidFill>
                          <a:effectLst/>
                          <a:latin typeface="Microsoft JhengHei"/>
                          <a:ea typeface="Microsoft JhengHei"/>
                          <a:cs typeface="Calibri"/>
                        </a:rPr>
                        <a:t>累加：</a:t>
                      </a:r>
                      <a:r>
                        <a:rPr lang="en-US" altLang="zh-TW" sz="1400" b="1" dirty="0">
                          <a:solidFill>
                            <a:schemeClr val="tx1"/>
                          </a:solidFill>
                          <a:effectLst/>
                          <a:latin typeface="Microsoft JhengHei"/>
                          <a:ea typeface="微軟正黑體"/>
                          <a:cs typeface="Calibri"/>
                        </a:rPr>
                        <a:t>8,600</a:t>
                      </a:r>
                      <a:r>
                        <a:rPr lang="zh-TW" altLang="en-US" sz="1400" b="1" dirty="0">
                          <a:solidFill>
                            <a:schemeClr val="tx1"/>
                          </a:solidFill>
                          <a:effectLst/>
                          <a:latin typeface="Microsoft JhengHei"/>
                          <a:ea typeface="Microsoft JhengHei"/>
                          <a:cs typeface="Calibri"/>
                        </a:rPr>
                        <a:t> </a:t>
                      </a:r>
                      <a:r>
                        <a:rPr lang="en-US" altLang="zh-TW" sz="1400" b="1" dirty="0">
                          <a:solidFill>
                            <a:schemeClr val="tx1"/>
                          </a:solidFill>
                          <a:effectLst/>
                          <a:latin typeface="Microsoft JhengHei"/>
                          <a:ea typeface="微軟正黑體"/>
                          <a:cs typeface="Calibri"/>
                        </a:rPr>
                        <a:t>(</a:t>
                      </a:r>
                      <a:r>
                        <a:rPr lang="en-US" altLang="zh-TW" sz="1400" b="1" i="0" u="none" strike="noStrike" kern="1200" cap="none" spc="0" normalizeH="0" baseline="0" noProof="0" dirty="0">
                          <a:ln>
                            <a:noFill/>
                          </a:ln>
                          <a:solidFill>
                            <a:schemeClr val="tx1"/>
                          </a:solidFill>
                          <a:effectLst/>
                          <a:uLnTx/>
                          <a:uFillTx/>
                          <a:latin typeface="Microsoft JhengHei"/>
                          <a:ea typeface="微軟正黑體"/>
                          <a:cs typeface="Calibri"/>
                        </a:rPr>
                        <a:t>83</a:t>
                      </a:r>
                      <a:r>
                        <a:rPr lang="en-US" altLang="zh-TW" sz="1400" b="1" dirty="0">
                          <a:solidFill>
                            <a:schemeClr val="tx1"/>
                          </a:solidFill>
                          <a:effectLst/>
                          <a:latin typeface="Microsoft JhengHei"/>
                          <a:ea typeface="微軟正黑體"/>
                          <a:cs typeface="Calibri"/>
                        </a:rPr>
                        <a:t>%)</a:t>
                      </a:r>
                    </a:p>
                  </a:txBody>
                  <a:tcPr marL="17881" marR="17881" marT="8941" marB="8941" anchor="ctr">
                    <a:lnL>
                      <a:noFill/>
                    </a:lnL>
                    <a:lnR w="12700" cap="flat" cmpd="sng" algn="ctr">
                      <a:solidFill>
                        <a:schemeClr val="tx1"/>
                      </a:solidFill>
                      <a:prstDash val="solid"/>
                      <a:round/>
                      <a:headEnd type="none" w="med" len="med"/>
                      <a:tailEnd type="none" w="med" len="med"/>
                    </a:lnR>
                    <a:lnT>
                      <a:noFill/>
                    </a:lnT>
                    <a:lnB>
                      <a:noFill/>
                    </a:lnB>
                    <a:solidFill>
                      <a:srgbClr val="FFFFFF"/>
                    </a:solidFill>
                  </a:tcPr>
                </a:tc>
                <a:tc>
                  <a:txBody>
                    <a:bodyPr/>
                    <a:lstStyle/>
                    <a:p>
                      <a:pPr algn="ctr"/>
                      <a:endParaRPr lang="zh-TW" altLang="en-US" sz="1600" b="1">
                        <a:solidFill>
                          <a:schemeClr val="tx1"/>
                        </a:solidFill>
                        <a:effectLst/>
                        <a:latin typeface="Microsoft JhengHei"/>
                        <a:ea typeface="Microsoft JhengHei"/>
                        <a:cs typeface="Calibri"/>
                      </a:endParaRPr>
                    </a:p>
                  </a:txBody>
                  <a:tcPr marL="17881" marR="17881" marT="8941" marB="894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r>
                        <a:rPr lang="zh-TW" altLang="en-US" sz="1600" b="1" u="none">
                          <a:solidFill>
                            <a:schemeClr val="tx1"/>
                          </a:solidFill>
                          <a:effectLst/>
                          <a:latin typeface="Microsoft JhengHei"/>
                          <a:ea typeface="Microsoft JhengHei"/>
                          <a:cs typeface="Calibri"/>
                        </a:rPr>
                        <a:t>簽約中</a:t>
                      </a:r>
                      <a:endParaRPr lang="en-US" altLang="zh-TW" sz="1600" b="1" u="none">
                        <a:solidFill>
                          <a:schemeClr val="tx1"/>
                        </a:solidFill>
                        <a:effectLst/>
                        <a:latin typeface="Microsoft JhengHei"/>
                        <a:ea typeface="Microsoft JhengHei"/>
                        <a:cs typeface="Calibri"/>
                      </a:endParaRPr>
                    </a:p>
                  </a:txBody>
                  <a:tcPr marL="17881" marR="17881" marT="8941" marB="894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endParaRPr lang="zh-TW" altLang="en-US" sz="1600" b="1">
                        <a:solidFill>
                          <a:schemeClr val="tx1"/>
                        </a:solidFill>
                        <a:effectLst/>
                        <a:latin typeface="Microsoft JhengHei"/>
                        <a:ea typeface="Microsoft JhengHei"/>
                        <a:cs typeface="Calibri"/>
                      </a:endParaRPr>
                    </a:p>
                  </a:txBody>
                  <a:tcPr marL="17881" marR="17881" marT="8941" marB="894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l" rtl="0" eaLnBrk="1" fontAlgn="auto" latinLnBrk="0" hangingPunct="1">
                        <a:lnSpc>
                          <a:spcPct val="100000"/>
                        </a:lnSpc>
                        <a:spcBef>
                          <a:spcPts val="0"/>
                        </a:spcBef>
                        <a:spcAft>
                          <a:spcPts val="0"/>
                        </a:spcAft>
                        <a:buClrTx/>
                        <a:buSzTx/>
                        <a:buFontTx/>
                        <a:buNone/>
                      </a:pPr>
                      <a:r>
                        <a:rPr lang="zh-TW" altLang="en-US" sz="1400" b="1">
                          <a:solidFill>
                            <a:schemeClr val="tx1"/>
                          </a:solidFill>
                          <a:effectLst/>
                          <a:latin typeface="Microsoft JhengHei"/>
                          <a:ea typeface="Microsoft JhengHei"/>
                          <a:cs typeface="Calibri"/>
                        </a:rPr>
                        <a:t>累加：</a:t>
                      </a:r>
                      <a:r>
                        <a:rPr lang="en-US" altLang="zh-TW" sz="1400" b="1" i="0" u="none" strike="noStrike" noProof="0" dirty="0">
                          <a:solidFill>
                            <a:schemeClr val="tx1"/>
                          </a:solidFill>
                          <a:effectLst/>
                          <a:latin typeface="Microsoft JhengHei"/>
                          <a:ea typeface="微軟正黑體"/>
                          <a:cs typeface="Calibri"/>
                        </a:rPr>
                        <a:t>8,600</a:t>
                      </a:r>
                      <a:r>
                        <a:rPr lang="en-US" altLang="zh-TW" sz="1400" b="1" dirty="0">
                          <a:solidFill>
                            <a:schemeClr val="tx1"/>
                          </a:solidFill>
                          <a:effectLst/>
                          <a:latin typeface="Microsoft JhengHei"/>
                          <a:ea typeface="微軟正黑體"/>
                          <a:cs typeface="Calibri"/>
                        </a:rPr>
                        <a:t> (</a:t>
                      </a:r>
                      <a:r>
                        <a:rPr lang="en-US" altLang="zh-TW" sz="1400" b="1" i="0" u="none" strike="noStrike" kern="1200" cap="none" spc="0" normalizeH="0" baseline="0" noProof="0" dirty="0">
                          <a:ln>
                            <a:noFill/>
                          </a:ln>
                          <a:solidFill>
                            <a:schemeClr val="tx1"/>
                          </a:solidFill>
                          <a:effectLst/>
                          <a:uLnTx/>
                          <a:uFillTx/>
                          <a:latin typeface="Microsoft JhengHei"/>
                          <a:ea typeface="微軟正黑體"/>
                          <a:cs typeface="Calibri"/>
                        </a:rPr>
                        <a:t>83</a:t>
                      </a:r>
                      <a:r>
                        <a:rPr lang="en-US" altLang="zh-TW" sz="1400" b="1" dirty="0">
                          <a:solidFill>
                            <a:schemeClr val="tx1"/>
                          </a:solidFill>
                          <a:effectLst/>
                          <a:latin typeface="Microsoft JhengHei"/>
                          <a:ea typeface="微軟正黑體"/>
                          <a:cs typeface="Calibri"/>
                        </a:rPr>
                        <a:t>%)</a:t>
                      </a:r>
                      <a:endParaRPr lang="en-US" altLang="zh-TW" sz="1400" b="1" u="none" dirty="0">
                        <a:solidFill>
                          <a:schemeClr val="tx1"/>
                        </a:solidFill>
                        <a:effectLst/>
                        <a:latin typeface="Microsoft JhengHei"/>
                        <a:ea typeface="微軟正黑體"/>
                        <a:cs typeface="Calibri"/>
                      </a:endParaRPr>
                    </a:p>
                  </a:txBody>
                  <a:tcPr marL="17881" marR="17881" marT="8941" marB="8941" anchor="ctr">
                    <a:lnL w="12700" cap="flat" cmpd="sng" algn="ctr">
                      <a:solidFill>
                        <a:schemeClr val="tx1"/>
                      </a:solidFill>
                      <a:prstDash val="solid"/>
                      <a:round/>
                      <a:headEnd type="none" w="med" len="med"/>
                      <a:tailEnd type="none" w="med" len="med"/>
                    </a:lnL>
                    <a:lnR>
                      <a:noFill/>
                    </a:lnR>
                    <a:lnT>
                      <a:noFill/>
                    </a:lnT>
                    <a:lnB>
                      <a:noFill/>
                    </a:lnB>
                    <a:solidFill>
                      <a:srgbClr val="FFFFFF"/>
                    </a:solidFill>
                  </a:tcPr>
                </a:tc>
                <a:extLst>
                  <a:ext uri="{0D108BD9-81ED-4DB2-BD59-A6C34878D82A}">
                    <a16:rowId xmlns:a16="http://schemas.microsoft.com/office/drawing/2014/main" val="10022"/>
                  </a:ext>
                </a:extLst>
              </a:tr>
              <a:tr h="291529">
                <a:tc>
                  <a:txBody>
                    <a:bodyPr/>
                    <a:lstStyle/>
                    <a:p>
                      <a:pPr marL="0" marR="0" lvl="0" indent="0" algn="l" defTabSz="914400">
                        <a:lnSpc>
                          <a:spcPct val="100000"/>
                        </a:lnSpc>
                        <a:spcBef>
                          <a:spcPts val="0"/>
                        </a:spcBef>
                        <a:spcAft>
                          <a:spcPts val="0"/>
                        </a:spcAft>
                        <a:buNone/>
                        <a:tabLst/>
                        <a:defRPr/>
                      </a:pPr>
                      <a:r>
                        <a:rPr lang="zh-TW" altLang="zh-TW" sz="1400" b="1" i="0" u="none" strike="noStrike" noProof="0">
                          <a:solidFill>
                            <a:schemeClr val="tx1"/>
                          </a:solidFill>
                          <a:effectLst/>
                          <a:latin typeface="Microsoft JhengHei"/>
                          <a:ea typeface="Microsoft JhengHei"/>
                          <a:cs typeface="Calibri"/>
                        </a:rPr>
                        <a:t>簽約</a:t>
                      </a:r>
                      <a:r>
                        <a:rPr lang="zh-TW" altLang="en-US" sz="1400" b="1">
                          <a:solidFill>
                            <a:schemeClr val="tx1"/>
                          </a:solidFill>
                          <a:effectLst/>
                          <a:latin typeface="Microsoft JhengHei"/>
                          <a:ea typeface="Microsoft JhengHei"/>
                          <a:cs typeface="Calibri"/>
                        </a:rPr>
                        <a:t>數：</a:t>
                      </a:r>
                      <a:r>
                        <a:rPr lang="en-US" altLang="zh-TW" sz="1400" b="1" dirty="0">
                          <a:solidFill>
                            <a:schemeClr val="tx1"/>
                          </a:solidFill>
                          <a:effectLst/>
                          <a:latin typeface="Microsoft JhengHei"/>
                          <a:ea typeface="微軟正黑體"/>
                          <a:cs typeface="Calibri"/>
                        </a:rPr>
                        <a:t>4,100</a:t>
                      </a:r>
                      <a:endParaRPr lang="en-US" altLang="zh-TW" sz="1400" b="1" u="sng" dirty="0">
                        <a:solidFill>
                          <a:schemeClr val="tx1"/>
                        </a:solidFill>
                        <a:effectLst/>
                        <a:latin typeface="Microsoft JhengHei"/>
                        <a:ea typeface="微軟正黑體"/>
                        <a:cs typeface="Calibri"/>
                      </a:endParaRPr>
                    </a:p>
                  </a:txBody>
                  <a:tcPr marL="17881" marR="17881" marT="8941" marB="8941" anchor="ctr">
                    <a:lnL>
                      <a:noFill/>
                    </a:lnL>
                    <a:lnR w="12700" cap="flat" cmpd="sng" algn="ctr">
                      <a:solidFill>
                        <a:schemeClr val="tx1"/>
                      </a:solidFill>
                      <a:prstDash val="solid"/>
                      <a:round/>
                      <a:headEnd type="none" w="med" len="med"/>
                      <a:tailEnd type="none" w="med" len="med"/>
                    </a:lnR>
                    <a:lnT>
                      <a:noFill/>
                    </a:lnT>
                    <a:lnB>
                      <a:noFill/>
                    </a:lnB>
                    <a:solidFill>
                      <a:srgbClr val="FFFFFF"/>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TW" sz="1600" b="1" strike="noStrike" dirty="0">
                          <a:solidFill>
                            <a:schemeClr val="tx1"/>
                          </a:solidFill>
                          <a:latin typeface="Microsoft JhengHei"/>
                          <a:ea typeface="微軟正黑體"/>
                          <a:cs typeface="Calibri"/>
                        </a:rPr>
                        <a:t>1,500</a:t>
                      </a: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zh-TW" altLang="en-US" sz="1600" b="1" u="none" strike="noStrike">
                          <a:solidFill>
                            <a:schemeClr val="tx1"/>
                          </a:solidFill>
                          <a:latin typeface="Microsoft JhengHei"/>
                          <a:ea typeface="Microsoft JhengHei"/>
                          <a:cs typeface="Calibri"/>
                        </a:rPr>
                        <a:t>昱誠 </a:t>
                      </a:r>
                      <a:r>
                        <a:rPr lang="en-US" altLang="zh-TW" sz="1600" b="1" strike="noStrike" dirty="0">
                          <a:solidFill>
                            <a:schemeClr val="tx1"/>
                          </a:solidFill>
                          <a:effectLst/>
                          <a:latin typeface="Microsoft JhengHei"/>
                          <a:ea typeface="微軟正黑體"/>
                          <a:cs typeface="Calibri"/>
                        </a:rPr>
                        <a:t>(</a:t>
                      </a:r>
                      <a:r>
                        <a:rPr lang="zh-TW" altLang="en-US" sz="1600" b="1" strike="noStrike">
                          <a:solidFill>
                            <a:schemeClr val="tx1"/>
                          </a:solidFill>
                          <a:effectLst/>
                          <a:latin typeface="Microsoft JhengHei"/>
                          <a:ea typeface="Microsoft JhengHei"/>
                          <a:cs typeface="Calibri"/>
                        </a:rPr>
                        <a:t>增英</a:t>
                      </a:r>
                      <a:r>
                        <a:rPr lang="en-US" altLang="zh-TW" sz="1600" b="1" strike="noStrike" dirty="0">
                          <a:solidFill>
                            <a:schemeClr val="tx1"/>
                          </a:solidFill>
                          <a:effectLst/>
                          <a:latin typeface="Microsoft JhengHei"/>
                          <a:ea typeface="微軟正黑體"/>
                          <a:cs typeface="Calibri"/>
                        </a:rPr>
                        <a:t>)</a:t>
                      </a:r>
                      <a:endParaRPr lang="en-US" altLang="zh-TW" sz="1600" b="1" u="none" strike="noStrike" dirty="0">
                        <a:solidFill>
                          <a:schemeClr val="tx1"/>
                        </a:solidFill>
                        <a:latin typeface="Microsoft JhengHei"/>
                        <a:ea typeface="微軟正黑體"/>
                        <a:cs typeface="Calibri"/>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TW" sz="1600" b="1" strike="noStrike" dirty="0">
                          <a:solidFill>
                            <a:schemeClr val="tx1"/>
                          </a:solidFill>
                          <a:latin typeface="Microsoft JhengHei"/>
                          <a:ea typeface="微軟正黑體"/>
                          <a:cs typeface="Calibri"/>
                        </a:rPr>
                        <a:t>1,500</a:t>
                      </a: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zh-TW" altLang="en-US" sz="1400" b="1">
                          <a:solidFill>
                            <a:schemeClr val="tx1"/>
                          </a:solidFill>
                          <a:effectLst/>
                          <a:latin typeface="Microsoft JhengHei"/>
                          <a:ea typeface="Microsoft JhengHei"/>
                          <a:cs typeface="Calibri"/>
                        </a:rPr>
                        <a:t>認列數：</a:t>
                      </a:r>
                      <a:r>
                        <a:rPr lang="en-US" altLang="zh-TW" sz="1400" b="1" dirty="0">
                          <a:solidFill>
                            <a:schemeClr val="tx1"/>
                          </a:solidFill>
                          <a:effectLst/>
                          <a:latin typeface="Microsoft JhengHei"/>
                          <a:ea typeface="微軟正黑體"/>
                          <a:cs typeface="Calibri"/>
                        </a:rPr>
                        <a:t>4,100</a:t>
                      </a:r>
                      <a:endParaRPr lang="en-US" altLang="zh-TW" sz="1400" b="1" u="sng" dirty="0">
                        <a:solidFill>
                          <a:schemeClr val="tx1"/>
                        </a:solidFill>
                        <a:effectLst/>
                        <a:latin typeface="Microsoft JhengHei"/>
                        <a:ea typeface="微軟正黑體"/>
                        <a:cs typeface="Calibri"/>
                      </a:endParaRPr>
                    </a:p>
                  </a:txBody>
                  <a:tcPr marL="17881" marR="17881" marT="8941" marB="8941" anchor="ctr">
                    <a:lnL w="12700" cap="flat" cmpd="sng" algn="ctr">
                      <a:solidFill>
                        <a:schemeClr val="tx1"/>
                      </a:solidFill>
                      <a:prstDash val="solid"/>
                      <a:round/>
                      <a:headEnd type="none" w="med" len="med"/>
                      <a:tailEnd type="none" w="med" len="med"/>
                    </a:lnL>
                    <a:lnR>
                      <a:noFill/>
                    </a:lnR>
                    <a:lnT>
                      <a:noFill/>
                    </a:lnT>
                    <a:lnB>
                      <a:noFill/>
                    </a:lnB>
                    <a:solidFill>
                      <a:srgbClr val="FFFFFF"/>
                    </a:solidFill>
                  </a:tcPr>
                </a:tc>
                <a:extLst>
                  <a:ext uri="{0D108BD9-81ED-4DB2-BD59-A6C34878D82A}">
                    <a16:rowId xmlns:a16="http://schemas.microsoft.com/office/drawing/2014/main" val="3910396193"/>
                  </a:ext>
                </a:extLst>
              </a:tr>
              <a:tr h="300103">
                <a:tc>
                  <a:txBody>
                    <a:bodyPr/>
                    <a:lstStyle/>
                    <a:p>
                      <a:pPr marL="0" marR="0" lvl="0" indent="0" algn="l" defTabSz="914400">
                        <a:lnSpc>
                          <a:spcPct val="100000"/>
                        </a:lnSpc>
                        <a:spcBef>
                          <a:spcPts val="0"/>
                        </a:spcBef>
                        <a:spcAft>
                          <a:spcPts val="0"/>
                        </a:spcAft>
                        <a:buNone/>
                        <a:tabLst/>
                        <a:defRPr/>
                      </a:pPr>
                      <a:endParaRPr lang="en-US" altLang="zh-TW" sz="1400" b="1" u="sng">
                        <a:solidFill>
                          <a:srgbClr val="0000FF"/>
                        </a:solidFill>
                        <a:effectLst/>
                        <a:latin typeface="Microsoft JhengHei"/>
                        <a:ea typeface="微軟正黑體"/>
                        <a:cs typeface="Calibri"/>
                      </a:endParaRPr>
                    </a:p>
                  </a:txBody>
                  <a:tcPr marL="17881" marR="17881" marT="8941" marB="8941" anchor="ctr">
                    <a:lnL>
                      <a:noFill/>
                    </a:lnL>
                    <a:lnR w="12700" cap="flat" cmpd="sng" algn="ctr">
                      <a:solidFill>
                        <a:schemeClr val="tx1"/>
                      </a:solidFill>
                      <a:prstDash val="solid"/>
                      <a:round/>
                      <a:headEnd type="none" w="med" len="med"/>
                      <a:tailEnd type="none" w="med" len="med"/>
                    </a:lnR>
                    <a:lnT>
                      <a:noFill/>
                    </a:lnT>
                    <a:lnB>
                      <a:noFill/>
                    </a:lnB>
                    <a:solidFill>
                      <a:srgbClr val="FFFFFF"/>
                    </a:solidFill>
                  </a:tcPr>
                </a:tc>
                <a:tc>
                  <a:txBody>
                    <a:bodyPr/>
                    <a:lstStyle/>
                    <a:p>
                      <a:pPr algn="ctr"/>
                      <a:r>
                        <a:rPr lang="en-US" altLang="zh-TW" sz="1600" b="1" dirty="0">
                          <a:solidFill>
                            <a:schemeClr val="tx1"/>
                          </a:solidFill>
                          <a:latin typeface="Microsoft JhengHei"/>
                          <a:ea typeface="微軟正黑體"/>
                          <a:cs typeface="Calibri"/>
                        </a:rPr>
                        <a:t>500</a:t>
                      </a:r>
                    </a:p>
                  </a:txBody>
                  <a:tcPr marL="17881" marR="17881" marT="8941" marB="894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zh-TW" altLang="en-US" sz="1600" b="1" i="0" u="none" strike="noStrike" baseline="0">
                          <a:solidFill>
                            <a:schemeClr val="tx1"/>
                          </a:solidFill>
                          <a:effectLst/>
                          <a:latin typeface="Microsoft JhengHei"/>
                          <a:ea typeface="Microsoft JhengHei"/>
                          <a:cs typeface="Calibri"/>
                        </a:rPr>
                        <a:t>光田</a:t>
                      </a:r>
                      <a:r>
                        <a:rPr lang="en-US" altLang="zh-TW" sz="1600" b="1" i="0" u="none" strike="noStrike" baseline="0" dirty="0">
                          <a:solidFill>
                            <a:schemeClr val="tx1"/>
                          </a:solidFill>
                          <a:effectLst/>
                          <a:latin typeface="Microsoft JhengHei"/>
                          <a:ea typeface="微軟正黑體"/>
                          <a:cs typeface="Calibri"/>
                        </a:rPr>
                        <a:t> (</a:t>
                      </a:r>
                      <a:r>
                        <a:rPr lang="zh-TW" altLang="en-US" sz="1600" b="1" i="0" u="none" strike="noStrike" baseline="0">
                          <a:solidFill>
                            <a:schemeClr val="tx1"/>
                          </a:solidFill>
                          <a:effectLst/>
                          <a:latin typeface="Microsoft JhengHei"/>
                          <a:ea typeface="Microsoft JhengHei"/>
                          <a:cs typeface="Calibri"/>
                        </a:rPr>
                        <a:t>明杰</a:t>
                      </a:r>
                      <a:r>
                        <a:rPr lang="en-US" altLang="zh-TW" sz="1600" b="1" i="0" u="none" strike="noStrike" baseline="0" dirty="0">
                          <a:solidFill>
                            <a:schemeClr val="tx1"/>
                          </a:solidFill>
                          <a:effectLst/>
                          <a:latin typeface="Microsoft JhengHei"/>
                          <a:ea typeface="微軟正黑體"/>
                          <a:cs typeface="Calibri"/>
                        </a:rPr>
                        <a:t>)</a:t>
                      </a:r>
                      <a:endParaRPr lang="en-US" altLang="zh-TW" sz="1600" b="1" dirty="0">
                        <a:solidFill>
                          <a:schemeClr val="tx1"/>
                        </a:solidFill>
                        <a:latin typeface="Microsoft JhengHei"/>
                        <a:ea typeface="微軟正黑體"/>
                        <a:cs typeface="Calibri"/>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TW" sz="1600" b="1" dirty="0">
                          <a:solidFill>
                            <a:schemeClr val="tx1"/>
                          </a:solidFill>
                          <a:latin typeface="Microsoft JhengHei"/>
                          <a:ea typeface="微軟正黑體"/>
                          <a:cs typeface="Calibri"/>
                        </a:rPr>
                        <a:t>500</a:t>
                      </a: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TW" sz="1400" b="1" u="sng">
                        <a:solidFill>
                          <a:srgbClr val="0000FF"/>
                        </a:solidFill>
                        <a:effectLst/>
                        <a:latin typeface="Microsoft JhengHei"/>
                        <a:ea typeface="微軟正黑體"/>
                        <a:cs typeface="Calibri"/>
                      </a:endParaRPr>
                    </a:p>
                  </a:txBody>
                  <a:tcPr marL="17881" marR="17881" marT="8941" marB="8941" anchor="ctr">
                    <a:lnL w="12700" cap="flat" cmpd="sng" algn="ctr">
                      <a:solidFill>
                        <a:schemeClr val="tx1"/>
                      </a:solidFill>
                      <a:prstDash val="solid"/>
                      <a:round/>
                      <a:headEnd type="none" w="med" len="med"/>
                      <a:tailEnd type="none" w="med" len="med"/>
                    </a:lnL>
                    <a:lnR>
                      <a:noFill/>
                    </a:lnR>
                    <a:lnT>
                      <a:noFill/>
                    </a:lnT>
                    <a:lnB>
                      <a:noFill/>
                    </a:lnB>
                    <a:solidFill>
                      <a:srgbClr val="FFFFFF"/>
                    </a:solidFill>
                  </a:tcPr>
                </a:tc>
                <a:extLst>
                  <a:ext uri="{0D108BD9-81ED-4DB2-BD59-A6C34878D82A}">
                    <a16:rowId xmlns:a16="http://schemas.microsoft.com/office/drawing/2014/main" val="4091178786"/>
                  </a:ext>
                </a:extLst>
              </a:tr>
              <a:tr h="300103">
                <a:tc>
                  <a:txBody>
                    <a:bodyPr/>
                    <a:lstStyle/>
                    <a:p>
                      <a:pPr marL="0" marR="0" lvl="0" indent="0" algn="l" defTabSz="914400">
                        <a:lnSpc>
                          <a:spcPct val="100000"/>
                        </a:lnSpc>
                        <a:spcBef>
                          <a:spcPts val="0"/>
                        </a:spcBef>
                        <a:spcAft>
                          <a:spcPts val="0"/>
                        </a:spcAft>
                        <a:buNone/>
                        <a:tabLst/>
                        <a:defRPr/>
                      </a:pPr>
                      <a:endParaRPr lang="en-US" altLang="zh-TW" sz="1400" b="1" u="sng">
                        <a:solidFill>
                          <a:schemeClr val="tx1"/>
                        </a:solidFill>
                        <a:effectLst/>
                        <a:latin typeface="Microsoft JhengHei"/>
                        <a:ea typeface="微軟正黑體"/>
                        <a:cs typeface="Calibri"/>
                      </a:endParaRPr>
                    </a:p>
                  </a:txBody>
                  <a:tcPr marL="17881" marR="17881" marT="8941" marB="8941" anchor="ctr">
                    <a:lnL>
                      <a:noFill/>
                    </a:lnL>
                    <a:lnR w="12700" cap="flat" cmpd="sng" algn="ctr">
                      <a:solidFill>
                        <a:schemeClr val="tx1"/>
                      </a:solidFill>
                      <a:prstDash val="solid"/>
                      <a:round/>
                      <a:headEnd type="none" w="med" len="med"/>
                      <a:tailEnd type="none" w="med" len="med"/>
                    </a:lnR>
                    <a:lnT>
                      <a:noFill/>
                    </a:lnT>
                    <a:lnB>
                      <a:noFill/>
                    </a:lnB>
                    <a:solidFill>
                      <a:srgbClr val="FFFFFF"/>
                    </a:solidFill>
                  </a:tcPr>
                </a:tc>
                <a:tc>
                  <a:txBody>
                    <a:bodyPr/>
                    <a:lstStyle/>
                    <a:p>
                      <a:pPr lvl="0" algn="ctr">
                        <a:buNone/>
                      </a:pPr>
                      <a:r>
                        <a:rPr lang="en-US" altLang="zh-TW" sz="1600" b="1" i="0" u="none" strike="noStrike" kern="1200" cap="none" spc="0" normalizeH="0" baseline="0" noProof="0" dirty="0">
                          <a:ln>
                            <a:noFill/>
                          </a:ln>
                          <a:solidFill>
                            <a:schemeClr val="tx1"/>
                          </a:solidFill>
                          <a:effectLst/>
                          <a:uLnTx/>
                          <a:uFillTx/>
                          <a:latin typeface="Microsoft JhengHei"/>
                          <a:ea typeface="微軟正黑體"/>
                          <a:cs typeface="Calibri"/>
                        </a:rPr>
                        <a:t>600</a:t>
                      </a:r>
                      <a:endParaRPr lang="en-US" altLang="zh-TW" sz="1600" b="1" dirty="0">
                        <a:solidFill>
                          <a:schemeClr val="tx1"/>
                        </a:solidFill>
                        <a:latin typeface="Microsoft JhengHei"/>
                        <a:ea typeface="微軟正黑體"/>
                        <a:cs typeface="Calibri"/>
                      </a:endParaRPr>
                    </a:p>
                  </a:txBody>
                  <a:tcPr marL="17881" marR="17881" marT="8941" marB="894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ctr" defTabSz="914400" rtl="0">
                        <a:lnSpc>
                          <a:spcPct val="100000"/>
                        </a:lnSpc>
                        <a:spcBef>
                          <a:spcPts val="0"/>
                        </a:spcBef>
                        <a:spcAft>
                          <a:spcPts val="0"/>
                        </a:spcAft>
                        <a:buClrTx/>
                        <a:buSzTx/>
                        <a:buFontTx/>
                        <a:buNone/>
                        <a:tabLst/>
                        <a:defRPr/>
                      </a:pPr>
                      <a:r>
                        <a:rPr lang="zh-TW" altLang="en-US" sz="1600" b="1" strike="noStrike">
                          <a:solidFill>
                            <a:schemeClr val="tx1"/>
                          </a:solidFill>
                          <a:effectLst/>
                          <a:latin typeface="Microsoft JhengHei"/>
                          <a:ea typeface="Microsoft JhengHei"/>
                          <a:cs typeface="Calibri"/>
                        </a:rPr>
                        <a:t>旳蔓 </a:t>
                      </a:r>
                      <a:r>
                        <a:rPr lang="en-US" altLang="zh-TW" sz="1600" b="1" i="0" u="none" strike="noStrike" dirty="0">
                          <a:solidFill>
                            <a:schemeClr val="tx1"/>
                          </a:solidFill>
                          <a:effectLst/>
                          <a:latin typeface="Microsoft JhengHei"/>
                          <a:ea typeface="微軟正黑體"/>
                          <a:cs typeface="Calibri"/>
                        </a:rPr>
                        <a:t>(</a:t>
                      </a:r>
                      <a:r>
                        <a:rPr lang="zh-TW" altLang="en-US" sz="1600" b="1" i="0" u="none" strike="noStrike">
                          <a:solidFill>
                            <a:schemeClr val="tx1"/>
                          </a:solidFill>
                          <a:effectLst/>
                          <a:latin typeface="Microsoft JhengHei"/>
                          <a:ea typeface="Microsoft JhengHei"/>
                          <a:cs typeface="Calibri"/>
                        </a:rPr>
                        <a:t>和欣</a:t>
                      </a:r>
                      <a:r>
                        <a:rPr lang="en-US" altLang="zh-TW" sz="1600" b="1" i="0" u="none" strike="noStrike" dirty="0">
                          <a:solidFill>
                            <a:schemeClr val="tx1"/>
                          </a:solidFill>
                          <a:effectLst/>
                          <a:latin typeface="Microsoft JhengHei"/>
                          <a:ea typeface="微軟正黑體"/>
                          <a:cs typeface="Calibri"/>
                        </a:rPr>
                        <a:t>)</a:t>
                      </a:r>
                      <a:endParaRPr lang="zh-TW" altLang="en-US" sz="1600" b="1" i="0" u="none" strike="noStrike" dirty="0">
                        <a:solidFill>
                          <a:schemeClr val="tx1"/>
                        </a:solidFill>
                        <a:effectLst/>
                        <a:latin typeface="Microsoft JhengHei"/>
                        <a:ea typeface="Microsoft JhengHei"/>
                        <a:cs typeface="Calibri"/>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ctr" rtl="0">
                        <a:lnSpc>
                          <a:spcPct val="100000"/>
                        </a:lnSpc>
                        <a:spcBef>
                          <a:spcPts val="0"/>
                        </a:spcBef>
                        <a:spcAft>
                          <a:spcPts val="0"/>
                        </a:spcAft>
                        <a:buClrTx/>
                        <a:buSzTx/>
                        <a:buFontTx/>
                        <a:buNone/>
                      </a:pPr>
                      <a:r>
                        <a:rPr lang="en-US" altLang="zh-TW" sz="1600" b="1" i="0" u="none" strike="noStrike" kern="1200" cap="none" spc="0" normalizeH="0" baseline="0" noProof="0" dirty="0">
                          <a:ln>
                            <a:noFill/>
                          </a:ln>
                          <a:solidFill>
                            <a:schemeClr val="tx1"/>
                          </a:solidFill>
                          <a:effectLst/>
                          <a:uLnTx/>
                          <a:uFillTx/>
                          <a:latin typeface="Microsoft JhengHei"/>
                          <a:ea typeface="微軟正黑體"/>
                          <a:cs typeface="Calibri"/>
                        </a:rPr>
                        <a:t>600</a:t>
                      </a:r>
                      <a:endParaRPr lang="zh-TW" altLang="en-US" sz="1600" b="1" i="0" u="none" strike="noStrike" kern="1200" cap="none" spc="0" normalizeH="0" baseline="0" noProof="0" dirty="0">
                        <a:ln>
                          <a:noFill/>
                        </a:ln>
                        <a:solidFill>
                          <a:schemeClr val="tx1"/>
                        </a:solidFill>
                        <a:effectLst/>
                        <a:uLnTx/>
                        <a:uFillTx/>
                        <a:latin typeface="Microsoft JhengHei"/>
                        <a:ea typeface="Microsoft JhengHei"/>
                        <a:cs typeface="Calibri"/>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TW" sz="1400" b="1" u="sng">
                        <a:solidFill>
                          <a:schemeClr val="tx1"/>
                        </a:solidFill>
                        <a:effectLst/>
                        <a:latin typeface="Microsoft JhengHei"/>
                        <a:ea typeface="微軟正黑體"/>
                        <a:cs typeface="Calibri"/>
                      </a:endParaRPr>
                    </a:p>
                  </a:txBody>
                  <a:tcPr marL="17881" marR="17881" marT="8941" marB="8941" anchor="ctr">
                    <a:lnL w="12700" cap="flat" cmpd="sng" algn="ctr">
                      <a:solidFill>
                        <a:schemeClr val="tx1"/>
                      </a:solidFill>
                      <a:prstDash val="solid"/>
                      <a:round/>
                      <a:headEnd type="none" w="med" len="med"/>
                      <a:tailEnd type="none" w="med" len="med"/>
                    </a:lnL>
                    <a:lnR>
                      <a:noFill/>
                    </a:lnR>
                    <a:lnT>
                      <a:noFill/>
                    </a:lnT>
                    <a:lnB>
                      <a:noFill/>
                    </a:lnB>
                    <a:solidFill>
                      <a:srgbClr val="FFFFFF"/>
                    </a:solidFill>
                  </a:tcPr>
                </a:tc>
                <a:extLst>
                  <a:ext uri="{0D108BD9-81ED-4DB2-BD59-A6C34878D82A}">
                    <a16:rowId xmlns:a16="http://schemas.microsoft.com/office/drawing/2014/main" val="3074532932"/>
                  </a:ext>
                </a:extLst>
              </a:tr>
              <a:tr h="291529">
                <a:tc>
                  <a:txBody>
                    <a:bodyPr/>
                    <a:lstStyle/>
                    <a:p>
                      <a:pPr marL="0" marR="0" lvl="0" indent="0" algn="l" defTabSz="914400">
                        <a:lnSpc>
                          <a:spcPct val="100000"/>
                        </a:lnSpc>
                        <a:spcBef>
                          <a:spcPts val="0"/>
                        </a:spcBef>
                        <a:spcAft>
                          <a:spcPts val="0"/>
                        </a:spcAft>
                        <a:buNone/>
                        <a:tabLst/>
                        <a:defRPr/>
                      </a:pPr>
                      <a:endParaRPr lang="en-US" altLang="zh-TW" sz="1400" b="1" u="sng">
                        <a:solidFill>
                          <a:schemeClr val="tx1"/>
                        </a:solidFill>
                        <a:effectLst/>
                        <a:latin typeface="Microsoft JhengHei"/>
                        <a:ea typeface="微軟正黑體"/>
                        <a:cs typeface="Calibri"/>
                      </a:endParaRPr>
                    </a:p>
                  </a:txBody>
                  <a:tcPr marL="17881" marR="17881" marT="8941" marB="8941" anchor="ctr">
                    <a:lnL>
                      <a:noFill/>
                    </a:lnL>
                    <a:lnR w="12700" cap="flat" cmpd="sng" algn="ctr">
                      <a:solidFill>
                        <a:schemeClr val="tx1"/>
                      </a:solidFill>
                      <a:prstDash val="solid"/>
                      <a:round/>
                      <a:headEnd type="none" w="med" len="med"/>
                      <a:tailEnd type="none" w="med" len="med"/>
                    </a:lnR>
                    <a:lnT>
                      <a:noFill/>
                    </a:lnT>
                    <a:lnB>
                      <a:noFill/>
                    </a:lnB>
                    <a:solidFill>
                      <a:srgbClr val="FFFFFF"/>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TW" sz="1600" b="1" strike="noStrike" dirty="0">
                          <a:solidFill>
                            <a:srgbClr val="0000FF"/>
                          </a:solidFill>
                          <a:latin typeface="Microsoft JhengHei"/>
                          <a:ea typeface="微軟正黑體"/>
                          <a:cs typeface="Calibri"/>
                        </a:rPr>
                        <a:t>1,500</a:t>
                      </a: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zh-TW" altLang="en-US" sz="1600" b="1" u="none" strike="noStrike">
                          <a:solidFill>
                            <a:srgbClr val="0000FF"/>
                          </a:solidFill>
                          <a:latin typeface="Microsoft JhengHei"/>
                          <a:ea typeface="Microsoft JhengHei"/>
                          <a:cs typeface="Calibri"/>
                        </a:rPr>
                        <a:t>群邁 </a:t>
                      </a:r>
                      <a:r>
                        <a:rPr lang="en-US" altLang="zh-TW" sz="1600" b="1" strike="noStrike" dirty="0">
                          <a:solidFill>
                            <a:srgbClr val="0000FF"/>
                          </a:solidFill>
                          <a:effectLst/>
                          <a:latin typeface="Microsoft JhengHei"/>
                          <a:ea typeface="微軟正黑體"/>
                          <a:cs typeface="Calibri"/>
                        </a:rPr>
                        <a:t>(</a:t>
                      </a:r>
                      <a:r>
                        <a:rPr lang="zh-TW" altLang="en-US" sz="1600" b="1" strike="noStrike">
                          <a:solidFill>
                            <a:srgbClr val="0000FF"/>
                          </a:solidFill>
                          <a:effectLst/>
                          <a:latin typeface="Microsoft JhengHei"/>
                          <a:ea typeface="Microsoft JhengHei"/>
                          <a:cs typeface="Calibri"/>
                        </a:rPr>
                        <a:t>增英</a:t>
                      </a:r>
                      <a:r>
                        <a:rPr lang="en-US" altLang="zh-TW" sz="1600" b="1" strike="noStrike" dirty="0">
                          <a:solidFill>
                            <a:srgbClr val="0000FF"/>
                          </a:solidFill>
                          <a:effectLst/>
                          <a:latin typeface="Microsoft JhengHei"/>
                          <a:ea typeface="微軟正黑體"/>
                          <a:cs typeface="Calibri"/>
                        </a:rPr>
                        <a:t>)</a:t>
                      </a:r>
                      <a:endParaRPr lang="en-US" altLang="zh-TW" sz="1600" b="1" u="none" strike="noStrike" dirty="0">
                        <a:solidFill>
                          <a:srgbClr val="0000FF"/>
                        </a:solidFill>
                        <a:latin typeface="Microsoft JhengHei"/>
                        <a:ea typeface="微軟正黑體"/>
                        <a:cs typeface="Calibri"/>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TW" sz="1600" b="1" strike="noStrike" dirty="0">
                          <a:solidFill>
                            <a:srgbClr val="0000FF"/>
                          </a:solidFill>
                          <a:latin typeface="Microsoft JhengHei"/>
                          <a:ea typeface="微軟正黑體"/>
                          <a:cs typeface="Calibri"/>
                        </a:rPr>
                        <a:t>1,500</a:t>
                      </a: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TW" sz="1400" b="1" u="sng">
                        <a:solidFill>
                          <a:schemeClr val="tx1"/>
                        </a:solidFill>
                        <a:effectLst/>
                        <a:latin typeface="Microsoft JhengHei"/>
                        <a:ea typeface="微軟正黑體"/>
                        <a:cs typeface="Calibri"/>
                      </a:endParaRPr>
                    </a:p>
                  </a:txBody>
                  <a:tcPr marL="17881" marR="17881" marT="8941" marB="8941" anchor="ctr">
                    <a:lnL w="12700" cap="flat" cmpd="sng" algn="ctr">
                      <a:solidFill>
                        <a:schemeClr val="tx1"/>
                      </a:solidFill>
                      <a:prstDash val="solid"/>
                      <a:round/>
                      <a:headEnd type="none" w="med" len="med"/>
                      <a:tailEnd type="none" w="med" len="med"/>
                    </a:lnL>
                    <a:lnR>
                      <a:noFill/>
                    </a:lnR>
                    <a:lnT>
                      <a:noFill/>
                    </a:lnT>
                    <a:lnB>
                      <a:noFill/>
                    </a:lnB>
                    <a:solidFill>
                      <a:srgbClr val="FFFFFF"/>
                    </a:solidFill>
                  </a:tcPr>
                </a:tc>
                <a:extLst>
                  <a:ext uri="{0D108BD9-81ED-4DB2-BD59-A6C34878D82A}">
                    <a16:rowId xmlns:a16="http://schemas.microsoft.com/office/drawing/2014/main" val="3690587067"/>
                  </a:ext>
                </a:extLst>
              </a:tr>
              <a:tr h="291529">
                <a:tc>
                  <a:txBody>
                    <a:bodyPr/>
                    <a:lstStyle/>
                    <a:p>
                      <a:pPr marL="0" marR="0" lvl="0" indent="0" algn="l" defTabSz="914400">
                        <a:lnSpc>
                          <a:spcPct val="100000"/>
                        </a:lnSpc>
                        <a:spcBef>
                          <a:spcPts val="0"/>
                        </a:spcBef>
                        <a:spcAft>
                          <a:spcPts val="0"/>
                        </a:spcAft>
                        <a:buNone/>
                        <a:tabLst/>
                        <a:defRPr/>
                      </a:pPr>
                      <a:endParaRPr lang="en-US" altLang="zh-TW" sz="1400" b="1" u="sng">
                        <a:solidFill>
                          <a:schemeClr val="tx1"/>
                        </a:solidFill>
                        <a:effectLst/>
                        <a:latin typeface="Microsoft JhengHei"/>
                        <a:ea typeface="微軟正黑體"/>
                        <a:cs typeface="Calibri"/>
                      </a:endParaRPr>
                    </a:p>
                  </a:txBody>
                  <a:tcPr marL="17881" marR="17881" marT="8941" marB="8941" anchor="ctr">
                    <a:lnL>
                      <a:noFill/>
                    </a:lnL>
                    <a:lnR w="12700" cap="flat" cmpd="sng" algn="ctr">
                      <a:solidFill>
                        <a:schemeClr val="tx1"/>
                      </a:solidFill>
                      <a:prstDash val="solid"/>
                      <a:round/>
                      <a:headEnd type="none" w="med" len="med"/>
                      <a:tailEnd type="none" w="med" len="med"/>
                    </a:lnR>
                    <a:lnT>
                      <a:noFill/>
                    </a:lnT>
                    <a:lnB>
                      <a:noFill/>
                    </a:lnB>
                    <a:solidFill>
                      <a:srgbClr val="FFFFFF"/>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TW" sz="1600" b="1">
                        <a:solidFill>
                          <a:srgbClr val="0000FF"/>
                        </a:solidFill>
                        <a:latin typeface="Microsoft JhengHei"/>
                        <a:ea typeface="微軟正黑體"/>
                        <a:cs typeface="Calibri"/>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TW" sz="1600" b="1" u="none" strike="noStrike">
                        <a:solidFill>
                          <a:srgbClr val="0000FF"/>
                        </a:solidFill>
                        <a:latin typeface="Microsoft JhengHei"/>
                        <a:ea typeface="微軟正黑體"/>
                        <a:cs typeface="Calibri"/>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TW" sz="1600" b="1">
                        <a:solidFill>
                          <a:srgbClr val="0000FF"/>
                        </a:solidFill>
                        <a:latin typeface="Microsoft JhengHei"/>
                        <a:ea typeface="微軟正黑體"/>
                        <a:cs typeface="Calibri"/>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TW" sz="1400" b="1" u="sng">
                        <a:solidFill>
                          <a:schemeClr val="tx1"/>
                        </a:solidFill>
                        <a:effectLst/>
                        <a:latin typeface="Microsoft JhengHei"/>
                        <a:ea typeface="微軟正黑體"/>
                        <a:cs typeface="Calibri"/>
                      </a:endParaRPr>
                    </a:p>
                  </a:txBody>
                  <a:tcPr marL="17881" marR="17881" marT="8941" marB="8941" anchor="ctr">
                    <a:lnL w="12700" cap="flat" cmpd="sng" algn="ctr">
                      <a:solidFill>
                        <a:schemeClr val="tx1"/>
                      </a:solidFill>
                      <a:prstDash val="solid"/>
                      <a:round/>
                      <a:headEnd type="none" w="med" len="med"/>
                      <a:tailEnd type="none" w="med" len="med"/>
                    </a:lnL>
                    <a:lnR>
                      <a:noFill/>
                    </a:lnR>
                    <a:lnT>
                      <a:noFill/>
                    </a:lnT>
                    <a:lnB>
                      <a:noFill/>
                    </a:lnB>
                    <a:solidFill>
                      <a:srgbClr val="FFFFFF"/>
                    </a:solidFill>
                  </a:tcPr>
                </a:tc>
                <a:extLst>
                  <a:ext uri="{0D108BD9-81ED-4DB2-BD59-A6C34878D82A}">
                    <a16:rowId xmlns:a16="http://schemas.microsoft.com/office/drawing/2014/main" val="3066510685"/>
                  </a:ext>
                </a:extLst>
              </a:tr>
              <a:tr h="30010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TW" sz="1400" b="1" u="none">
                        <a:solidFill>
                          <a:schemeClr val="tx1"/>
                        </a:solidFill>
                        <a:effectLst/>
                        <a:latin typeface="Microsoft JhengHei"/>
                        <a:ea typeface="微軟正黑體"/>
                        <a:cs typeface="Calibri"/>
                      </a:endParaRPr>
                    </a:p>
                  </a:txBody>
                  <a:tcPr marL="17881" marR="17881" marT="8941" marB="8941" anchor="ctr">
                    <a:lnL>
                      <a:noFill/>
                    </a:lnL>
                    <a:lnR w="12700" cap="flat" cmpd="sng" algn="ctr">
                      <a:solidFill>
                        <a:schemeClr val="tx1"/>
                      </a:solidFill>
                      <a:prstDash val="solid"/>
                      <a:round/>
                      <a:headEnd type="none" w="med" len="med"/>
                      <a:tailEnd type="none" w="med" len="med"/>
                    </a:lnR>
                    <a:lnT>
                      <a:noFill/>
                    </a:lnT>
                    <a:lnB>
                      <a:noFill/>
                    </a:lnB>
                    <a:solidFill>
                      <a:srgbClr val="FFFFFF"/>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US" altLang="zh-TW" sz="1600" b="1" kern="1200">
                        <a:solidFill>
                          <a:schemeClr val="tx1"/>
                        </a:solidFill>
                        <a:effectLst/>
                        <a:latin typeface="Microsoft JhengHei"/>
                        <a:ea typeface="微軟正黑體"/>
                        <a:cs typeface="Calibri"/>
                      </a:endParaRPr>
                    </a:p>
                  </a:txBody>
                  <a:tcPr marL="17881" marR="17881" marT="8941" marB="894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zh-TW" altLang="en-US" sz="1600" b="1" u="none">
                          <a:solidFill>
                            <a:schemeClr val="tx1"/>
                          </a:solidFill>
                          <a:effectLst/>
                          <a:latin typeface="Microsoft JhengHei"/>
                          <a:ea typeface="Microsoft JhengHei"/>
                          <a:cs typeface="Calibri"/>
                        </a:rPr>
                        <a:t>已簽約</a:t>
                      </a:r>
                      <a:endParaRPr lang="en-US" altLang="zh-TW" sz="1600" b="1" u="none">
                        <a:solidFill>
                          <a:schemeClr val="tx1"/>
                        </a:solidFill>
                        <a:effectLst/>
                        <a:latin typeface="Microsoft JhengHei"/>
                        <a:ea typeface="Microsoft JhengHei"/>
                        <a:cs typeface="Calibri"/>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US" altLang="zh-TW" sz="1600" b="1" kern="1200">
                        <a:solidFill>
                          <a:schemeClr val="tx1"/>
                        </a:solidFill>
                        <a:effectLst/>
                        <a:latin typeface="Microsoft JhengHei"/>
                        <a:ea typeface="微軟正黑體"/>
                        <a:cs typeface="Calibri"/>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TW" sz="1400" b="1" kern="1200">
                        <a:solidFill>
                          <a:schemeClr val="tx1"/>
                        </a:solidFill>
                        <a:effectLst/>
                        <a:latin typeface="Microsoft JhengHei"/>
                        <a:ea typeface="微軟正黑體"/>
                        <a:cs typeface="Calibri"/>
                      </a:endParaRPr>
                    </a:p>
                  </a:txBody>
                  <a:tcPr marL="17881" marR="17881" marT="8941" marB="8941" anchor="ctr">
                    <a:lnL w="12700" cap="flat" cmpd="sng" algn="ctr">
                      <a:solidFill>
                        <a:schemeClr val="tx1"/>
                      </a:solidFill>
                      <a:prstDash val="solid"/>
                      <a:round/>
                      <a:headEnd type="none" w="med" len="med"/>
                      <a:tailEnd type="none" w="med" len="med"/>
                    </a:lnL>
                    <a:lnR>
                      <a:noFill/>
                    </a:lnR>
                    <a:lnT>
                      <a:noFill/>
                    </a:lnT>
                    <a:lnB>
                      <a:noFill/>
                    </a:lnB>
                    <a:solidFill>
                      <a:srgbClr val="FFFFFF"/>
                    </a:solidFill>
                  </a:tcPr>
                </a:tc>
                <a:extLst>
                  <a:ext uri="{0D108BD9-81ED-4DB2-BD59-A6C34878D82A}">
                    <a16:rowId xmlns:a16="http://schemas.microsoft.com/office/drawing/2014/main" val="3438465416"/>
                  </a:ext>
                </a:extLst>
              </a:tr>
              <a:tr h="29152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zh-TW" altLang="en-US" sz="1400" b="1">
                          <a:solidFill>
                            <a:schemeClr val="tx1"/>
                          </a:solidFill>
                          <a:effectLst/>
                          <a:latin typeface="Microsoft JhengHei"/>
                          <a:ea typeface="Microsoft JhengHei"/>
                          <a:cs typeface="Calibri"/>
                        </a:rPr>
                        <a:t>累加：</a:t>
                      </a:r>
                      <a:r>
                        <a:rPr kumimoji="0" lang="en-US" altLang="zh-TW" sz="1400" b="1" i="0" u="none" strike="noStrike" kern="1200" cap="none" spc="0" normalizeH="0" baseline="0" noProof="0" dirty="0">
                          <a:ln>
                            <a:noFill/>
                          </a:ln>
                          <a:solidFill>
                            <a:schemeClr val="tx1"/>
                          </a:solidFill>
                          <a:effectLst/>
                          <a:uLnTx/>
                          <a:uFillTx/>
                          <a:latin typeface="Microsoft JhengHei"/>
                          <a:ea typeface="微軟正黑體"/>
                          <a:cs typeface="Calibri"/>
                        </a:rPr>
                        <a:t>4,500</a:t>
                      </a:r>
                      <a:r>
                        <a:rPr lang="en-US" altLang="zh-TW" sz="1400" b="1" dirty="0">
                          <a:solidFill>
                            <a:schemeClr val="tx1"/>
                          </a:solidFill>
                          <a:effectLst/>
                          <a:latin typeface="Microsoft JhengHei"/>
                          <a:ea typeface="微軟正黑體"/>
                          <a:cs typeface="Calibri"/>
                        </a:rPr>
                        <a:t> (</a:t>
                      </a:r>
                      <a:r>
                        <a:rPr lang="en-US" altLang="zh-TW" sz="1400" b="1" i="0" u="none" strike="noStrike" kern="1200" cap="none" spc="0" normalizeH="0" baseline="0" noProof="0" dirty="0">
                          <a:ln>
                            <a:noFill/>
                          </a:ln>
                          <a:solidFill>
                            <a:schemeClr val="tx1"/>
                          </a:solidFill>
                          <a:effectLst/>
                          <a:uLnTx/>
                          <a:uFillTx/>
                          <a:latin typeface="Microsoft JhengHei"/>
                          <a:ea typeface="微軟正黑體"/>
                          <a:cs typeface="Calibri"/>
                        </a:rPr>
                        <a:t>43</a:t>
                      </a:r>
                      <a:r>
                        <a:rPr lang="en-US" altLang="zh-TW" sz="1400" b="1" dirty="0">
                          <a:solidFill>
                            <a:schemeClr val="tx1"/>
                          </a:solidFill>
                          <a:effectLst/>
                          <a:latin typeface="Microsoft JhengHei"/>
                          <a:ea typeface="微軟正黑體"/>
                          <a:cs typeface="Calibri"/>
                        </a:rPr>
                        <a:t>%)</a:t>
                      </a:r>
                      <a:endParaRPr lang="en-US" altLang="zh-TW" sz="1400" b="1" u="none" dirty="0">
                        <a:solidFill>
                          <a:schemeClr val="tx1"/>
                        </a:solidFill>
                        <a:effectLst/>
                        <a:latin typeface="Microsoft JhengHei"/>
                        <a:ea typeface="微軟正黑體"/>
                        <a:cs typeface="Calibri"/>
                      </a:endParaRPr>
                    </a:p>
                  </a:txBody>
                  <a:tcPr marL="17881" marR="17881" marT="8941" marB="8941" anchor="ctr">
                    <a:lnL>
                      <a:noFill/>
                    </a:lnL>
                    <a:lnR w="12700" cap="flat" cmpd="sng" algn="ctr">
                      <a:solidFill>
                        <a:schemeClr val="tx1"/>
                      </a:solidFill>
                      <a:prstDash val="solid"/>
                      <a:round/>
                      <a:headEnd type="none" w="med" len="med"/>
                      <a:tailEnd type="none" w="med" len="med"/>
                    </a:lnR>
                    <a:lnT>
                      <a:noFill/>
                    </a:lnT>
                    <a:lnB>
                      <a:noFill/>
                    </a:lnB>
                    <a:solidFill>
                      <a:srgbClr val="FFFFFF"/>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TW" sz="1600" b="1" strike="noStrike" dirty="0">
                          <a:solidFill>
                            <a:schemeClr val="tx1"/>
                          </a:solidFill>
                          <a:latin typeface="Microsoft JhengHei"/>
                          <a:ea typeface="微軟正黑體"/>
                          <a:cs typeface="Calibri"/>
                        </a:rPr>
                        <a:t>(2,500)</a:t>
                      </a: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zh-TW" altLang="en-US" sz="1600" b="1" u="none" strike="noStrike">
                          <a:solidFill>
                            <a:schemeClr val="tx1"/>
                          </a:solidFill>
                          <a:latin typeface="Microsoft JhengHei"/>
                          <a:ea typeface="Microsoft JhengHei"/>
                          <a:cs typeface="Calibri"/>
                        </a:rPr>
                        <a:t>丞瑋 </a:t>
                      </a:r>
                      <a:r>
                        <a:rPr lang="en-US" altLang="zh-TW" sz="1600" b="1" strike="noStrike" dirty="0">
                          <a:solidFill>
                            <a:schemeClr val="tx1"/>
                          </a:solidFill>
                          <a:effectLst/>
                          <a:latin typeface="Microsoft JhengHei"/>
                          <a:ea typeface="微軟正黑體"/>
                          <a:cs typeface="Calibri"/>
                        </a:rPr>
                        <a:t>(</a:t>
                      </a:r>
                      <a:r>
                        <a:rPr lang="zh-TW" altLang="en-US" sz="1600" b="1" strike="noStrike">
                          <a:solidFill>
                            <a:schemeClr val="tx1"/>
                          </a:solidFill>
                          <a:effectLst/>
                          <a:latin typeface="Microsoft JhengHei"/>
                          <a:ea typeface="Microsoft JhengHei"/>
                          <a:cs typeface="Calibri"/>
                        </a:rPr>
                        <a:t>增英</a:t>
                      </a:r>
                      <a:r>
                        <a:rPr lang="en-US" altLang="zh-TW" sz="1600" b="1" strike="noStrike" dirty="0">
                          <a:solidFill>
                            <a:schemeClr val="tx1"/>
                          </a:solidFill>
                          <a:effectLst/>
                          <a:latin typeface="Microsoft JhengHei"/>
                          <a:ea typeface="微軟正黑體"/>
                          <a:cs typeface="Calibri"/>
                        </a:rPr>
                        <a:t>)</a:t>
                      </a:r>
                      <a:endParaRPr lang="en-US" altLang="zh-TW" sz="1600" b="1" u="none" strike="noStrike" dirty="0">
                        <a:solidFill>
                          <a:schemeClr val="tx1"/>
                        </a:solidFill>
                        <a:latin typeface="Microsoft JhengHei"/>
                        <a:ea typeface="微軟正黑體"/>
                        <a:cs typeface="Calibri"/>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TW" sz="1600" b="1" strike="noStrike" dirty="0">
                          <a:solidFill>
                            <a:schemeClr val="tx1"/>
                          </a:solidFill>
                          <a:latin typeface="Microsoft JhengHei"/>
                          <a:ea typeface="微軟正黑體"/>
                          <a:cs typeface="Calibri"/>
                        </a:rPr>
                        <a:t>(2,500)</a:t>
                      </a: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zh-TW" altLang="en-US" sz="1400" b="1">
                          <a:solidFill>
                            <a:schemeClr val="tx1"/>
                          </a:solidFill>
                          <a:effectLst/>
                          <a:latin typeface="Microsoft JhengHei"/>
                          <a:ea typeface="Microsoft JhengHei"/>
                          <a:cs typeface="Calibri"/>
                        </a:rPr>
                        <a:t>累加：</a:t>
                      </a:r>
                      <a:r>
                        <a:rPr kumimoji="0" lang="en-US" altLang="zh-TW" sz="1400" b="1" i="0" u="none" strike="noStrike" kern="1200" cap="none" spc="0" normalizeH="0" baseline="0" noProof="0" dirty="0">
                          <a:ln>
                            <a:noFill/>
                          </a:ln>
                          <a:solidFill>
                            <a:schemeClr val="tx1"/>
                          </a:solidFill>
                          <a:effectLst/>
                          <a:uLnTx/>
                          <a:uFillTx/>
                          <a:latin typeface="Microsoft JhengHei"/>
                          <a:ea typeface="微軟正黑體"/>
                          <a:cs typeface="Calibri"/>
                        </a:rPr>
                        <a:t>4,500</a:t>
                      </a:r>
                      <a:r>
                        <a:rPr lang="en-US" altLang="zh-TW" sz="1400" b="1" dirty="0">
                          <a:solidFill>
                            <a:schemeClr val="tx1"/>
                          </a:solidFill>
                          <a:effectLst/>
                          <a:latin typeface="Microsoft JhengHei"/>
                          <a:ea typeface="微軟正黑體"/>
                          <a:cs typeface="Calibri"/>
                        </a:rPr>
                        <a:t> (</a:t>
                      </a:r>
                      <a:r>
                        <a:rPr lang="en-US" altLang="zh-TW" sz="1400" b="1" i="0" u="none" strike="noStrike" kern="1200" cap="none" spc="0" normalizeH="0" baseline="0" noProof="0" dirty="0">
                          <a:ln>
                            <a:noFill/>
                          </a:ln>
                          <a:solidFill>
                            <a:schemeClr val="tx1"/>
                          </a:solidFill>
                          <a:effectLst/>
                          <a:uLnTx/>
                          <a:uFillTx/>
                          <a:latin typeface="Microsoft JhengHei"/>
                          <a:ea typeface="微軟正黑體"/>
                          <a:cs typeface="Calibri"/>
                        </a:rPr>
                        <a:t>43</a:t>
                      </a:r>
                      <a:r>
                        <a:rPr lang="en-US" altLang="zh-TW" sz="1400" b="1" dirty="0">
                          <a:solidFill>
                            <a:schemeClr val="tx1"/>
                          </a:solidFill>
                          <a:effectLst/>
                          <a:latin typeface="Microsoft JhengHei"/>
                          <a:ea typeface="微軟正黑體"/>
                          <a:cs typeface="Calibri"/>
                        </a:rPr>
                        <a:t>%)</a:t>
                      </a:r>
                      <a:endParaRPr lang="en-US" altLang="zh-TW" sz="1400" b="1" u="none" dirty="0">
                        <a:solidFill>
                          <a:schemeClr val="tx1"/>
                        </a:solidFill>
                        <a:effectLst/>
                        <a:latin typeface="Microsoft JhengHei"/>
                        <a:ea typeface="微軟正黑體"/>
                        <a:cs typeface="Calibri"/>
                      </a:endParaRPr>
                    </a:p>
                  </a:txBody>
                  <a:tcPr marL="17881" marR="17881" marT="8941" marB="8941" anchor="ctr">
                    <a:lnL w="12700" cap="flat" cmpd="sng" algn="ctr">
                      <a:solidFill>
                        <a:schemeClr val="tx1"/>
                      </a:solidFill>
                      <a:prstDash val="solid"/>
                      <a:round/>
                      <a:headEnd type="none" w="med" len="med"/>
                      <a:tailEnd type="none" w="med" len="med"/>
                    </a:lnL>
                    <a:lnR>
                      <a:noFill/>
                    </a:lnR>
                    <a:lnT>
                      <a:noFill/>
                    </a:lnT>
                    <a:lnB>
                      <a:noFill/>
                    </a:lnB>
                    <a:solidFill>
                      <a:srgbClr val="FFFFFF"/>
                    </a:solidFill>
                  </a:tcPr>
                </a:tc>
                <a:extLst>
                  <a:ext uri="{0D108BD9-81ED-4DB2-BD59-A6C34878D82A}">
                    <a16:rowId xmlns:a16="http://schemas.microsoft.com/office/drawing/2014/main" val="3431481576"/>
                  </a:ext>
                </a:extLst>
              </a:tr>
              <a:tr h="29152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zh-TW" altLang="en-US" sz="1400" b="1" i="0" u="none" strike="noStrike" kern="1200" cap="none" spc="0" normalizeH="0" baseline="0" noProof="0">
                          <a:ln>
                            <a:noFill/>
                          </a:ln>
                          <a:solidFill>
                            <a:schemeClr val="tx1"/>
                          </a:solidFill>
                          <a:effectLst/>
                          <a:uLnTx/>
                          <a:uFillTx/>
                          <a:latin typeface="Microsoft JhengHei"/>
                          <a:ea typeface="Microsoft JhengHei"/>
                          <a:cs typeface="Calibri"/>
                        </a:rPr>
                        <a:t>認列數：</a:t>
                      </a:r>
                      <a:r>
                        <a:rPr kumimoji="0" lang="en-US" altLang="zh-TW" sz="1400" b="1" i="0" u="none" strike="noStrike" kern="1200" cap="none" spc="0" normalizeH="0" baseline="0" noProof="0" dirty="0">
                          <a:ln>
                            <a:noFill/>
                          </a:ln>
                          <a:solidFill>
                            <a:schemeClr val="tx1"/>
                          </a:solidFill>
                          <a:effectLst/>
                          <a:uLnTx/>
                          <a:uFillTx/>
                          <a:latin typeface="Microsoft JhengHei"/>
                          <a:ea typeface="微軟正黑體"/>
                          <a:cs typeface="Calibri"/>
                        </a:rPr>
                        <a:t>4,500</a:t>
                      </a:r>
                    </a:p>
                  </a:txBody>
                  <a:tcPr marL="17881" marR="17881" marT="8941" marB="8941" anchor="ctr">
                    <a:lnL>
                      <a:noFill/>
                    </a:lnL>
                    <a:lnR w="12700" cap="flat" cmpd="sng" algn="ctr">
                      <a:solidFill>
                        <a:schemeClr val="tx1"/>
                      </a:solidFill>
                      <a:prstDash val="solid"/>
                      <a:round/>
                      <a:headEnd type="none" w="med" len="med"/>
                      <a:tailEnd type="none" w="med" len="med"/>
                    </a:lnR>
                    <a:lnT>
                      <a:noFill/>
                    </a:lnT>
                    <a:lnB>
                      <a:noFill/>
                    </a:lnB>
                    <a:solidFill>
                      <a:srgbClr val="FFFFFF"/>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TW" sz="1600" b="1" dirty="0">
                          <a:solidFill>
                            <a:schemeClr val="tx1"/>
                          </a:solidFill>
                          <a:latin typeface="Microsoft JhengHei"/>
                          <a:ea typeface="微軟正黑體"/>
                          <a:cs typeface="Calibri"/>
                        </a:rPr>
                        <a:t>(2,000)</a:t>
                      </a: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zh-TW" altLang="en-US" sz="1600" b="1" i="0" u="none" strike="noStrike" baseline="0">
                          <a:solidFill>
                            <a:schemeClr val="tx1"/>
                          </a:solidFill>
                          <a:effectLst/>
                          <a:latin typeface="Microsoft JhengHei"/>
                          <a:ea typeface="Microsoft JhengHei"/>
                          <a:cs typeface="Calibri"/>
                        </a:rPr>
                        <a:t>資敏 </a:t>
                      </a:r>
                      <a:r>
                        <a:rPr lang="en-US" altLang="zh-TW" sz="1600" b="1" strike="noStrike" dirty="0">
                          <a:solidFill>
                            <a:schemeClr val="tx1"/>
                          </a:solidFill>
                          <a:effectLst/>
                          <a:latin typeface="Microsoft JhengHei"/>
                          <a:ea typeface="微軟正黑體"/>
                          <a:cs typeface="Calibri"/>
                        </a:rPr>
                        <a:t>(</a:t>
                      </a:r>
                      <a:r>
                        <a:rPr lang="zh-TW" altLang="en-US" sz="1600" b="1" strike="noStrike">
                          <a:solidFill>
                            <a:schemeClr val="tx1"/>
                          </a:solidFill>
                          <a:effectLst/>
                          <a:latin typeface="Microsoft JhengHei"/>
                          <a:ea typeface="Microsoft JhengHei"/>
                          <a:cs typeface="Calibri"/>
                        </a:rPr>
                        <a:t>和欣</a:t>
                      </a:r>
                      <a:r>
                        <a:rPr lang="en-US" altLang="zh-TW" sz="1600" b="1" strike="noStrike" dirty="0">
                          <a:solidFill>
                            <a:schemeClr val="tx1"/>
                          </a:solidFill>
                          <a:effectLst/>
                          <a:latin typeface="Microsoft JhengHei"/>
                          <a:ea typeface="微軟正黑體"/>
                          <a:cs typeface="Calibri"/>
                        </a:rPr>
                        <a:t>)</a:t>
                      </a:r>
                      <a:endParaRPr lang="en-US" altLang="zh-TW" sz="1600" b="1" u="none" strike="noStrike" dirty="0">
                        <a:solidFill>
                          <a:schemeClr val="tx1"/>
                        </a:solidFill>
                        <a:latin typeface="Microsoft JhengHei"/>
                        <a:ea typeface="微軟正黑體"/>
                        <a:cs typeface="Calibri"/>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TW" sz="1600" b="1" dirty="0">
                          <a:solidFill>
                            <a:schemeClr val="tx1"/>
                          </a:solidFill>
                          <a:latin typeface="Microsoft JhengHei"/>
                          <a:ea typeface="微軟正黑體"/>
                          <a:cs typeface="Calibri"/>
                        </a:rPr>
                        <a:t>(2,000)</a:t>
                      </a: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zh-TW" altLang="en-US" sz="1400" b="1" i="0" u="none" strike="noStrike" kern="1200" cap="none" spc="0" normalizeH="0" baseline="0" noProof="0">
                          <a:ln>
                            <a:noFill/>
                          </a:ln>
                          <a:solidFill>
                            <a:schemeClr val="tx1"/>
                          </a:solidFill>
                          <a:effectLst/>
                          <a:uLnTx/>
                          <a:uFillTx/>
                          <a:latin typeface="Microsoft JhengHei"/>
                          <a:ea typeface="Microsoft JhengHei"/>
                          <a:cs typeface="Calibri"/>
                        </a:rPr>
                        <a:t>認列數：</a:t>
                      </a:r>
                      <a:r>
                        <a:rPr kumimoji="0" lang="en-US" altLang="zh-TW" sz="1400" b="1" i="0" u="none" strike="noStrike" kern="1200" cap="none" spc="0" normalizeH="0" baseline="0" noProof="0" dirty="0">
                          <a:ln>
                            <a:noFill/>
                          </a:ln>
                          <a:solidFill>
                            <a:schemeClr val="tx1"/>
                          </a:solidFill>
                          <a:effectLst/>
                          <a:uLnTx/>
                          <a:uFillTx/>
                          <a:latin typeface="Microsoft JhengHei"/>
                          <a:ea typeface="微軟正黑體"/>
                          <a:cs typeface="Calibri"/>
                        </a:rPr>
                        <a:t>4,500</a:t>
                      </a:r>
                    </a:p>
                  </a:txBody>
                  <a:tcPr marL="17881" marR="17881" marT="8941" marB="8941" anchor="ctr">
                    <a:lnL w="12700" cap="flat" cmpd="sng" algn="ctr">
                      <a:solidFill>
                        <a:schemeClr val="tx1"/>
                      </a:solidFill>
                      <a:prstDash val="solid"/>
                      <a:round/>
                      <a:headEnd type="none" w="med" len="med"/>
                      <a:tailEnd type="none" w="med" len="med"/>
                    </a:lnL>
                    <a:lnR>
                      <a:noFill/>
                    </a:lnR>
                    <a:lnT>
                      <a:noFill/>
                    </a:lnT>
                    <a:lnB>
                      <a:noFill/>
                    </a:lnB>
                    <a:solidFill>
                      <a:srgbClr val="FFFFFF"/>
                    </a:solidFill>
                  </a:tcPr>
                </a:tc>
                <a:extLst>
                  <a:ext uri="{0D108BD9-81ED-4DB2-BD59-A6C34878D82A}">
                    <a16:rowId xmlns:a16="http://schemas.microsoft.com/office/drawing/2014/main" val="2298661378"/>
                  </a:ext>
                </a:extLst>
              </a:tr>
            </a:tbl>
          </a:graphicData>
        </a:graphic>
      </p:graphicFrame>
    </p:spTree>
    <p:extLst>
      <p:ext uri="{BB962C8B-B14F-4D97-AF65-F5344CB8AC3E}">
        <p14:creationId xmlns:p14="http://schemas.microsoft.com/office/powerpoint/2010/main" val="1392001206"/>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59"/>
        <p:cNvGrpSpPr/>
        <p:nvPr/>
      </p:nvGrpSpPr>
      <p:grpSpPr>
        <a:xfrm>
          <a:off x="0" y="0"/>
          <a:ext cx="0" cy="0"/>
          <a:chOff x="0" y="0"/>
          <a:chExt cx="0" cy="0"/>
        </a:xfrm>
      </p:grpSpPr>
      <p:sp>
        <p:nvSpPr>
          <p:cNvPr id="7" name="Google Shape;160;p5">
            <a:extLst>
              <a:ext uri="{FF2B5EF4-FFF2-40B4-BE49-F238E27FC236}">
                <a16:creationId xmlns:a16="http://schemas.microsoft.com/office/drawing/2014/main" id="{49F5F84C-4A21-44C1-9482-C672C946FEBD}"/>
              </a:ext>
            </a:extLst>
          </p:cNvPr>
          <p:cNvSpPr txBox="1">
            <a:spLocks noGrp="1"/>
          </p:cNvSpPr>
          <p:nvPr>
            <p:ph type="title"/>
          </p:nvPr>
        </p:nvSpPr>
        <p:spPr>
          <a:xfrm>
            <a:off x="432000" y="80688"/>
            <a:ext cx="8280000" cy="54000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US" sz="3300">
                <a:solidFill>
                  <a:srgbClr val="002060"/>
                </a:solidFill>
                <a:effectLst/>
                <a:latin typeface="Calibri" panose="020F0502020204030204" pitchFamily="34" charset="0"/>
                <a:ea typeface="微軟正黑體" panose="020B0604030504040204" pitchFamily="34" charset="-120"/>
                <a:cs typeface="Calibri" panose="020F0502020204030204" pitchFamily="34" charset="0"/>
                <a:sym typeface="Microsoft JhengHei"/>
              </a:rPr>
              <a:t>H</a:t>
            </a:r>
            <a:r>
              <a:rPr lang="zh-TW" altLang="en-US" sz="3300">
                <a:solidFill>
                  <a:srgbClr val="002060"/>
                </a:solidFill>
                <a:effectLst/>
                <a:latin typeface="Calibri" panose="020F0502020204030204" pitchFamily="34" charset="0"/>
                <a:ea typeface="微軟正黑體" panose="020B0604030504040204" pitchFamily="34" charset="-120"/>
                <a:cs typeface="Calibri" panose="020F0502020204030204" pitchFamily="34" charset="0"/>
                <a:sym typeface="Microsoft JhengHei"/>
              </a:rPr>
              <a:t> 組簽約中</a:t>
            </a:r>
            <a:r>
              <a:rPr lang="en-US" altLang="zh-TW" sz="3300">
                <a:solidFill>
                  <a:srgbClr val="002060"/>
                </a:solidFill>
                <a:effectLst/>
                <a:latin typeface="Calibri" panose="020F0502020204030204" pitchFamily="34" charset="0"/>
                <a:ea typeface="微軟正黑體" panose="020B0604030504040204" pitchFamily="34" charset="-120"/>
                <a:cs typeface="Calibri" panose="020F0502020204030204" pitchFamily="34" charset="0"/>
                <a:sym typeface="Microsoft JhengHei"/>
              </a:rPr>
              <a:t>/</a:t>
            </a:r>
            <a:r>
              <a:rPr lang="zh-TW" altLang="en-US" sz="3300">
                <a:solidFill>
                  <a:srgbClr val="002060"/>
                </a:solidFill>
                <a:effectLst/>
                <a:latin typeface="Calibri" panose="020F0502020204030204" pitchFamily="34" charset="0"/>
                <a:ea typeface="微軟正黑體" panose="020B0604030504040204" pitchFamily="34" charset="-120"/>
                <a:cs typeface="Calibri" panose="020F0502020204030204" pitchFamily="34" charset="0"/>
                <a:sym typeface="Microsoft JhengHei"/>
              </a:rPr>
              <a:t>推廣中</a:t>
            </a:r>
            <a:r>
              <a:rPr lang="en-US" sz="3300">
                <a:solidFill>
                  <a:srgbClr val="002060"/>
                </a:solidFill>
                <a:effectLst/>
                <a:latin typeface="Calibri" panose="020F0502020204030204" pitchFamily="34" charset="0"/>
                <a:ea typeface="微軟正黑體" panose="020B0604030504040204" pitchFamily="34" charset="-120"/>
                <a:cs typeface="Calibri" panose="020F0502020204030204" pitchFamily="34" charset="0"/>
                <a:sym typeface="Microsoft JhengHei"/>
              </a:rPr>
              <a:t>案件說明-</a:t>
            </a:r>
            <a:r>
              <a:rPr lang="en-US" altLang="zh-TW" sz="3300">
                <a:solidFill>
                  <a:srgbClr val="002060"/>
                </a:solidFill>
                <a:effectLst/>
                <a:latin typeface="Calibri" panose="020F0502020204030204" pitchFamily="34" charset="0"/>
                <a:ea typeface="微軟正黑體" panose="020B0604030504040204" pitchFamily="34" charset="-120"/>
                <a:cs typeface="Calibri" panose="020F0502020204030204" pitchFamily="34" charset="0"/>
                <a:sym typeface="Microsoft JhengHei"/>
              </a:rPr>
              <a:t>2</a:t>
            </a:r>
            <a:endParaRPr sz="3300">
              <a:solidFill>
                <a:srgbClr val="002060"/>
              </a:solidFill>
              <a:effectLst/>
              <a:latin typeface="Calibri" panose="020F0502020204030204" pitchFamily="34" charset="0"/>
              <a:ea typeface="微軟正黑體" panose="020B0604030504040204" pitchFamily="34" charset="-120"/>
              <a:cs typeface="Calibri" panose="020F0502020204030204" pitchFamily="34" charset="0"/>
              <a:sym typeface="Microsoft JhengHei"/>
            </a:endParaRPr>
          </a:p>
        </p:txBody>
      </p:sp>
      <p:sp>
        <p:nvSpPr>
          <p:cNvPr id="8" name="Google Shape;162;p5">
            <a:extLst>
              <a:ext uri="{FF2B5EF4-FFF2-40B4-BE49-F238E27FC236}">
                <a16:creationId xmlns:a16="http://schemas.microsoft.com/office/drawing/2014/main" id="{800C6B8A-843D-47F7-899C-A3F5B3AB18C8}"/>
              </a:ext>
            </a:extLst>
          </p:cNvPr>
          <p:cNvSpPr txBox="1"/>
          <p:nvPr/>
        </p:nvSpPr>
        <p:spPr>
          <a:xfrm>
            <a:off x="7668512" y="404664"/>
            <a:ext cx="1512000" cy="252000"/>
          </a:xfrm>
          <a:prstGeom prst="rect">
            <a:avLst/>
          </a:prstGeom>
          <a:noFill/>
          <a:ln>
            <a:noFill/>
          </a:ln>
        </p:spPr>
        <p:txBody>
          <a:bodyPr spcFirstLastPara="1" wrap="square" lIns="91425" tIns="45700" rIns="91425" bIns="45700" anchor="ctr" anchorCtr="0">
            <a:spAutoFit/>
          </a:bodyPr>
          <a:lstStyle/>
          <a:p>
            <a:pPr lvl="0" algn="ctr">
              <a:spcBef>
                <a:spcPts val="0"/>
              </a:spcBef>
              <a:spcAft>
                <a:spcPts val="0"/>
              </a:spcAft>
            </a:pPr>
            <a:r>
              <a:rPr lang="en-US" sz="1300" b="1" err="1">
                <a:solidFill>
                  <a:schemeClr val="dk1"/>
                </a:solidFill>
                <a:latin typeface="Calibri" panose="020F0502020204030204" pitchFamily="34" charset="0"/>
                <a:ea typeface="微軟正黑體" panose="020B0604030504040204" pitchFamily="34" charset="-120"/>
                <a:cs typeface="Calibri" panose="020F0502020204030204" pitchFamily="34" charset="0"/>
                <a:sym typeface="Microsoft JhengHei"/>
              </a:rPr>
              <a:t>單位：千元</a:t>
            </a:r>
            <a:r>
              <a:rPr lang="en-US" altLang="zh-TW" sz="1300" b="1">
                <a:solidFill>
                  <a:schemeClr val="dk1"/>
                </a:solidFill>
                <a:latin typeface="Calibri" panose="020F0502020204030204" pitchFamily="34" charset="0"/>
                <a:ea typeface="微軟正黑體" panose="020B0604030504040204" pitchFamily="34" charset="-120"/>
                <a:cs typeface="Calibri" panose="020F0502020204030204" pitchFamily="34" charset="0"/>
                <a:sym typeface="Microsoft JhengHei"/>
              </a:rPr>
              <a:t>(</a:t>
            </a:r>
            <a:r>
              <a:rPr lang="zh-TW" altLang="en-US" sz="1300">
                <a:solidFill>
                  <a:schemeClr val="dk1"/>
                </a:solidFill>
                <a:latin typeface="Calibri" panose="020F0502020204030204" pitchFamily="34" charset="0"/>
                <a:ea typeface="微軟正黑體" panose="020B0604030504040204" pitchFamily="34" charset="-120"/>
                <a:cs typeface="Calibri" panose="020F0502020204030204" pitchFamily="34" charset="0"/>
                <a:sym typeface="Microsoft JhengHei"/>
              </a:rPr>
              <a:t>未稅</a:t>
            </a:r>
            <a:r>
              <a:rPr lang="en-US" altLang="zh-TW" sz="1300" b="1">
                <a:solidFill>
                  <a:schemeClr val="dk1"/>
                </a:solidFill>
                <a:latin typeface="Calibri" panose="020F0502020204030204" pitchFamily="34" charset="0"/>
                <a:ea typeface="微軟正黑體" panose="020B0604030504040204" pitchFamily="34" charset="-120"/>
                <a:cs typeface="Calibri" panose="020F0502020204030204" pitchFamily="34" charset="0"/>
                <a:sym typeface="Microsoft JhengHei"/>
              </a:rPr>
              <a:t>)</a:t>
            </a:r>
            <a:endParaRPr>
              <a:latin typeface="Calibri" panose="020F0502020204030204" pitchFamily="34" charset="0"/>
              <a:ea typeface="微軟正黑體" panose="020B0604030504040204" pitchFamily="34" charset="-120"/>
              <a:cs typeface="Calibri" panose="020F0502020204030204" pitchFamily="34" charset="0"/>
            </a:endParaRPr>
          </a:p>
        </p:txBody>
      </p:sp>
      <p:graphicFrame>
        <p:nvGraphicFramePr>
          <p:cNvPr id="5" name="Google Shape;161;p5">
            <a:extLst>
              <a:ext uri="{FF2B5EF4-FFF2-40B4-BE49-F238E27FC236}">
                <a16:creationId xmlns:a16="http://schemas.microsoft.com/office/drawing/2014/main" id="{9237C03F-1EC5-40C5-A872-D925F0E1E09E}"/>
              </a:ext>
            </a:extLst>
          </p:cNvPr>
          <p:cNvGraphicFramePr/>
          <p:nvPr>
            <p:extLst>
              <p:ext uri="{D42A27DB-BD31-4B8C-83A1-F6EECF244321}">
                <p14:modId xmlns:p14="http://schemas.microsoft.com/office/powerpoint/2010/main" val="1962022221"/>
              </p:ext>
            </p:extLst>
          </p:nvPr>
        </p:nvGraphicFramePr>
        <p:xfrm>
          <a:off x="72000" y="620688"/>
          <a:ext cx="9000000" cy="5289120"/>
        </p:xfrm>
        <a:graphic>
          <a:graphicData uri="http://schemas.openxmlformats.org/drawingml/2006/table">
            <a:tbl>
              <a:tblPr>
                <a:noFill/>
              </a:tblPr>
              <a:tblGrid>
                <a:gridCol w="360000">
                  <a:extLst>
                    <a:ext uri="{9D8B030D-6E8A-4147-A177-3AD203B41FA5}">
                      <a16:colId xmlns:a16="http://schemas.microsoft.com/office/drawing/2014/main" val="404756246"/>
                    </a:ext>
                  </a:extLst>
                </a:gridCol>
                <a:gridCol w="576000">
                  <a:extLst>
                    <a:ext uri="{9D8B030D-6E8A-4147-A177-3AD203B41FA5}">
                      <a16:colId xmlns:a16="http://schemas.microsoft.com/office/drawing/2014/main" val="20001"/>
                    </a:ext>
                  </a:extLst>
                </a:gridCol>
                <a:gridCol w="3276000">
                  <a:extLst>
                    <a:ext uri="{9D8B030D-6E8A-4147-A177-3AD203B41FA5}">
                      <a16:colId xmlns:a16="http://schemas.microsoft.com/office/drawing/2014/main" val="20002"/>
                    </a:ext>
                  </a:extLst>
                </a:gridCol>
                <a:gridCol w="576000">
                  <a:extLst>
                    <a:ext uri="{9D8B030D-6E8A-4147-A177-3AD203B41FA5}">
                      <a16:colId xmlns:a16="http://schemas.microsoft.com/office/drawing/2014/main" val="20003"/>
                    </a:ext>
                  </a:extLst>
                </a:gridCol>
                <a:gridCol w="576000">
                  <a:extLst>
                    <a:ext uri="{9D8B030D-6E8A-4147-A177-3AD203B41FA5}">
                      <a16:colId xmlns:a16="http://schemas.microsoft.com/office/drawing/2014/main" val="20004"/>
                    </a:ext>
                  </a:extLst>
                </a:gridCol>
                <a:gridCol w="2700000">
                  <a:extLst>
                    <a:ext uri="{9D8B030D-6E8A-4147-A177-3AD203B41FA5}">
                      <a16:colId xmlns:a16="http://schemas.microsoft.com/office/drawing/2014/main" val="20005"/>
                    </a:ext>
                  </a:extLst>
                </a:gridCol>
                <a:gridCol w="936000">
                  <a:extLst>
                    <a:ext uri="{9D8B030D-6E8A-4147-A177-3AD203B41FA5}">
                      <a16:colId xmlns:a16="http://schemas.microsoft.com/office/drawing/2014/main" val="20006"/>
                    </a:ext>
                  </a:extLst>
                </a:gridCol>
              </a:tblGrid>
              <a:tr h="450000">
                <a:tc>
                  <a:txBody>
                    <a:bodyPr/>
                    <a:lstStyle/>
                    <a:p>
                      <a:pPr marL="0" marR="0" lvl="0" indent="0" algn="ctr" rtl="0">
                        <a:lnSpc>
                          <a:spcPct val="100000"/>
                        </a:lnSpc>
                        <a:spcBef>
                          <a:spcPts val="0"/>
                        </a:spcBef>
                        <a:spcAft>
                          <a:spcPts val="0"/>
                        </a:spcAft>
                        <a:buNone/>
                      </a:pPr>
                      <a:endParaRPr sz="1200" b="1" i="0" u="none" strike="noStrike" cap="none">
                        <a:solidFill>
                          <a:schemeClr val="tx1"/>
                        </a:solidFill>
                        <a:latin typeface="Calibri" panose="020F0502020204030204" pitchFamily="34" charset="0"/>
                        <a:ea typeface="微軟正黑體" panose="020B0604030504040204" pitchFamily="34" charset="-120"/>
                        <a:cs typeface="Calibri" panose="020F0502020204030204" pitchFamily="34" charset="0"/>
                        <a:sym typeface="Microsoft JhengHei"/>
                      </a:endParaRPr>
                    </a:p>
                  </a:txBody>
                  <a:tcPr marL="0" marR="0" marT="0" marB="0" vert="eaVert" anchor="ctr">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solidFill>
                      <a:schemeClr val="lt1"/>
                    </a:solidFill>
                  </a:tcPr>
                </a:tc>
                <a:tc>
                  <a:txBody>
                    <a:bodyPr/>
                    <a:lstStyle/>
                    <a:p>
                      <a:pPr marL="0" marR="0" lvl="0" indent="0" algn="ctr" rtl="0">
                        <a:lnSpc>
                          <a:spcPct val="100000"/>
                        </a:lnSpc>
                        <a:spcBef>
                          <a:spcPts val="0"/>
                        </a:spcBef>
                        <a:spcAft>
                          <a:spcPts val="0"/>
                        </a:spcAft>
                        <a:buNone/>
                      </a:pPr>
                      <a:r>
                        <a:rPr lang="en-US" sz="1200" b="1" i="0" u="none" strike="noStrike" cap="none" err="1">
                          <a:solidFill>
                            <a:schemeClr val="tx1"/>
                          </a:solidFill>
                          <a:latin typeface="Calibri" panose="020F0502020204030204" pitchFamily="34" charset="0"/>
                          <a:ea typeface="微軟正黑體" panose="020B0604030504040204" pitchFamily="34" charset="-120"/>
                          <a:cs typeface="Calibri" panose="020F0502020204030204" pitchFamily="34" charset="0"/>
                          <a:sym typeface="Microsoft JhengHei"/>
                        </a:rPr>
                        <a:t>廠商</a:t>
                      </a:r>
                      <a:endParaRPr sz="1200" b="1" i="0" u="none" strike="noStrike" cap="none">
                        <a:solidFill>
                          <a:schemeClr val="tx1"/>
                        </a:solidFill>
                        <a:latin typeface="Calibri" panose="020F0502020204030204" pitchFamily="34" charset="0"/>
                        <a:ea typeface="微軟正黑體" panose="020B0604030504040204" pitchFamily="34" charset="-120"/>
                        <a:cs typeface="Calibri" panose="020F0502020204030204" pitchFamily="34" charset="0"/>
                        <a:sym typeface="Microsoft JhengHei"/>
                      </a:endParaRPr>
                    </a:p>
                  </a:txBody>
                  <a:tcPr marL="0" marR="0" marT="0" marB="0" anchor="ctr">
                    <a:lnL w="12700" cap="flat" cmpd="sng" algn="ctr">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solidFill>
                      <a:schemeClr val="lt1"/>
                    </a:solidFill>
                  </a:tcPr>
                </a:tc>
                <a:tc>
                  <a:txBody>
                    <a:bodyPr/>
                    <a:lstStyle/>
                    <a:p>
                      <a:pPr marL="0" marR="0" lvl="0" indent="0" algn="ctr" rtl="0">
                        <a:lnSpc>
                          <a:spcPct val="100000"/>
                        </a:lnSpc>
                        <a:spcBef>
                          <a:spcPts val="0"/>
                        </a:spcBef>
                        <a:spcAft>
                          <a:spcPts val="0"/>
                        </a:spcAft>
                        <a:buNone/>
                      </a:pPr>
                      <a:r>
                        <a:rPr lang="en-US" sz="1200" b="1" i="0" u="none" strike="noStrike" cap="none" err="1">
                          <a:solidFill>
                            <a:schemeClr val="tx1"/>
                          </a:solidFill>
                          <a:latin typeface="Calibri" panose="020F0502020204030204" pitchFamily="34" charset="0"/>
                          <a:ea typeface="微軟正黑體" panose="020B0604030504040204" pitchFamily="34" charset="-120"/>
                          <a:cs typeface="Calibri" panose="020F0502020204030204" pitchFamily="34" charset="0"/>
                          <a:sym typeface="Microsoft JhengHei"/>
                        </a:rPr>
                        <a:t>專案名稱</a:t>
                      </a:r>
                      <a:endParaRPr sz="1200" b="1" i="0" u="none" strike="noStrike" cap="none">
                        <a:solidFill>
                          <a:schemeClr val="tx1"/>
                        </a:solidFill>
                        <a:latin typeface="Calibri" panose="020F0502020204030204" pitchFamily="34" charset="0"/>
                        <a:ea typeface="微軟正黑體" panose="020B0604030504040204" pitchFamily="34" charset="-120"/>
                        <a:cs typeface="Calibri" panose="020F0502020204030204" pitchFamily="34" charset="0"/>
                        <a:sym typeface="Microsoft JhengHei"/>
                      </a:endParaRPr>
                    </a:p>
                  </a:txBody>
                  <a:tcPr marL="0" marR="0" marT="0" marB="0" anchor="ctr">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solidFill>
                      <a:schemeClr val="lt1"/>
                    </a:solidFill>
                  </a:tcPr>
                </a:tc>
                <a:tc>
                  <a:txBody>
                    <a:bodyPr/>
                    <a:lstStyle/>
                    <a:p>
                      <a:pPr marL="0" marR="0" lvl="0" indent="0" algn="ctr" rtl="0">
                        <a:lnSpc>
                          <a:spcPct val="100000"/>
                        </a:lnSpc>
                        <a:spcBef>
                          <a:spcPts val="0"/>
                        </a:spcBef>
                        <a:spcAft>
                          <a:spcPts val="0"/>
                        </a:spcAft>
                        <a:buNone/>
                      </a:pPr>
                      <a:r>
                        <a:rPr lang="en-US" sz="1200" b="1" i="0" u="none" strike="noStrike" cap="none" err="1">
                          <a:solidFill>
                            <a:schemeClr val="tx1"/>
                          </a:solidFill>
                          <a:latin typeface="Calibri" panose="020F0502020204030204" pitchFamily="34" charset="0"/>
                          <a:ea typeface="微軟正黑體" panose="020B0604030504040204" pitchFamily="34" charset="-120"/>
                          <a:cs typeface="Calibri" panose="020F0502020204030204" pitchFamily="34" charset="0"/>
                          <a:sym typeface="Microsoft JhengHei"/>
                        </a:rPr>
                        <a:t>金額</a:t>
                      </a:r>
                      <a:endParaRPr lang="en-US" sz="1200" b="1" i="0" u="none" strike="noStrike" cap="none">
                        <a:solidFill>
                          <a:schemeClr val="tx1"/>
                        </a:solidFill>
                        <a:latin typeface="Calibri" panose="020F0502020204030204" pitchFamily="34" charset="0"/>
                        <a:ea typeface="微軟正黑體" panose="020B0604030504040204" pitchFamily="34" charset="-120"/>
                        <a:cs typeface="Calibri" panose="020F0502020204030204" pitchFamily="34" charset="0"/>
                        <a:sym typeface="Microsoft JhengHei"/>
                      </a:endParaRPr>
                    </a:p>
                    <a:p>
                      <a:pPr marL="0" marR="0" lvl="0" indent="0" algn="ctr" rtl="0">
                        <a:lnSpc>
                          <a:spcPct val="100000"/>
                        </a:lnSpc>
                        <a:spcBef>
                          <a:spcPts val="0"/>
                        </a:spcBef>
                        <a:spcAft>
                          <a:spcPts val="0"/>
                        </a:spcAft>
                        <a:buNone/>
                      </a:pPr>
                      <a:r>
                        <a:rPr lang="en-US" sz="1200" b="1" i="0" u="none" strike="noStrike" cap="none">
                          <a:solidFill>
                            <a:schemeClr val="tx1"/>
                          </a:solidFill>
                          <a:latin typeface="Calibri" panose="020F0502020204030204" pitchFamily="34" charset="0"/>
                          <a:ea typeface="微軟正黑體" panose="020B0604030504040204" pitchFamily="34" charset="-120"/>
                          <a:cs typeface="Calibri" panose="020F0502020204030204" pitchFamily="34" charset="0"/>
                          <a:sym typeface="Microsoft JhengHei"/>
                        </a:rPr>
                        <a:t>(IP)</a:t>
                      </a:r>
                      <a:endParaRPr sz="1200">
                        <a:solidFill>
                          <a:schemeClr val="tx1"/>
                        </a:solidFill>
                        <a:latin typeface="Calibri" panose="020F0502020204030204" pitchFamily="34" charset="0"/>
                        <a:ea typeface="微軟正黑體" panose="020B0604030504040204" pitchFamily="34" charset="-120"/>
                        <a:cs typeface="Calibri" panose="020F0502020204030204" pitchFamily="34" charset="0"/>
                      </a:endParaRPr>
                    </a:p>
                  </a:txBody>
                  <a:tcPr marL="0" marR="0" marT="0" marB="0" anchor="ctr">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solidFill>
                      <a:schemeClr val="lt1"/>
                    </a:solidFill>
                  </a:tcPr>
                </a:tc>
                <a:tc>
                  <a:txBody>
                    <a:bodyPr/>
                    <a:lstStyle/>
                    <a:p>
                      <a:pPr marL="0" marR="0" lvl="0" indent="0" algn="ctr" rtl="0">
                        <a:lnSpc>
                          <a:spcPct val="100000"/>
                        </a:lnSpc>
                        <a:spcBef>
                          <a:spcPts val="0"/>
                        </a:spcBef>
                        <a:spcAft>
                          <a:spcPts val="0"/>
                        </a:spcAft>
                        <a:buNone/>
                      </a:pPr>
                      <a:r>
                        <a:rPr lang="en-US" sz="1200" b="1" i="0" u="none" strike="noStrike" cap="none" err="1">
                          <a:solidFill>
                            <a:schemeClr val="tx1"/>
                          </a:solidFill>
                          <a:latin typeface="Calibri" panose="020F0502020204030204" pitchFamily="34" charset="0"/>
                          <a:ea typeface="微軟正黑體" panose="020B0604030504040204" pitchFamily="34" charset="-120"/>
                          <a:cs typeface="Calibri" panose="020F0502020204030204" pitchFamily="34" charset="0"/>
                          <a:sym typeface="Microsoft JhengHei"/>
                        </a:rPr>
                        <a:t>簽約</a:t>
                      </a:r>
                      <a:endParaRPr lang="en-US" sz="1200" b="1" i="0" u="none" strike="noStrike" cap="none">
                        <a:solidFill>
                          <a:schemeClr val="tx1"/>
                        </a:solidFill>
                        <a:latin typeface="Calibri" panose="020F0502020204030204" pitchFamily="34" charset="0"/>
                        <a:ea typeface="微軟正黑體" panose="020B0604030504040204" pitchFamily="34" charset="-120"/>
                        <a:cs typeface="Calibri" panose="020F0502020204030204" pitchFamily="34" charset="0"/>
                        <a:sym typeface="Microsoft JhengHei"/>
                      </a:endParaRPr>
                    </a:p>
                    <a:p>
                      <a:pPr marL="0" marR="0" lvl="0" indent="0" algn="ctr" rtl="0">
                        <a:lnSpc>
                          <a:spcPct val="100000"/>
                        </a:lnSpc>
                        <a:spcBef>
                          <a:spcPts val="0"/>
                        </a:spcBef>
                        <a:spcAft>
                          <a:spcPts val="0"/>
                        </a:spcAft>
                        <a:buNone/>
                      </a:pPr>
                      <a:r>
                        <a:rPr lang="en-US" sz="1200" b="1" i="0" u="none" strike="noStrike" cap="none" err="1">
                          <a:solidFill>
                            <a:schemeClr val="tx1"/>
                          </a:solidFill>
                          <a:latin typeface="Calibri" panose="020F0502020204030204" pitchFamily="34" charset="0"/>
                          <a:ea typeface="微軟正黑體" panose="020B0604030504040204" pitchFamily="34" charset="-120"/>
                          <a:cs typeface="Calibri" panose="020F0502020204030204" pitchFamily="34" charset="0"/>
                          <a:sym typeface="Microsoft JhengHei"/>
                        </a:rPr>
                        <a:t>時程</a:t>
                      </a:r>
                      <a:endParaRPr sz="1200" b="1" i="0" u="none" strike="noStrike" cap="none">
                        <a:solidFill>
                          <a:schemeClr val="tx1"/>
                        </a:solidFill>
                        <a:latin typeface="Calibri" panose="020F0502020204030204" pitchFamily="34" charset="0"/>
                        <a:ea typeface="微軟正黑體" panose="020B0604030504040204" pitchFamily="34" charset="-120"/>
                        <a:cs typeface="Calibri" panose="020F0502020204030204" pitchFamily="34" charset="0"/>
                        <a:sym typeface="Microsoft JhengHei"/>
                      </a:endParaRPr>
                    </a:p>
                  </a:txBody>
                  <a:tcPr marL="0" marR="0" marT="0" marB="0" anchor="ctr">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solidFill>
                      <a:schemeClr val="lt1"/>
                    </a:solidFill>
                  </a:tcPr>
                </a:tc>
                <a:tc>
                  <a:txBody>
                    <a:bodyPr/>
                    <a:lstStyle/>
                    <a:p>
                      <a:pPr marL="0" marR="0" lvl="0" indent="0" algn="ctr" rtl="0">
                        <a:lnSpc>
                          <a:spcPct val="100000"/>
                        </a:lnSpc>
                        <a:spcBef>
                          <a:spcPts val="0"/>
                        </a:spcBef>
                        <a:spcAft>
                          <a:spcPts val="0"/>
                        </a:spcAft>
                        <a:buNone/>
                      </a:pPr>
                      <a:r>
                        <a:rPr lang="en-US" sz="1200" b="1" i="0" u="none" strike="noStrike" cap="none" err="1">
                          <a:solidFill>
                            <a:schemeClr val="tx1"/>
                          </a:solidFill>
                          <a:latin typeface="Calibri" panose="020F0502020204030204" pitchFamily="34" charset="0"/>
                          <a:ea typeface="微軟正黑體" panose="020B0604030504040204" pitchFamily="34" charset="-120"/>
                          <a:cs typeface="Calibri" panose="020F0502020204030204" pitchFamily="34" charset="0"/>
                          <a:sym typeface="Microsoft JhengHei"/>
                        </a:rPr>
                        <a:t>現況說明</a:t>
                      </a:r>
                      <a:endParaRPr sz="1200" b="1" i="0" u="none" strike="noStrike" cap="none">
                        <a:solidFill>
                          <a:schemeClr val="tx1"/>
                        </a:solidFill>
                        <a:latin typeface="Calibri" panose="020F0502020204030204" pitchFamily="34" charset="0"/>
                        <a:ea typeface="微軟正黑體" panose="020B0604030504040204" pitchFamily="34" charset="-120"/>
                        <a:cs typeface="Calibri" panose="020F0502020204030204" pitchFamily="34" charset="0"/>
                        <a:sym typeface="Microsoft JhengHei"/>
                      </a:endParaRPr>
                    </a:p>
                  </a:txBody>
                  <a:tcPr marL="0" marR="0" marT="0" marB="0" anchor="ctr">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solidFill>
                      <a:schemeClr val="lt1"/>
                    </a:solidFill>
                  </a:tcPr>
                </a:tc>
                <a:tc>
                  <a:txBody>
                    <a:bodyPr/>
                    <a:lstStyle/>
                    <a:p>
                      <a:pPr marL="0" marR="0" lvl="0" indent="0" algn="ctr" rtl="0">
                        <a:lnSpc>
                          <a:spcPct val="100000"/>
                        </a:lnSpc>
                        <a:spcBef>
                          <a:spcPts val="0"/>
                        </a:spcBef>
                        <a:spcAft>
                          <a:spcPts val="0"/>
                        </a:spcAft>
                        <a:buNone/>
                      </a:pPr>
                      <a:r>
                        <a:rPr lang="en-US" sz="1200" b="1" i="0" u="none" strike="noStrike" cap="none">
                          <a:solidFill>
                            <a:schemeClr val="tx1"/>
                          </a:solidFill>
                          <a:latin typeface="Calibri" panose="020F0502020204030204" pitchFamily="34" charset="0"/>
                          <a:ea typeface="微軟正黑體" panose="020B0604030504040204" pitchFamily="34" charset="-120"/>
                          <a:cs typeface="Calibri" panose="020F0502020204030204" pitchFamily="34" charset="0"/>
                          <a:sym typeface="Microsoft JhengHei"/>
                        </a:rPr>
                        <a:t>RD/</a:t>
                      </a:r>
                      <a:r>
                        <a:rPr lang="en-US" sz="1200" b="1" i="0" u="none" strike="noStrike" cap="none" err="1">
                          <a:solidFill>
                            <a:schemeClr val="tx1"/>
                          </a:solidFill>
                          <a:latin typeface="Calibri" panose="020F0502020204030204" pitchFamily="34" charset="0"/>
                          <a:ea typeface="微軟正黑體" panose="020B0604030504040204" pitchFamily="34" charset="-120"/>
                          <a:cs typeface="Calibri" panose="020F0502020204030204" pitchFamily="34" charset="0"/>
                          <a:sym typeface="Microsoft JhengHei"/>
                        </a:rPr>
                        <a:t>推廣窗口</a:t>
                      </a:r>
                      <a:endParaRPr sz="1200" b="1" i="0" u="none" strike="noStrike" cap="none">
                        <a:solidFill>
                          <a:schemeClr val="tx1"/>
                        </a:solidFill>
                        <a:latin typeface="Calibri" panose="020F0502020204030204" pitchFamily="34" charset="0"/>
                        <a:ea typeface="微軟正黑體" panose="020B0604030504040204" pitchFamily="34" charset="-120"/>
                        <a:cs typeface="Calibri" panose="020F0502020204030204" pitchFamily="34" charset="0"/>
                        <a:sym typeface="Microsoft JhengHei"/>
                      </a:endParaRPr>
                    </a:p>
                  </a:txBody>
                  <a:tcPr marL="0" marR="0" marT="0" marB="0" anchor="ctr">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solidFill>
                      <a:schemeClr val="lt1"/>
                    </a:solidFill>
                  </a:tcPr>
                </a:tc>
                <a:extLst>
                  <a:ext uri="{0D108BD9-81ED-4DB2-BD59-A6C34878D82A}">
                    <a16:rowId xmlns:a16="http://schemas.microsoft.com/office/drawing/2014/main" val="10000"/>
                  </a:ext>
                </a:extLst>
              </a:tr>
              <a:tr h="0">
                <a:tc rowSpan="7">
                  <a:txBody>
                    <a:bodyPr/>
                    <a:lstStyle/>
                    <a:p>
                      <a:pPr marL="0" marR="0" lvl="0" indent="0" algn="ctr">
                        <a:lnSpc>
                          <a:spcPct val="100000"/>
                        </a:lnSpc>
                        <a:spcBef>
                          <a:spcPts val="0"/>
                        </a:spcBef>
                        <a:spcAft>
                          <a:spcPts val="0"/>
                        </a:spcAft>
                        <a:buNone/>
                      </a:pPr>
                      <a:r>
                        <a:rPr lang="zh-TW" altLang="zh-TW" sz="1200" b="1" i="0" u="none" strike="noStrike" cap="none" noProof="0">
                          <a:solidFill>
                            <a:schemeClr val="tx1"/>
                          </a:solidFill>
                          <a:latin typeface="Calibri" panose="020F0502020204030204" pitchFamily="34" charset="0"/>
                          <a:ea typeface="微軟正黑體" panose="020B0604030504040204" pitchFamily="34" charset="-120"/>
                          <a:cs typeface="Calibri" panose="020F0502020204030204" pitchFamily="34" charset="0"/>
                        </a:rPr>
                        <a:t>簽</a:t>
                      </a:r>
                      <a:endParaRPr lang="en-US" altLang="zh-TW" sz="1200" b="0" i="0" u="none" strike="noStrike" cap="none" noProof="0">
                        <a:solidFill>
                          <a:schemeClr val="tx1"/>
                        </a:solidFill>
                        <a:latin typeface="Calibri" panose="020F0502020204030204" pitchFamily="34" charset="0"/>
                        <a:ea typeface="微軟正黑體" panose="020B0604030504040204" pitchFamily="34" charset="-120"/>
                        <a:cs typeface="Calibri" panose="020F0502020204030204" pitchFamily="34" charset="0"/>
                      </a:endParaRPr>
                    </a:p>
                    <a:p>
                      <a:pPr marL="0" marR="0" lvl="0" indent="0" algn="ctr">
                        <a:lnSpc>
                          <a:spcPct val="100000"/>
                        </a:lnSpc>
                        <a:spcBef>
                          <a:spcPts val="0"/>
                        </a:spcBef>
                        <a:spcAft>
                          <a:spcPts val="0"/>
                        </a:spcAft>
                        <a:buNone/>
                      </a:pPr>
                      <a:r>
                        <a:rPr lang="zh-TW" altLang="zh-TW" sz="1200" b="1" i="0" u="none" strike="noStrike" cap="none" noProof="0">
                          <a:solidFill>
                            <a:schemeClr val="tx1"/>
                          </a:solidFill>
                          <a:latin typeface="Calibri" panose="020F0502020204030204" pitchFamily="34" charset="0"/>
                          <a:ea typeface="微軟正黑體" panose="020B0604030504040204" pitchFamily="34" charset="-120"/>
                          <a:cs typeface="Calibri" panose="020F0502020204030204" pitchFamily="34" charset="0"/>
                        </a:rPr>
                        <a:t>約</a:t>
                      </a:r>
                      <a:endParaRPr lang="en-US" altLang="zh-TW" sz="1200" b="0" i="0" u="none" strike="noStrike" cap="none" noProof="0">
                        <a:solidFill>
                          <a:schemeClr val="tx1"/>
                        </a:solidFill>
                        <a:latin typeface="Calibri" panose="020F0502020204030204" pitchFamily="34" charset="0"/>
                        <a:ea typeface="微軟正黑體" panose="020B0604030504040204" pitchFamily="34" charset="-120"/>
                        <a:cs typeface="Calibri" panose="020F0502020204030204" pitchFamily="34" charset="0"/>
                      </a:endParaRPr>
                    </a:p>
                    <a:p>
                      <a:pPr marL="0" marR="0" lvl="0" indent="0" algn="ctr">
                        <a:lnSpc>
                          <a:spcPct val="100000"/>
                        </a:lnSpc>
                        <a:spcBef>
                          <a:spcPts val="0"/>
                        </a:spcBef>
                        <a:spcAft>
                          <a:spcPts val="0"/>
                        </a:spcAft>
                        <a:buNone/>
                      </a:pPr>
                      <a:r>
                        <a:rPr lang="zh-TW" altLang="zh-TW" sz="1200" b="1" i="0" u="none" strike="noStrike" cap="none" noProof="0">
                          <a:solidFill>
                            <a:schemeClr val="tx1"/>
                          </a:solidFill>
                          <a:latin typeface="Calibri" panose="020F0502020204030204" pitchFamily="34" charset="0"/>
                          <a:ea typeface="微軟正黑體" panose="020B0604030504040204" pitchFamily="34" charset="-120"/>
                          <a:cs typeface="Calibri" panose="020F0502020204030204" pitchFamily="34" charset="0"/>
                        </a:rPr>
                        <a:t>中</a:t>
                      </a:r>
                      <a:r>
                        <a:rPr lang="en-US" altLang="zh-TW" sz="1200" b="1" i="0" u="none" strike="noStrike" cap="none" noProof="0">
                          <a:solidFill>
                            <a:schemeClr val="tx1"/>
                          </a:solidFill>
                          <a:latin typeface="Calibri" panose="020F0502020204030204" pitchFamily="34" charset="0"/>
                          <a:ea typeface="微軟正黑體" panose="020B0604030504040204" pitchFamily="34" charset="-120"/>
                          <a:cs typeface="Calibri" panose="020F0502020204030204" pitchFamily="34" charset="0"/>
                        </a:rPr>
                        <a:t>90%</a:t>
                      </a:r>
                      <a:endParaRPr lang="zh-TW" altLang="zh-TW" sz="1200">
                        <a:solidFill>
                          <a:schemeClr val="tx1"/>
                        </a:solidFill>
                        <a:latin typeface="Calibri" panose="020F0502020204030204" pitchFamily="34" charset="0"/>
                        <a:ea typeface="微軟正黑體" panose="020B0604030504040204" pitchFamily="34" charset="-120"/>
                        <a:cs typeface="Calibri" panose="020F0502020204030204" pitchFamily="34" charset="0"/>
                        <a:sym typeface="Microsoft JhengHei"/>
                      </a:endParaRPr>
                    </a:p>
                  </a:txBody>
                  <a:tcPr marL="0" marR="0" marT="0" marB="0" anchor="ctr">
                    <a:lnL w="12700" cap="flat" cmpd="sng" algn="ctr">
                      <a:solidFill>
                        <a:schemeClr val="dk1"/>
                      </a:solidFill>
                      <a:prstDash val="solid"/>
                      <a:round/>
                      <a:headEnd type="none" w="sm" len="sm"/>
                      <a:tailEnd type="none" w="sm" len="sm"/>
                    </a:lnL>
                    <a:lnR w="12700" cap="flat" cmpd="sng" algn="ctr">
                      <a:solidFill>
                        <a:schemeClr val="dk1"/>
                      </a:solidFill>
                      <a:prstDash val="solid"/>
                      <a:round/>
                      <a:headEnd type="none" w="sm" len="sm"/>
                      <a:tailEnd type="none" w="sm" len="sm"/>
                    </a:lnR>
                    <a:lnT w="12700" cap="flat" cmpd="sng" algn="ctr">
                      <a:solidFill>
                        <a:schemeClr val="dk1"/>
                      </a:solidFill>
                      <a:prstDash val="solid"/>
                      <a:round/>
                      <a:headEnd type="none" w="sm" len="sm"/>
                      <a:tailEnd type="none" w="sm" len="sm"/>
                    </a:lnT>
                    <a:solidFill>
                      <a:schemeClr val="accent5">
                        <a:lumMod val="40000"/>
                        <a:lumOff val="60000"/>
                      </a:schemeClr>
                    </a:solidFill>
                  </a:tcPr>
                </a:tc>
                <a:tc>
                  <a:txBody>
                    <a:bodyPr/>
                    <a:lstStyle/>
                    <a:p>
                      <a:pPr marL="0" marR="0" lvl="0" indent="0" algn="ctr">
                        <a:lnSpc>
                          <a:spcPct val="100000"/>
                        </a:lnSpc>
                        <a:spcBef>
                          <a:spcPts val="0"/>
                        </a:spcBef>
                        <a:spcAft>
                          <a:spcPts val="0"/>
                        </a:spcAft>
                        <a:buNone/>
                      </a:pPr>
                      <a:r>
                        <a:rPr lang="zh-TW" altLang="en-US" sz="1200" b="1" i="0" u="none" strike="noStrike" baseline="0" noProof="0">
                          <a:solidFill>
                            <a:schemeClr val="tx1"/>
                          </a:solidFill>
                          <a:latin typeface="Microsoft JhengHei"/>
                          <a:ea typeface="Microsoft JhengHei"/>
                          <a:cs typeface="Calibri"/>
                        </a:rPr>
                        <a:t>群邁</a:t>
                      </a:r>
                    </a:p>
                    <a:p>
                      <a:pPr marL="0" marR="0" lvl="0" indent="0" algn="ctr">
                        <a:lnSpc>
                          <a:spcPct val="100000"/>
                        </a:lnSpc>
                        <a:spcBef>
                          <a:spcPts val="0"/>
                        </a:spcBef>
                        <a:spcAft>
                          <a:spcPts val="0"/>
                        </a:spcAft>
                        <a:buNone/>
                      </a:pPr>
                      <a:r>
                        <a:rPr lang="en-US" altLang="zh-TW" sz="1200" b="1" i="0" u="none" strike="noStrike" baseline="0" noProof="0">
                          <a:solidFill>
                            <a:schemeClr val="tx1"/>
                          </a:solidFill>
                          <a:latin typeface="Microsoft JhengHei"/>
                          <a:ea typeface="Microsoft JhengHei"/>
                          <a:cs typeface="Calibri"/>
                        </a:rPr>
                        <a:t>(</a:t>
                      </a:r>
                      <a:r>
                        <a:rPr lang="en-US" altLang="zh-TW" sz="1200" b="1" i="0" u="none" strike="noStrike" baseline="0" noProof="0">
                          <a:solidFill>
                            <a:schemeClr val="tx1"/>
                          </a:solidFill>
                          <a:latin typeface="Microsoft JhengHei"/>
                          <a:ea typeface="微軟正黑體"/>
                          <a:cs typeface="Calibri"/>
                        </a:rPr>
                        <a:t>H100</a:t>
                      </a:r>
                      <a:r>
                        <a:rPr lang="en-US" altLang="zh-TW" sz="1200" b="1" i="0" u="none" strike="noStrike" baseline="0" noProof="0">
                          <a:solidFill>
                            <a:schemeClr val="tx1"/>
                          </a:solidFill>
                          <a:latin typeface="Microsoft JhengHei"/>
                          <a:ea typeface="Microsoft JhengHei"/>
                          <a:cs typeface="Calibri"/>
                        </a:rPr>
                        <a:t>)</a:t>
                      </a:r>
                      <a:endParaRPr lang="zh-TW" altLang="en-US" sz="1200" b="1" i="0" u="none" strike="noStrike" baseline="0" noProof="0">
                        <a:solidFill>
                          <a:schemeClr val="tx1"/>
                        </a:solidFill>
                        <a:latin typeface="Microsoft JhengHei"/>
                        <a:ea typeface="Microsoft JhengHei"/>
                        <a:cs typeface="Calibri"/>
                      </a:endParaRPr>
                    </a:p>
                  </a:txBody>
                  <a:tcPr marL="0" marR="0" marT="0" marB="0" anchor="ctr">
                    <a:lnL w="12700" cap="flat" cmpd="sng" algn="ctr">
                      <a:solidFill>
                        <a:schemeClr val="dk1"/>
                      </a:solidFill>
                      <a:prstDash val="solid"/>
                      <a:round/>
                      <a:headEnd type="none" w="sm" len="sm"/>
                      <a:tailEnd type="none" w="sm" len="sm"/>
                    </a:lnL>
                    <a:lnR w="12700" cap="flat" cmpd="sng" algn="ctr">
                      <a:solidFill>
                        <a:schemeClr val="dk1"/>
                      </a:solidFill>
                      <a:prstDash val="solid"/>
                      <a:round/>
                      <a:headEnd type="none" w="sm" len="sm"/>
                      <a:tailEnd type="none" w="sm" len="sm"/>
                    </a:lnR>
                    <a:lnT w="12700" cap="flat" cmpd="sng" algn="ctr">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noFill/>
                  </a:tcPr>
                </a:tc>
                <a:tc>
                  <a:txBody>
                    <a:bodyPr/>
                    <a:lstStyle/>
                    <a:p>
                      <a:pPr marL="0" marR="0" lvl="0" indent="0" algn="just">
                        <a:lnSpc>
                          <a:spcPct val="100000"/>
                        </a:lnSpc>
                        <a:spcBef>
                          <a:spcPts val="0"/>
                        </a:spcBef>
                        <a:spcAft>
                          <a:spcPts val="0"/>
                        </a:spcAft>
                        <a:buNone/>
                      </a:pPr>
                      <a:r>
                        <a:rPr lang="zh-TW" altLang="en-US" sz="1200" b="1" i="0" u="none" strike="noStrike" baseline="0" noProof="0">
                          <a:solidFill>
                            <a:schemeClr val="tx1"/>
                          </a:solidFill>
                          <a:latin typeface="Microsoft JhengHei"/>
                          <a:ea typeface="Microsoft JhengHei"/>
                          <a:cs typeface="Calibri"/>
                        </a:rPr>
                        <a:t>全齡健康場域先期技術授權</a:t>
                      </a:r>
                      <a:endParaRPr lang="zh-TW" altLang="en-US" sz="1200" b="1">
                        <a:solidFill>
                          <a:schemeClr val="tx1"/>
                        </a:solidFill>
                        <a:latin typeface="Microsoft JhengHei"/>
                        <a:ea typeface="Microsoft JhengHei"/>
                        <a:cs typeface="Calibri"/>
                        <a:sym typeface="Microsoft JhengHei"/>
                      </a:endParaRPr>
                    </a:p>
                  </a:txBody>
                  <a:tcPr marL="0" marR="0" marT="0" marB="0" anchor="ctr">
                    <a:lnL w="12700" cap="flat" cmpd="sng" algn="ctr">
                      <a:solidFill>
                        <a:schemeClr val="dk1"/>
                      </a:solidFill>
                      <a:prstDash val="solid"/>
                      <a:round/>
                      <a:headEnd type="none" w="sm" len="sm"/>
                      <a:tailEnd type="none" w="sm" len="sm"/>
                    </a:lnL>
                    <a:lnR w="12700" cap="flat" cmpd="sng" algn="ctr">
                      <a:solidFill>
                        <a:schemeClr val="dk1"/>
                      </a:solidFill>
                      <a:prstDash val="solid"/>
                      <a:round/>
                      <a:headEnd type="none" w="sm" len="sm"/>
                      <a:tailEnd type="none" w="sm" len="sm"/>
                    </a:lnR>
                    <a:lnT w="12700" cap="flat" cmpd="sng" algn="ctr">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noFill/>
                  </a:tcPr>
                </a:tc>
                <a:tc>
                  <a:txBody>
                    <a:bodyPr/>
                    <a:lstStyle/>
                    <a:p>
                      <a:pPr marL="0" marR="0" lvl="0" indent="0" algn="ctr">
                        <a:lnSpc>
                          <a:spcPct val="100000"/>
                        </a:lnSpc>
                        <a:spcBef>
                          <a:spcPts val="0"/>
                        </a:spcBef>
                        <a:spcAft>
                          <a:spcPts val="0"/>
                        </a:spcAft>
                        <a:buNone/>
                      </a:pPr>
                      <a:r>
                        <a:rPr lang="en-US" sz="1200" b="1" i="0" u="none" strike="noStrike" cap="none" baseline="0" noProof="0">
                          <a:solidFill>
                            <a:schemeClr val="tx1"/>
                          </a:solidFill>
                          <a:latin typeface="Microsoft JhengHei"/>
                          <a:ea typeface="微軟正黑體"/>
                          <a:cs typeface="Calibri"/>
                        </a:rPr>
                        <a:t>1,500</a:t>
                      </a:r>
                      <a:endParaRPr lang="zh-TW" altLang="en-US" sz="1200" b="1">
                        <a:solidFill>
                          <a:schemeClr val="tx1"/>
                        </a:solidFill>
                        <a:latin typeface="Microsoft JhengHei"/>
                        <a:ea typeface="微軟正黑體"/>
                        <a:cs typeface="Calibri"/>
                        <a:sym typeface="Microsoft JhengHei"/>
                      </a:endParaRPr>
                    </a:p>
                  </a:txBody>
                  <a:tcPr marL="0" marR="0" marT="0" marB="0" anchor="ctr">
                    <a:lnL w="12700" cap="flat" cmpd="sng" algn="ctr">
                      <a:solidFill>
                        <a:schemeClr val="dk1"/>
                      </a:solidFill>
                      <a:prstDash val="solid"/>
                      <a:round/>
                      <a:headEnd type="none" w="sm" len="sm"/>
                      <a:tailEnd type="none" w="sm" len="sm"/>
                    </a:lnL>
                    <a:lnR w="12700" cap="flat" cmpd="sng" algn="ctr">
                      <a:solidFill>
                        <a:schemeClr val="dk1"/>
                      </a:solidFill>
                      <a:prstDash val="solid"/>
                      <a:round/>
                      <a:headEnd type="none" w="sm" len="sm"/>
                      <a:tailEnd type="none" w="sm" len="sm"/>
                    </a:lnR>
                    <a:lnT w="12700" cap="flat" cmpd="sng" algn="ctr">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noFill/>
                  </a:tcPr>
                </a:tc>
                <a:tc>
                  <a:txBody>
                    <a:bodyPr/>
                    <a:lstStyle/>
                    <a:p>
                      <a:pPr lvl="0" algn="ctr">
                        <a:lnSpc>
                          <a:spcPct val="100000"/>
                        </a:lnSpc>
                        <a:spcBef>
                          <a:spcPts val="0"/>
                        </a:spcBef>
                        <a:spcAft>
                          <a:spcPts val="0"/>
                        </a:spcAft>
                        <a:buNone/>
                      </a:pPr>
                      <a:r>
                        <a:rPr lang="en-US" altLang="zh-TW" sz="1200" b="1" i="0" u="none" strike="noStrike" cap="none" noProof="0">
                          <a:solidFill>
                            <a:schemeClr val="tx1"/>
                          </a:solidFill>
                          <a:latin typeface="Microsoft JhengHei"/>
                          <a:ea typeface="微軟正黑體"/>
                          <a:cs typeface="Calibri"/>
                        </a:rPr>
                        <a:t>10</a:t>
                      </a:r>
                      <a:r>
                        <a:rPr lang="zh-TW" altLang="en-US" sz="1200" b="1" i="0" u="none" strike="noStrike" cap="none" noProof="0">
                          <a:solidFill>
                            <a:schemeClr val="tx1"/>
                          </a:solidFill>
                          <a:latin typeface="Microsoft JhengHei"/>
                          <a:ea typeface="Microsoft JhengHei"/>
                          <a:cs typeface="Calibri"/>
                        </a:rPr>
                        <a:t>月</a:t>
                      </a:r>
                      <a:endParaRPr lang="en-US" sz="1200" b="1" i="0" u="none" strike="noStrike" cap="none" noProof="0">
                        <a:solidFill>
                          <a:schemeClr val="tx1"/>
                        </a:solidFill>
                        <a:latin typeface="Microsoft JhengHei"/>
                        <a:ea typeface="Microsoft JhengHei"/>
                        <a:cs typeface="Calibri"/>
                      </a:endParaRPr>
                    </a:p>
                  </a:txBody>
                  <a:tcPr marL="0" marR="0" marT="0" marB="0" anchor="ctr">
                    <a:lnL w="12700" cap="flat" cmpd="sng" algn="ctr">
                      <a:solidFill>
                        <a:schemeClr val="dk1"/>
                      </a:solidFill>
                      <a:prstDash val="solid"/>
                      <a:round/>
                      <a:headEnd type="none" w="sm" len="sm"/>
                      <a:tailEnd type="none" w="sm" len="sm"/>
                    </a:lnL>
                    <a:lnR w="12700" cap="flat" cmpd="sng" algn="ctr">
                      <a:solidFill>
                        <a:schemeClr val="dk1"/>
                      </a:solidFill>
                      <a:prstDash val="solid"/>
                      <a:round/>
                      <a:headEnd type="none" w="sm" len="sm"/>
                      <a:tailEnd type="none" w="sm" len="sm"/>
                    </a:lnR>
                    <a:lnT w="12700" cap="flat" cmpd="sng" algn="ctr">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noFill/>
                  </a:tcPr>
                </a:tc>
                <a:tc>
                  <a:txBody>
                    <a:bodyPr/>
                    <a:lstStyle/>
                    <a:p>
                      <a:pPr marL="17780" marR="0" lvl="0" indent="0" algn="just">
                        <a:lnSpc>
                          <a:spcPct val="100000"/>
                        </a:lnSpc>
                        <a:spcBef>
                          <a:spcPts val="0"/>
                        </a:spcBef>
                        <a:spcAft>
                          <a:spcPts val="0"/>
                        </a:spcAft>
                        <a:buNone/>
                      </a:pPr>
                      <a:r>
                        <a:rPr lang="zh-TW" altLang="en-US" sz="1200" b="1" i="0" u="none" strike="noStrike" kern="1200" cap="none" baseline="0" noProof="0">
                          <a:solidFill>
                            <a:schemeClr val="tx1"/>
                          </a:solidFill>
                          <a:latin typeface="Microsoft JhengHei"/>
                          <a:ea typeface="Microsoft JhengHei"/>
                          <a:cs typeface="Calibri"/>
                        </a:rPr>
                        <a:t>用印流程中</a:t>
                      </a:r>
                      <a:endParaRPr kumimoji="0" lang="zh-TW" altLang="en-US" sz="1200" b="1">
                        <a:solidFill>
                          <a:schemeClr val="tx1"/>
                        </a:solidFill>
                        <a:latin typeface="Microsoft JhengHei"/>
                        <a:ea typeface="Microsoft JhengHei"/>
                        <a:cs typeface="Calibri"/>
                        <a:sym typeface="Microsoft JhengHei"/>
                      </a:endParaRPr>
                    </a:p>
                  </a:txBody>
                  <a:tcPr marL="0" marR="0" marT="0" marB="0" anchor="ctr">
                    <a:lnL w="12700" cap="flat" cmpd="sng" algn="ctr">
                      <a:solidFill>
                        <a:schemeClr val="dk1"/>
                      </a:solidFill>
                      <a:prstDash val="solid"/>
                      <a:round/>
                      <a:headEnd type="none" w="sm" len="sm"/>
                      <a:tailEnd type="none" w="sm" len="sm"/>
                    </a:lnL>
                    <a:lnR w="12700" cap="flat" cmpd="sng" algn="ctr">
                      <a:solidFill>
                        <a:schemeClr val="dk1"/>
                      </a:solidFill>
                      <a:prstDash val="solid"/>
                      <a:round/>
                      <a:headEnd type="none" w="sm" len="sm"/>
                      <a:tailEnd type="none" w="sm" len="sm"/>
                    </a:lnR>
                    <a:lnT w="12700" cap="flat" cmpd="sng" algn="ctr">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noFill/>
                  </a:tcPr>
                </a:tc>
                <a:tc>
                  <a:txBody>
                    <a:bodyPr/>
                    <a:lstStyle/>
                    <a:p>
                      <a:pPr marL="0" marR="0" lvl="0" indent="0" algn="ctr" defTabSz="914400">
                        <a:lnSpc>
                          <a:spcPct val="100000"/>
                        </a:lnSpc>
                        <a:spcBef>
                          <a:spcPts val="0"/>
                        </a:spcBef>
                        <a:spcAft>
                          <a:spcPts val="0"/>
                        </a:spcAft>
                        <a:buNone/>
                        <a:tabLst/>
                        <a:defRPr/>
                      </a:pPr>
                      <a:r>
                        <a:rPr lang="zh-TW" altLang="en-US" sz="1200" b="1" i="0" u="none" strike="noStrike" cap="none" noProof="0">
                          <a:solidFill>
                            <a:schemeClr val="tx1"/>
                          </a:solidFill>
                          <a:latin typeface="Microsoft JhengHei"/>
                          <a:ea typeface="Microsoft JhengHei"/>
                          <a:cs typeface="Calibri"/>
                        </a:rPr>
                        <a:t>增英</a:t>
                      </a:r>
                      <a:r>
                        <a:rPr lang="en-US" altLang="zh-TW" sz="1200" b="1" i="0" u="none" strike="noStrike" cap="none" noProof="0">
                          <a:solidFill>
                            <a:schemeClr val="tx1"/>
                          </a:solidFill>
                          <a:latin typeface="Microsoft JhengHei"/>
                          <a:ea typeface="微軟正黑體"/>
                          <a:cs typeface="Calibri"/>
                        </a:rPr>
                        <a:t>/</a:t>
                      </a:r>
                      <a:r>
                        <a:rPr lang="zh-TW" altLang="en-US" sz="1200" b="1" i="0" u="none" strike="noStrike" cap="none" noProof="0">
                          <a:solidFill>
                            <a:schemeClr val="tx1"/>
                          </a:solidFill>
                          <a:latin typeface="Microsoft JhengHei"/>
                          <a:ea typeface="Microsoft JhengHei"/>
                          <a:cs typeface="Calibri"/>
                        </a:rPr>
                        <a:t>耀泰</a:t>
                      </a:r>
                      <a:endParaRPr lang="zh-TW" altLang="en-US" sz="1200" b="1">
                        <a:solidFill>
                          <a:schemeClr val="tx1"/>
                        </a:solidFill>
                        <a:latin typeface="Microsoft JhengHei"/>
                        <a:ea typeface="Microsoft JhengHei"/>
                        <a:cs typeface="Calibri"/>
                        <a:sym typeface="Microsoft JhengHei"/>
                      </a:endParaRPr>
                    </a:p>
                  </a:txBody>
                  <a:tcPr marL="0" marR="0" marT="0" marB="0" anchor="ctr">
                    <a:lnL w="12700" cap="flat" cmpd="sng" algn="ctr">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lgn="ctr">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noFill/>
                  </a:tcPr>
                </a:tc>
                <a:extLst>
                  <a:ext uri="{0D108BD9-81ED-4DB2-BD59-A6C34878D82A}">
                    <a16:rowId xmlns:a16="http://schemas.microsoft.com/office/drawing/2014/main" val="697702983"/>
                  </a:ext>
                </a:extLst>
              </a:tr>
              <a:tr h="342088">
                <a:tc vMerge="1">
                  <a:txBody>
                    <a:bodyPr/>
                    <a:lstStyle/>
                    <a:p>
                      <a:pPr marL="0" marR="0" lvl="0" indent="0" algn="ctr" rtl="0">
                        <a:lnSpc>
                          <a:spcPct val="100000"/>
                        </a:lnSpc>
                        <a:spcBef>
                          <a:spcPts val="0"/>
                        </a:spcBef>
                        <a:spcAft>
                          <a:spcPts val="0"/>
                        </a:spcAft>
                        <a:buNone/>
                      </a:pPr>
                      <a:endParaRPr lang="zh-TW" altLang="en-US" sz="1200" b="1" u="none" strike="noStrike" cap="none">
                        <a:solidFill>
                          <a:schemeClr val="tx1"/>
                        </a:solidFill>
                        <a:latin typeface="Calibri" panose="020F0502020204030204" pitchFamily="34" charset="0"/>
                        <a:ea typeface="微軟正黑體" panose="020B0604030504040204" pitchFamily="34" charset="-120"/>
                        <a:cs typeface="Calibri" panose="020F0502020204030204" pitchFamily="34" charset="0"/>
                        <a:sym typeface="Microsoft JhengHei"/>
                      </a:endParaRPr>
                    </a:p>
                  </a:txBody>
                  <a:tcPr marL="0" marR="0" marT="0" marB="0" anchor="ctr">
                    <a:lnL w="12700" cap="flat" cmpd="sng" algn="ctr">
                      <a:solidFill>
                        <a:schemeClr val="dk1"/>
                      </a:solidFill>
                      <a:prstDash val="solid"/>
                      <a:round/>
                      <a:headEnd type="none" w="sm" len="sm"/>
                      <a:tailEnd type="none" w="sm" len="sm"/>
                    </a:lnL>
                    <a:lnR w="12700" cap="flat" cmpd="sng" algn="ctr">
                      <a:solidFill>
                        <a:schemeClr val="dk1"/>
                      </a:solidFill>
                      <a:prstDash val="solid"/>
                      <a:round/>
                      <a:headEnd type="none" w="sm" len="sm"/>
                      <a:tailEnd type="none" w="sm" len="sm"/>
                    </a:lnR>
                    <a:lnB w="12700" cap="flat" cmpd="sng" algn="ctr">
                      <a:solidFill>
                        <a:schemeClr val="dk1"/>
                      </a:solidFill>
                      <a:prstDash val="solid"/>
                      <a:round/>
                      <a:headEnd type="none" w="sm" len="sm"/>
                      <a:tailEnd type="none" w="sm" len="sm"/>
                    </a:lnB>
                    <a:solidFill>
                      <a:schemeClr val="accent2">
                        <a:lumMod val="40000"/>
                        <a:lumOff val="60000"/>
                      </a:schemeClr>
                    </a:solidFill>
                  </a:tcPr>
                </a:tc>
                <a:tc>
                  <a:txBody>
                    <a:bodyPr/>
                    <a:lstStyle/>
                    <a:p>
                      <a:pPr marL="0" marR="0" lvl="0" indent="0" algn="ctr">
                        <a:lnSpc>
                          <a:spcPct val="100000"/>
                        </a:lnSpc>
                        <a:spcBef>
                          <a:spcPts val="0"/>
                        </a:spcBef>
                        <a:spcAft>
                          <a:spcPts val="0"/>
                        </a:spcAft>
                        <a:buNone/>
                      </a:pPr>
                      <a:r>
                        <a:rPr lang="zh-TW" altLang="en-US" sz="1200" b="1" i="0" u="none" strike="noStrike" noProof="0">
                          <a:solidFill>
                            <a:schemeClr val="tx1"/>
                          </a:solidFill>
                          <a:latin typeface="Microsoft JhengHei"/>
                          <a:ea typeface="Microsoft JhengHei"/>
                          <a:cs typeface="Calibri"/>
                        </a:rPr>
                        <a:t>旳蔓</a:t>
                      </a:r>
                      <a:endParaRPr lang="en-US" sz="1200" b="0" i="0" u="none" strike="noStrike" noProof="0">
                        <a:solidFill>
                          <a:schemeClr val="tx1"/>
                        </a:solidFill>
                        <a:latin typeface="Microsoft JhengHei"/>
                        <a:ea typeface="Microsoft JhengHei"/>
                        <a:cs typeface="Calibri"/>
                      </a:endParaRPr>
                    </a:p>
                    <a:p>
                      <a:pPr marL="0" marR="0" lvl="0" indent="0" algn="ctr">
                        <a:lnSpc>
                          <a:spcPct val="100000"/>
                        </a:lnSpc>
                        <a:spcBef>
                          <a:spcPts val="0"/>
                        </a:spcBef>
                        <a:spcAft>
                          <a:spcPts val="0"/>
                        </a:spcAft>
                        <a:buNone/>
                      </a:pPr>
                      <a:r>
                        <a:rPr lang="en-US" altLang="zh-TW" sz="1200" b="1" i="0" u="none" strike="noStrike" noProof="0">
                          <a:solidFill>
                            <a:schemeClr val="tx1"/>
                          </a:solidFill>
                          <a:latin typeface="Microsoft JhengHei"/>
                          <a:ea typeface="微軟正黑體"/>
                          <a:cs typeface="Calibri"/>
                        </a:rPr>
                        <a:t>(</a:t>
                      </a:r>
                      <a:r>
                        <a:rPr lang="en-US" sz="1200" b="1" i="0" u="none" strike="noStrike" noProof="0">
                          <a:solidFill>
                            <a:schemeClr val="tx1"/>
                          </a:solidFill>
                          <a:latin typeface="Microsoft JhengHei"/>
                          <a:ea typeface="微軟正黑體"/>
                          <a:cs typeface="Calibri"/>
                        </a:rPr>
                        <a:t>H100)</a:t>
                      </a:r>
                      <a:endParaRPr lang="en-US" sz="1200">
                        <a:solidFill>
                          <a:schemeClr val="tx1"/>
                        </a:solidFill>
                        <a:latin typeface="Microsoft JhengHei"/>
                        <a:ea typeface="微軟正黑體"/>
                        <a:cs typeface="Calibri"/>
                      </a:endParaRPr>
                    </a:p>
                  </a:txBody>
                  <a:tcPr marL="0" marR="0" marT="0" marB="0" anchor="ctr">
                    <a:lnL w="12700" cap="flat" cmpd="sng" algn="ctr">
                      <a:solidFill>
                        <a:schemeClr val="dk1"/>
                      </a:solidFill>
                      <a:prstDash val="solid"/>
                      <a:round/>
                      <a:headEnd type="none" w="sm" len="sm"/>
                      <a:tailEnd type="none" w="sm" len="sm"/>
                    </a:lnL>
                    <a:lnR w="12700" cap="flat" cmpd="sng" algn="ctr">
                      <a:solidFill>
                        <a:schemeClr val="dk1"/>
                      </a:solidFill>
                      <a:prstDash val="solid"/>
                      <a:round/>
                      <a:headEnd type="none" w="sm" len="sm"/>
                      <a:tailEnd type="none" w="sm" len="sm"/>
                    </a:lnR>
                    <a:lnT w="12700" cap="flat" cmpd="sng" algn="ctr">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noFill/>
                  </a:tcPr>
                </a:tc>
                <a:tc>
                  <a:txBody>
                    <a:bodyPr/>
                    <a:lstStyle/>
                    <a:p>
                      <a:pPr lvl="0" algn="just">
                        <a:lnSpc>
                          <a:spcPct val="100000"/>
                        </a:lnSpc>
                        <a:spcBef>
                          <a:spcPts val="0"/>
                        </a:spcBef>
                        <a:spcAft>
                          <a:spcPts val="0"/>
                        </a:spcAft>
                        <a:buNone/>
                      </a:pPr>
                      <a:r>
                        <a:rPr lang="zh-TW" altLang="en-US" sz="1200" b="1" i="0" u="none" strike="noStrike" noProof="0">
                          <a:solidFill>
                            <a:schemeClr val="tx1"/>
                          </a:solidFill>
                          <a:latin typeface="Microsoft JhengHei"/>
                          <a:ea typeface="Microsoft JhengHei"/>
                          <a:cs typeface="Calibri"/>
                        </a:rPr>
                        <a:t>產後護理服務系統</a:t>
                      </a:r>
                      <a:endParaRPr lang="zh-TW" altLang="en-US" sz="1200">
                        <a:solidFill>
                          <a:schemeClr val="tx1"/>
                        </a:solidFill>
                        <a:latin typeface="Microsoft JhengHei"/>
                        <a:ea typeface="Microsoft JhengHei"/>
                        <a:cs typeface="Calibri"/>
                      </a:endParaRPr>
                    </a:p>
                  </a:txBody>
                  <a:tcPr marL="0" marR="0" marT="0" marB="0" anchor="ctr">
                    <a:lnL w="12700" cap="flat" cmpd="sng" algn="ctr">
                      <a:solidFill>
                        <a:schemeClr val="dk1"/>
                      </a:solidFill>
                      <a:prstDash val="solid"/>
                      <a:round/>
                      <a:headEnd type="none" w="sm" len="sm"/>
                      <a:tailEnd type="none" w="sm" len="sm"/>
                    </a:lnL>
                    <a:lnR w="12700" cap="flat" cmpd="sng" algn="ctr">
                      <a:solidFill>
                        <a:schemeClr val="dk1"/>
                      </a:solidFill>
                      <a:prstDash val="solid"/>
                      <a:round/>
                      <a:headEnd type="none" w="sm" len="sm"/>
                      <a:tailEnd type="none" w="sm" len="sm"/>
                    </a:lnR>
                    <a:lnT w="12700" cap="flat" cmpd="sng" algn="ctr">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noFill/>
                  </a:tcPr>
                </a:tc>
                <a:tc>
                  <a:txBody>
                    <a:bodyPr/>
                    <a:lstStyle/>
                    <a:p>
                      <a:pPr marL="0" lvl="0" indent="0" algn="ctr" defTabSz="914400">
                        <a:lnSpc>
                          <a:spcPct val="100000"/>
                        </a:lnSpc>
                        <a:spcBef>
                          <a:spcPts val="0"/>
                        </a:spcBef>
                        <a:spcAft>
                          <a:spcPts val="0"/>
                        </a:spcAft>
                        <a:buNone/>
                        <a:tabLst/>
                        <a:defRPr/>
                      </a:pPr>
                      <a:r>
                        <a:rPr lang="en-US" altLang="zh-TW" sz="1200" b="1" i="0" u="none" strike="noStrike" kern="1200" cap="none" spc="0" normalizeH="0" baseline="0" noProof="0">
                          <a:ln>
                            <a:noFill/>
                          </a:ln>
                          <a:solidFill>
                            <a:schemeClr val="tx1"/>
                          </a:solidFill>
                          <a:effectLst/>
                          <a:uLnTx/>
                          <a:uFillTx/>
                          <a:latin typeface="Microsoft JhengHei"/>
                          <a:ea typeface="微軟正黑體"/>
                          <a:cs typeface="Calibri"/>
                        </a:rPr>
                        <a:t>900</a:t>
                      </a:r>
                      <a:endParaRPr lang="en-US" altLang="zh-TW" sz="1200" b="1" i="0" u="none" strike="noStrike" kern="1200" cap="none" spc="0" normalizeH="0" baseline="0" noProof="0">
                        <a:ln>
                          <a:noFill/>
                        </a:ln>
                        <a:solidFill>
                          <a:schemeClr val="tx1"/>
                        </a:solidFill>
                        <a:effectLst/>
                        <a:uLnTx/>
                        <a:uFillTx/>
                        <a:latin typeface="Microsoft JhengHei"/>
                        <a:ea typeface="微軟正黑體"/>
                        <a:cs typeface="Calibri"/>
                        <a:sym typeface="Microsoft JhengHei"/>
                      </a:endParaRPr>
                    </a:p>
                  </a:txBody>
                  <a:tcPr marL="0" marR="0" marT="0" marB="0" anchor="ctr">
                    <a:lnL w="12700" cap="flat" cmpd="sng" algn="ctr">
                      <a:solidFill>
                        <a:schemeClr val="dk1"/>
                      </a:solidFill>
                      <a:prstDash val="solid"/>
                      <a:round/>
                      <a:headEnd type="none" w="sm" len="sm"/>
                      <a:tailEnd type="none" w="sm" len="sm"/>
                    </a:lnL>
                    <a:lnR w="12700" cap="flat" cmpd="sng" algn="ctr">
                      <a:solidFill>
                        <a:schemeClr val="dk1"/>
                      </a:solidFill>
                      <a:prstDash val="solid"/>
                      <a:round/>
                      <a:headEnd type="none" w="sm" len="sm"/>
                      <a:tailEnd type="none" w="sm" len="sm"/>
                    </a:lnR>
                    <a:lnT w="12700" cap="flat" cmpd="sng" algn="ctr">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noFill/>
                  </a:tcPr>
                </a:tc>
                <a:tc>
                  <a:txBody>
                    <a:bodyPr/>
                    <a:lstStyle/>
                    <a:p>
                      <a:pPr marL="0" lvl="0" indent="0" algn="ctr" defTabSz="844083">
                        <a:lnSpc>
                          <a:spcPct val="100000"/>
                        </a:lnSpc>
                        <a:spcBef>
                          <a:spcPts val="0"/>
                        </a:spcBef>
                        <a:spcAft>
                          <a:spcPts val="0"/>
                        </a:spcAft>
                        <a:buNone/>
                        <a:tabLst/>
                        <a:defRPr/>
                      </a:pPr>
                      <a:r>
                        <a:rPr kumimoji="0" lang="en-US" altLang="zh-TW" sz="1200" b="1" i="0" u="none" strike="noStrike" kern="1200" cap="none" spc="0" normalizeH="0" baseline="0" noProof="0">
                          <a:ln>
                            <a:noFill/>
                          </a:ln>
                          <a:solidFill>
                            <a:schemeClr val="tx1"/>
                          </a:solidFill>
                          <a:effectLst/>
                          <a:uLnTx/>
                          <a:uFillTx/>
                          <a:latin typeface="Microsoft JhengHei"/>
                          <a:ea typeface="微軟正黑體"/>
                          <a:cs typeface="Calibri"/>
                          <a:sym typeface="Microsoft JhengHei"/>
                        </a:rPr>
                        <a:t>10</a:t>
                      </a:r>
                      <a:r>
                        <a:rPr kumimoji="0" lang="zh-TW" altLang="en-US" sz="1200" b="1" i="0" u="none" strike="noStrike" kern="1200" cap="none" spc="0" normalizeH="0" baseline="0" noProof="0">
                          <a:ln>
                            <a:noFill/>
                          </a:ln>
                          <a:solidFill>
                            <a:schemeClr val="tx1"/>
                          </a:solidFill>
                          <a:effectLst/>
                          <a:uLnTx/>
                          <a:uFillTx/>
                          <a:latin typeface="Microsoft JhengHei"/>
                          <a:ea typeface="Microsoft JhengHei"/>
                          <a:cs typeface="Calibri"/>
                          <a:sym typeface="Microsoft JhengHei"/>
                        </a:rPr>
                        <a:t>月</a:t>
                      </a:r>
                      <a:endParaRPr kumimoji="0" lang="zh-TW" altLang="en-US" sz="1200">
                        <a:solidFill>
                          <a:schemeClr val="tx1"/>
                        </a:solidFill>
                        <a:latin typeface="Microsoft JhengHei"/>
                        <a:ea typeface="Microsoft JhengHei"/>
                        <a:cs typeface="Calibri"/>
                        <a:sym typeface="Microsoft JhengHei"/>
                      </a:endParaRPr>
                    </a:p>
                  </a:txBody>
                  <a:tcPr marL="0" marR="0" marT="0" marB="0" anchor="ctr">
                    <a:lnL w="12700" cap="flat" cmpd="sng" algn="ctr">
                      <a:solidFill>
                        <a:schemeClr val="dk1"/>
                      </a:solidFill>
                      <a:prstDash val="solid"/>
                      <a:round/>
                      <a:headEnd type="none" w="sm" len="sm"/>
                      <a:tailEnd type="none" w="sm" len="sm"/>
                    </a:lnL>
                    <a:lnR w="12700" cap="flat" cmpd="sng" algn="ctr">
                      <a:solidFill>
                        <a:schemeClr val="dk1"/>
                      </a:solidFill>
                      <a:prstDash val="solid"/>
                      <a:round/>
                      <a:headEnd type="none" w="sm" len="sm"/>
                      <a:tailEnd type="none" w="sm" len="sm"/>
                    </a:lnR>
                    <a:lnT w="12700" cap="flat" cmpd="sng" algn="ctr">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noFill/>
                  </a:tcPr>
                </a:tc>
                <a:tc>
                  <a:txBody>
                    <a:bodyPr/>
                    <a:lstStyle/>
                    <a:p>
                      <a:pPr marL="17780" lvl="0" indent="0" algn="just">
                        <a:lnSpc>
                          <a:spcPct val="100000"/>
                        </a:lnSpc>
                        <a:spcBef>
                          <a:spcPts val="0"/>
                        </a:spcBef>
                        <a:spcAft>
                          <a:spcPts val="0"/>
                        </a:spcAft>
                        <a:buNone/>
                      </a:pPr>
                      <a:r>
                        <a:rPr lang="zh-TW" altLang="zh-TW" sz="1200" b="1" i="0" u="none" strike="noStrike" kern="1200" cap="none" spc="0" normalizeH="0" baseline="0" noProof="0">
                          <a:ln>
                            <a:noFill/>
                          </a:ln>
                          <a:solidFill>
                            <a:schemeClr val="tx1"/>
                          </a:solidFill>
                          <a:effectLst/>
                          <a:uLnTx/>
                          <a:uFillTx/>
                          <a:latin typeface="Microsoft JhengHei"/>
                          <a:ea typeface="Microsoft JhengHei"/>
                          <a:cs typeface="Calibri"/>
                        </a:rPr>
                        <a:t>預計</a:t>
                      </a:r>
                      <a:r>
                        <a:rPr lang="en-US" altLang="zh-TW" sz="1200" b="1" i="0" u="none" strike="noStrike" kern="1200" cap="none" spc="0" normalizeH="0" baseline="0" noProof="0">
                          <a:ln>
                            <a:noFill/>
                          </a:ln>
                          <a:solidFill>
                            <a:schemeClr val="tx1"/>
                          </a:solidFill>
                          <a:effectLst/>
                          <a:uLnTx/>
                          <a:uFillTx/>
                          <a:latin typeface="Microsoft JhengHei"/>
                          <a:ea typeface="微軟正黑體"/>
                          <a:cs typeface="Calibri"/>
                        </a:rPr>
                        <a:t>10</a:t>
                      </a:r>
                      <a:r>
                        <a:rPr lang="zh-TW" altLang="zh-TW" sz="1200" b="1" i="0" u="none" strike="noStrike" kern="1200" cap="none" spc="0" normalizeH="0" baseline="0" noProof="0">
                          <a:ln>
                            <a:noFill/>
                          </a:ln>
                          <a:solidFill>
                            <a:schemeClr val="tx1"/>
                          </a:solidFill>
                          <a:effectLst/>
                          <a:uLnTx/>
                          <a:uFillTx/>
                          <a:latin typeface="Microsoft JhengHei"/>
                          <a:ea typeface="Microsoft JhengHei"/>
                          <a:cs typeface="Calibri"/>
                        </a:rPr>
                        <a:t>月完成用印</a:t>
                      </a:r>
                      <a:endParaRPr lang="zh-TW" altLang="zh-TW" sz="1200">
                        <a:solidFill>
                          <a:schemeClr val="tx1"/>
                        </a:solidFill>
                        <a:latin typeface="Microsoft JhengHei"/>
                        <a:ea typeface="Microsoft JhengHei"/>
                        <a:cs typeface="Calibri"/>
                      </a:endParaRPr>
                    </a:p>
                  </a:txBody>
                  <a:tcPr marL="0" marR="0" marT="0" marB="0" anchor="ctr">
                    <a:lnL w="12700" cap="flat" cmpd="sng" algn="ctr">
                      <a:solidFill>
                        <a:schemeClr val="dk1"/>
                      </a:solidFill>
                      <a:prstDash val="solid"/>
                      <a:round/>
                      <a:headEnd type="none" w="sm" len="sm"/>
                      <a:tailEnd type="none" w="sm" len="sm"/>
                    </a:lnL>
                    <a:lnR w="12700" cap="flat" cmpd="sng" algn="ctr">
                      <a:solidFill>
                        <a:schemeClr val="dk1"/>
                      </a:solidFill>
                      <a:prstDash val="solid"/>
                      <a:round/>
                      <a:headEnd type="none" w="sm" len="sm"/>
                      <a:tailEnd type="none" w="sm" len="sm"/>
                    </a:lnR>
                    <a:lnT w="12700" cap="flat" cmpd="sng" algn="ctr">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noFill/>
                  </a:tcPr>
                </a:tc>
                <a:tc>
                  <a:txBody>
                    <a:bodyPr/>
                    <a:lstStyle/>
                    <a:p>
                      <a:pPr marL="0" lvl="0" indent="0" algn="ctr">
                        <a:lnSpc>
                          <a:spcPct val="100000"/>
                        </a:lnSpc>
                        <a:spcBef>
                          <a:spcPts val="0"/>
                        </a:spcBef>
                        <a:spcAft>
                          <a:spcPts val="0"/>
                        </a:spcAft>
                        <a:buNone/>
                      </a:pPr>
                      <a:r>
                        <a:rPr lang="zh-TW" sz="1200" b="1" i="0" u="none" strike="noStrike" noProof="0">
                          <a:solidFill>
                            <a:schemeClr val="tx1"/>
                          </a:solidFill>
                          <a:effectLst/>
                          <a:latin typeface="Microsoft JhengHei"/>
                          <a:ea typeface="Microsoft JhengHei"/>
                          <a:cs typeface="Calibri"/>
                        </a:rPr>
                        <a:t>和欣</a:t>
                      </a:r>
                      <a:r>
                        <a:rPr lang="en-US" altLang="zh-TW" sz="1200" b="1" i="0" u="none" strike="noStrike" noProof="0">
                          <a:solidFill>
                            <a:schemeClr val="tx1"/>
                          </a:solidFill>
                          <a:effectLst/>
                          <a:latin typeface="Microsoft JhengHei"/>
                          <a:ea typeface="微軟正黑體"/>
                          <a:cs typeface="Calibri"/>
                        </a:rPr>
                        <a:t>/</a:t>
                      </a:r>
                      <a:r>
                        <a:rPr lang="zh-TW" sz="1200" b="1" i="0" u="none" strike="noStrike" noProof="0">
                          <a:solidFill>
                            <a:schemeClr val="tx1"/>
                          </a:solidFill>
                          <a:effectLst/>
                          <a:latin typeface="Microsoft JhengHei"/>
                          <a:ea typeface="Microsoft JhengHei"/>
                          <a:cs typeface="Calibri"/>
                        </a:rPr>
                        <a:t>耀泰</a:t>
                      </a:r>
                      <a:endParaRPr lang="zh-TW" sz="1200">
                        <a:solidFill>
                          <a:schemeClr val="tx1"/>
                        </a:solidFill>
                        <a:latin typeface="Microsoft JhengHei"/>
                        <a:ea typeface="Microsoft JhengHei"/>
                        <a:cs typeface="Calibri"/>
                        <a:sym typeface="Microsoft JhengHei"/>
                      </a:endParaRPr>
                    </a:p>
                  </a:txBody>
                  <a:tcPr marL="0" marR="0" marT="0" marB="0" anchor="ctr">
                    <a:lnL w="12700" cap="flat" cmpd="sng" algn="ctr">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lgn="ctr">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noFill/>
                  </a:tcPr>
                </a:tc>
                <a:extLst>
                  <a:ext uri="{0D108BD9-81ED-4DB2-BD59-A6C34878D82A}">
                    <a16:rowId xmlns:a16="http://schemas.microsoft.com/office/drawing/2014/main" val="1064052628"/>
                  </a:ext>
                </a:extLst>
              </a:tr>
              <a:tr h="0">
                <a:tc vMerge="1">
                  <a:txBody>
                    <a:bodyPr/>
                    <a:lstStyle/>
                    <a:p>
                      <a:pPr marL="0" marR="0" lvl="0" indent="0" algn="ctr" rtl="0">
                        <a:lnSpc>
                          <a:spcPct val="100000"/>
                        </a:lnSpc>
                        <a:spcBef>
                          <a:spcPts val="0"/>
                        </a:spcBef>
                        <a:spcAft>
                          <a:spcPts val="0"/>
                        </a:spcAft>
                        <a:buNone/>
                      </a:pPr>
                      <a:endParaRPr lang="zh-TW" altLang="en-US" sz="1200" b="1" u="none" strike="noStrike" cap="none">
                        <a:solidFill>
                          <a:schemeClr val="tx1"/>
                        </a:solidFill>
                        <a:latin typeface="Calibri" panose="020F0502020204030204" pitchFamily="34" charset="0"/>
                        <a:ea typeface="微軟正黑體" panose="020B0604030504040204" pitchFamily="34" charset="-120"/>
                        <a:cs typeface="Calibri" panose="020F0502020204030204" pitchFamily="34" charset="0"/>
                        <a:sym typeface="Microsoft JhengHei"/>
                      </a:endParaRPr>
                    </a:p>
                  </a:txBody>
                  <a:tcPr marL="0" marR="0" marT="0" marB="0" anchor="ctr">
                    <a:lnL w="12700" cap="flat" cmpd="sng" algn="ctr">
                      <a:solidFill>
                        <a:schemeClr val="dk1"/>
                      </a:solidFill>
                      <a:prstDash val="solid"/>
                      <a:round/>
                      <a:headEnd type="none" w="sm" len="sm"/>
                      <a:tailEnd type="none" w="sm" len="sm"/>
                    </a:lnL>
                    <a:lnR w="12700" cap="flat" cmpd="sng" algn="ctr">
                      <a:solidFill>
                        <a:schemeClr val="dk1"/>
                      </a:solidFill>
                      <a:prstDash val="solid"/>
                      <a:round/>
                      <a:headEnd type="none" w="sm" len="sm"/>
                      <a:tailEnd type="none" w="sm" len="sm"/>
                    </a:lnR>
                    <a:lnT w="12700" cap="flat" cmpd="sng" algn="ctr">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solidFill>
                      <a:schemeClr val="accent2">
                        <a:lumMod val="40000"/>
                        <a:lumOff val="60000"/>
                      </a:schemeClr>
                    </a:solidFill>
                  </a:tcPr>
                </a:tc>
                <a:tc>
                  <a:txBody>
                    <a:bodyPr/>
                    <a:lstStyle/>
                    <a:p>
                      <a:pPr marL="0" marR="0" lvl="0" indent="0" algn="ctr">
                        <a:lnSpc>
                          <a:spcPct val="100000"/>
                        </a:lnSpc>
                        <a:spcBef>
                          <a:spcPts val="0"/>
                        </a:spcBef>
                        <a:spcAft>
                          <a:spcPts val="0"/>
                        </a:spcAft>
                        <a:buNone/>
                      </a:pPr>
                      <a:r>
                        <a:rPr lang="zh-TW" altLang="en-US" sz="1200" b="1" i="0" u="none" strike="noStrike" noProof="0">
                          <a:solidFill>
                            <a:schemeClr val="tx1"/>
                          </a:solidFill>
                          <a:latin typeface="Microsoft JhengHei"/>
                          <a:ea typeface="Microsoft JhengHei"/>
                          <a:cs typeface="Calibri"/>
                        </a:rPr>
                        <a:t>凌網</a:t>
                      </a:r>
                      <a:endParaRPr lang="en-US" sz="1200" b="0" i="0" u="none" strike="noStrike" noProof="0">
                        <a:solidFill>
                          <a:schemeClr val="tx1"/>
                        </a:solidFill>
                        <a:latin typeface="Microsoft JhengHei"/>
                        <a:ea typeface="Microsoft JhengHei"/>
                        <a:cs typeface="Calibri"/>
                      </a:endParaRPr>
                    </a:p>
                    <a:p>
                      <a:pPr marL="0" marR="0" lvl="0" indent="0" algn="ctr">
                        <a:lnSpc>
                          <a:spcPct val="100000"/>
                        </a:lnSpc>
                        <a:spcBef>
                          <a:spcPts val="0"/>
                        </a:spcBef>
                        <a:spcAft>
                          <a:spcPts val="0"/>
                        </a:spcAft>
                        <a:buNone/>
                      </a:pPr>
                      <a:r>
                        <a:rPr lang="en-US" sz="1200" b="1" i="0" u="none" strike="noStrike" noProof="0">
                          <a:solidFill>
                            <a:schemeClr val="tx1"/>
                          </a:solidFill>
                          <a:latin typeface="Microsoft JhengHei"/>
                          <a:ea typeface="微軟正黑體"/>
                          <a:cs typeface="Calibri"/>
                        </a:rPr>
                        <a:t>(H200)</a:t>
                      </a:r>
                      <a:endParaRPr lang="zh-TW" altLang="en-US" sz="1200" b="0" i="0" u="none" strike="noStrike" noProof="0">
                        <a:solidFill>
                          <a:schemeClr val="tx1"/>
                        </a:solidFill>
                        <a:latin typeface="Microsoft JhengHei"/>
                        <a:ea typeface="微軟正黑體"/>
                        <a:cs typeface="Calibri"/>
                      </a:endParaRPr>
                    </a:p>
                  </a:txBody>
                  <a:tcPr marL="0" marR="0" marT="0" marB="0" anchor="ctr">
                    <a:lnL w="12700" cap="flat" cmpd="sng" algn="ctr">
                      <a:solidFill>
                        <a:schemeClr val="dk1"/>
                      </a:solidFill>
                      <a:prstDash val="solid"/>
                      <a:round/>
                      <a:headEnd type="none" w="sm" len="sm"/>
                      <a:tailEnd type="none" w="sm" len="sm"/>
                    </a:lnL>
                    <a:lnR w="12700" cap="flat" cmpd="sng" algn="ctr">
                      <a:solidFill>
                        <a:schemeClr val="dk1"/>
                      </a:solidFill>
                      <a:prstDash val="solid"/>
                      <a:round/>
                      <a:headEnd type="none" w="sm" len="sm"/>
                      <a:tailEnd type="none" w="sm" len="sm"/>
                    </a:lnR>
                    <a:lnT w="12700" cap="flat" cmpd="sng" algn="ctr">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noFill/>
                  </a:tcPr>
                </a:tc>
                <a:tc>
                  <a:txBody>
                    <a:bodyPr/>
                    <a:lstStyle/>
                    <a:p>
                      <a:pPr lvl="0" algn="just">
                        <a:lnSpc>
                          <a:spcPct val="100000"/>
                        </a:lnSpc>
                        <a:spcBef>
                          <a:spcPts val="0"/>
                        </a:spcBef>
                        <a:spcAft>
                          <a:spcPts val="0"/>
                        </a:spcAft>
                        <a:buNone/>
                      </a:pPr>
                      <a:r>
                        <a:rPr lang="zh-TW" altLang="en-US" sz="1200" b="1" i="0" u="none" strike="noStrike" noProof="0">
                          <a:solidFill>
                            <a:schemeClr val="tx1"/>
                          </a:solidFill>
                          <a:latin typeface="Microsoft JhengHei"/>
                          <a:ea typeface="Microsoft JhengHei"/>
                          <a:cs typeface="Calibri"/>
                        </a:rPr>
                        <a:t>郵政會員平臺系統建置專案</a:t>
                      </a:r>
                      <a:endParaRPr lang="zh-TW" altLang="en-US" sz="1200">
                        <a:solidFill>
                          <a:schemeClr val="tx1"/>
                        </a:solidFill>
                        <a:latin typeface="Microsoft JhengHei"/>
                        <a:ea typeface="Microsoft JhengHei"/>
                        <a:cs typeface="Calibri"/>
                      </a:endParaRPr>
                    </a:p>
                  </a:txBody>
                  <a:tcPr marL="0" marR="0" marT="0" marB="0" anchor="ctr">
                    <a:lnL w="12700" cap="flat" cmpd="sng" algn="ctr">
                      <a:solidFill>
                        <a:schemeClr val="dk1"/>
                      </a:solidFill>
                      <a:prstDash val="solid"/>
                      <a:round/>
                      <a:headEnd type="none" w="sm" len="sm"/>
                      <a:tailEnd type="none" w="sm" len="sm"/>
                    </a:lnL>
                    <a:lnR w="12700" cap="flat" cmpd="sng" algn="ctr">
                      <a:solidFill>
                        <a:schemeClr val="dk1"/>
                      </a:solidFill>
                      <a:prstDash val="solid"/>
                      <a:round/>
                      <a:headEnd type="none" w="sm" len="sm"/>
                      <a:tailEnd type="none" w="sm" len="sm"/>
                    </a:lnR>
                    <a:lnT w="12700" cap="flat" cmpd="sng" algn="ctr">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noFill/>
                  </a:tcPr>
                </a:tc>
                <a:tc>
                  <a:txBody>
                    <a:bodyPr/>
                    <a:lstStyle/>
                    <a:p>
                      <a:pPr marL="0" lvl="0" indent="0" algn="ctr" defTabSz="914400">
                        <a:lnSpc>
                          <a:spcPct val="100000"/>
                        </a:lnSpc>
                        <a:spcBef>
                          <a:spcPts val="0"/>
                        </a:spcBef>
                        <a:spcAft>
                          <a:spcPts val="0"/>
                        </a:spcAft>
                        <a:buNone/>
                        <a:tabLst/>
                        <a:defRPr/>
                      </a:pPr>
                      <a:r>
                        <a:rPr lang="en-US" altLang="zh-TW" sz="1200" b="1" i="0" u="none" strike="noStrike" kern="1200" cap="none" spc="0" normalizeH="0" baseline="0" noProof="0">
                          <a:ln>
                            <a:noFill/>
                          </a:ln>
                          <a:solidFill>
                            <a:schemeClr val="tx1"/>
                          </a:solidFill>
                          <a:effectLst/>
                          <a:uLnTx/>
                          <a:uFillTx/>
                          <a:latin typeface="Microsoft JhengHei"/>
                          <a:ea typeface="微軟正黑體"/>
                          <a:cs typeface="Calibri"/>
                        </a:rPr>
                        <a:t>6,428</a:t>
                      </a:r>
                      <a:endParaRPr lang="en-US" altLang="zh-TW" sz="1200" b="1" i="0" u="none" strike="noStrike" kern="1200" cap="none" spc="0" normalizeH="0" baseline="0" noProof="0">
                        <a:ln>
                          <a:noFill/>
                        </a:ln>
                        <a:solidFill>
                          <a:schemeClr val="tx1"/>
                        </a:solidFill>
                        <a:effectLst/>
                        <a:uLnTx/>
                        <a:uFillTx/>
                        <a:latin typeface="Microsoft JhengHei"/>
                        <a:ea typeface="微軟正黑體"/>
                        <a:cs typeface="Calibri"/>
                        <a:sym typeface="Microsoft JhengHei"/>
                      </a:endParaRPr>
                    </a:p>
                  </a:txBody>
                  <a:tcPr marL="0" marR="0" marT="0" marB="0" anchor="ctr">
                    <a:lnL w="12700" cap="flat" cmpd="sng" algn="ctr">
                      <a:solidFill>
                        <a:schemeClr val="dk1"/>
                      </a:solidFill>
                      <a:prstDash val="solid"/>
                      <a:round/>
                      <a:headEnd type="none" w="sm" len="sm"/>
                      <a:tailEnd type="none" w="sm" len="sm"/>
                    </a:lnL>
                    <a:lnR w="12700" cap="flat" cmpd="sng" algn="ctr">
                      <a:solidFill>
                        <a:schemeClr val="dk1"/>
                      </a:solidFill>
                      <a:prstDash val="solid"/>
                      <a:round/>
                      <a:headEnd type="none" w="sm" len="sm"/>
                      <a:tailEnd type="none" w="sm" len="sm"/>
                    </a:lnR>
                    <a:lnT w="12700" cap="flat" cmpd="sng" algn="ctr">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noFill/>
                  </a:tcPr>
                </a:tc>
                <a:tc>
                  <a:txBody>
                    <a:bodyPr/>
                    <a:lstStyle/>
                    <a:p>
                      <a:pPr marL="0" lvl="0" indent="0" algn="ctr" defTabSz="844083">
                        <a:lnSpc>
                          <a:spcPct val="100000"/>
                        </a:lnSpc>
                        <a:spcBef>
                          <a:spcPts val="0"/>
                        </a:spcBef>
                        <a:spcAft>
                          <a:spcPts val="0"/>
                        </a:spcAft>
                        <a:buNone/>
                        <a:tabLst/>
                        <a:defRPr/>
                      </a:pPr>
                      <a:r>
                        <a:rPr kumimoji="0" lang="en-US" altLang="zh-TW" sz="1200" b="1" i="0" u="none" strike="noStrike" kern="1200" cap="none" spc="0" normalizeH="0" baseline="0" noProof="0">
                          <a:ln>
                            <a:noFill/>
                          </a:ln>
                          <a:solidFill>
                            <a:schemeClr val="tx1"/>
                          </a:solidFill>
                          <a:effectLst/>
                          <a:uLnTx/>
                          <a:uFillTx/>
                          <a:latin typeface="Microsoft JhengHei"/>
                          <a:ea typeface="微軟正黑體"/>
                          <a:cs typeface="Calibri"/>
                          <a:sym typeface="Microsoft JhengHei"/>
                        </a:rPr>
                        <a:t>10</a:t>
                      </a:r>
                      <a:r>
                        <a:rPr kumimoji="0" lang="zh-TW" altLang="en-US" sz="1200" b="1" i="0" u="none" strike="noStrike" kern="1200" cap="none" spc="0" normalizeH="0" baseline="0" noProof="0">
                          <a:ln>
                            <a:noFill/>
                          </a:ln>
                          <a:solidFill>
                            <a:schemeClr val="tx1"/>
                          </a:solidFill>
                          <a:effectLst/>
                          <a:uLnTx/>
                          <a:uFillTx/>
                          <a:latin typeface="Microsoft JhengHei"/>
                          <a:ea typeface="Microsoft JhengHei"/>
                          <a:cs typeface="Calibri"/>
                          <a:sym typeface="Microsoft JhengHei"/>
                        </a:rPr>
                        <a:t>月</a:t>
                      </a:r>
                      <a:endParaRPr kumimoji="0" lang="en-US" altLang="zh-TW" sz="1200" b="1" i="0" u="none" strike="noStrike" kern="1200" cap="none" spc="0" normalizeH="0" baseline="0" noProof="0">
                        <a:ln>
                          <a:noFill/>
                        </a:ln>
                        <a:solidFill>
                          <a:schemeClr val="tx1"/>
                        </a:solidFill>
                        <a:effectLst/>
                        <a:uLnTx/>
                        <a:uFillTx/>
                        <a:latin typeface="Microsoft JhengHei"/>
                        <a:ea typeface="Microsoft JhengHei"/>
                        <a:cs typeface="Calibri"/>
                        <a:sym typeface="Microsoft JhengHei"/>
                      </a:endParaRPr>
                    </a:p>
                  </a:txBody>
                  <a:tcPr marL="0" marR="0" marT="0" marB="0" anchor="ctr">
                    <a:lnL w="12700" cap="flat" cmpd="sng" algn="ctr">
                      <a:solidFill>
                        <a:schemeClr val="dk1"/>
                      </a:solidFill>
                      <a:prstDash val="solid"/>
                      <a:round/>
                      <a:headEnd type="none" w="sm" len="sm"/>
                      <a:tailEnd type="none" w="sm" len="sm"/>
                    </a:lnL>
                    <a:lnR w="12700" cap="flat" cmpd="sng" algn="ctr">
                      <a:solidFill>
                        <a:schemeClr val="dk1"/>
                      </a:solidFill>
                      <a:prstDash val="solid"/>
                      <a:round/>
                      <a:headEnd type="none" w="sm" len="sm"/>
                      <a:tailEnd type="none" w="sm" len="sm"/>
                    </a:lnR>
                    <a:lnT w="12700" cap="flat" cmpd="sng" algn="ctr">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noFill/>
                  </a:tcPr>
                </a:tc>
                <a:tc>
                  <a:txBody>
                    <a:bodyPr/>
                    <a:lstStyle/>
                    <a:p>
                      <a:pPr marL="17780" lvl="0" indent="0" algn="just">
                        <a:lnSpc>
                          <a:spcPct val="100000"/>
                        </a:lnSpc>
                        <a:spcBef>
                          <a:spcPts val="0"/>
                        </a:spcBef>
                        <a:spcAft>
                          <a:spcPts val="0"/>
                        </a:spcAft>
                        <a:buNone/>
                      </a:pPr>
                      <a:r>
                        <a:rPr lang="zh-TW" altLang="en-US" sz="1200" b="1" i="0" u="none" strike="noStrike" kern="1200" cap="none" spc="0" normalizeH="0" baseline="0" noProof="0">
                          <a:ln>
                            <a:noFill/>
                          </a:ln>
                          <a:solidFill>
                            <a:schemeClr val="tx1"/>
                          </a:solidFill>
                          <a:effectLst/>
                          <a:uLnTx/>
                          <a:uFillTx/>
                          <a:latin typeface="Microsoft JhengHei"/>
                          <a:ea typeface="Microsoft JhengHei"/>
                          <a:cs typeface="Calibri"/>
                        </a:rPr>
                        <a:t>預計</a:t>
                      </a:r>
                      <a:r>
                        <a:rPr lang="en-US" altLang="zh-TW" sz="1200" b="1" i="0" u="none" strike="noStrike" kern="1200" cap="none" spc="0" normalizeH="0" baseline="0" noProof="0">
                          <a:ln>
                            <a:noFill/>
                          </a:ln>
                          <a:solidFill>
                            <a:schemeClr val="tx1"/>
                          </a:solidFill>
                          <a:effectLst/>
                          <a:uLnTx/>
                          <a:uFillTx/>
                          <a:latin typeface="Microsoft JhengHei"/>
                          <a:ea typeface="微軟正黑體"/>
                          <a:cs typeface="Calibri"/>
                        </a:rPr>
                        <a:t>10</a:t>
                      </a:r>
                      <a:r>
                        <a:rPr lang="zh-TW" altLang="en-US" sz="1200" b="1" i="0" u="none" strike="noStrike" kern="1200" cap="none" spc="0" normalizeH="0" baseline="0" noProof="0">
                          <a:ln>
                            <a:noFill/>
                          </a:ln>
                          <a:solidFill>
                            <a:schemeClr val="tx1"/>
                          </a:solidFill>
                          <a:effectLst/>
                          <a:uLnTx/>
                          <a:uFillTx/>
                          <a:latin typeface="Microsoft JhengHei"/>
                          <a:ea typeface="Microsoft JhengHei"/>
                          <a:cs typeface="Calibri"/>
                        </a:rPr>
                        <a:t>月底</a:t>
                      </a:r>
                      <a:r>
                        <a:rPr lang="zh-TW" altLang="zh-TW" sz="1200" b="1" i="0" u="none" strike="noStrike" kern="1200" cap="none" spc="0" normalizeH="0" baseline="0" noProof="0">
                          <a:ln>
                            <a:noFill/>
                          </a:ln>
                          <a:solidFill>
                            <a:schemeClr val="tx1"/>
                          </a:solidFill>
                          <a:effectLst/>
                          <a:uLnTx/>
                          <a:uFillTx/>
                          <a:latin typeface="Microsoft JhengHei"/>
                          <a:ea typeface="Microsoft JhengHei"/>
                          <a:cs typeface="Calibri"/>
                        </a:rPr>
                        <a:t>用印</a:t>
                      </a:r>
                      <a:endParaRPr lang="zh-TW" sz="1200">
                        <a:solidFill>
                          <a:schemeClr val="tx1"/>
                        </a:solidFill>
                        <a:latin typeface="Microsoft JhengHei"/>
                        <a:ea typeface="Microsoft JhengHei"/>
                        <a:cs typeface="Calibri"/>
                      </a:endParaRPr>
                    </a:p>
                  </a:txBody>
                  <a:tcPr marL="0" marR="0" marT="0" marB="0" anchor="ctr">
                    <a:lnL w="12700" cap="flat" cmpd="sng" algn="ctr">
                      <a:solidFill>
                        <a:schemeClr val="dk1"/>
                      </a:solidFill>
                      <a:prstDash val="solid"/>
                      <a:round/>
                      <a:headEnd type="none" w="sm" len="sm"/>
                      <a:tailEnd type="none" w="sm" len="sm"/>
                    </a:lnL>
                    <a:lnR w="12700" cap="flat" cmpd="sng" algn="ctr">
                      <a:solidFill>
                        <a:schemeClr val="dk1"/>
                      </a:solidFill>
                      <a:prstDash val="solid"/>
                      <a:round/>
                      <a:headEnd type="none" w="sm" len="sm"/>
                      <a:tailEnd type="none" w="sm" len="sm"/>
                    </a:lnR>
                    <a:lnT w="12700" cap="flat" cmpd="sng" algn="ctr">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noFill/>
                  </a:tcPr>
                </a:tc>
                <a:tc>
                  <a:txBody>
                    <a:bodyPr/>
                    <a:lstStyle/>
                    <a:p>
                      <a:pPr marL="0" lvl="0" indent="0" algn="ctr">
                        <a:lnSpc>
                          <a:spcPct val="100000"/>
                        </a:lnSpc>
                        <a:spcBef>
                          <a:spcPts val="0"/>
                        </a:spcBef>
                        <a:spcAft>
                          <a:spcPts val="0"/>
                        </a:spcAft>
                        <a:buNone/>
                      </a:pPr>
                      <a:r>
                        <a:rPr lang="zh-TW" sz="1200" b="1" i="0" u="none" strike="noStrike" noProof="0">
                          <a:solidFill>
                            <a:schemeClr val="tx1"/>
                          </a:solidFill>
                          <a:effectLst/>
                          <a:latin typeface="Microsoft JhengHei"/>
                          <a:ea typeface="Microsoft JhengHei"/>
                          <a:cs typeface="Calibri"/>
                        </a:rPr>
                        <a:t>溥辰</a:t>
                      </a:r>
                      <a:r>
                        <a:rPr lang="en-US" altLang="zh-TW" sz="1200" b="1" i="0" u="none" strike="noStrike" noProof="0">
                          <a:solidFill>
                            <a:schemeClr val="tx1"/>
                          </a:solidFill>
                          <a:effectLst/>
                          <a:latin typeface="Microsoft JhengHei"/>
                          <a:ea typeface="微軟正黑體"/>
                          <a:cs typeface="Calibri"/>
                        </a:rPr>
                        <a:t>/</a:t>
                      </a:r>
                      <a:r>
                        <a:rPr lang="zh-TW" sz="1200" b="1" i="0" u="none" strike="noStrike" noProof="0">
                          <a:solidFill>
                            <a:schemeClr val="tx1"/>
                          </a:solidFill>
                          <a:effectLst/>
                          <a:latin typeface="Microsoft JhengHei"/>
                          <a:ea typeface="Microsoft JhengHei"/>
                          <a:cs typeface="Calibri"/>
                        </a:rPr>
                        <a:t>毓瑩</a:t>
                      </a:r>
                      <a:endParaRPr lang="zh-TW" sz="1200">
                        <a:solidFill>
                          <a:schemeClr val="tx1"/>
                        </a:solidFill>
                        <a:latin typeface="Microsoft JhengHei"/>
                        <a:ea typeface="Microsoft JhengHei"/>
                        <a:cs typeface="Calibri"/>
                        <a:sym typeface="Microsoft JhengHei"/>
                      </a:endParaRPr>
                    </a:p>
                  </a:txBody>
                  <a:tcPr marL="0" marR="0" marT="0" marB="0" anchor="ctr">
                    <a:lnL w="12700" cap="flat" cmpd="sng" algn="ctr">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lgn="ctr">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noFill/>
                  </a:tcPr>
                </a:tc>
                <a:extLst>
                  <a:ext uri="{0D108BD9-81ED-4DB2-BD59-A6C34878D82A}">
                    <a16:rowId xmlns:a16="http://schemas.microsoft.com/office/drawing/2014/main" val="1438900546"/>
                  </a:ext>
                </a:extLst>
              </a:tr>
              <a:tr h="307768">
                <a:tc vMerge="1">
                  <a:txBody>
                    <a:bodyPr/>
                    <a:lstStyle/>
                    <a:p>
                      <a:endParaRPr lang="zh-TW" altLang="en-US"/>
                    </a:p>
                  </a:txBody>
                  <a:tcPr/>
                </a:tc>
                <a:tc>
                  <a:txBody>
                    <a:bodyPr/>
                    <a:lstStyle/>
                    <a:p>
                      <a:pPr marL="0" marR="0" lvl="0" indent="0" algn="ctr">
                        <a:lnSpc>
                          <a:spcPct val="100000"/>
                        </a:lnSpc>
                        <a:spcBef>
                          <a:spcPts val="0"/>
                        </a:spcBef>
                        <a:spcAft>
                          <a:spcPts val="0"/>
                        </a:spcAft>
                        <a:buNone/>
                      </a:pPr>
                      <a:r>
                        <a:rPr lang="zh-TW" altLang="en-US" sz="1200" b="1" i="0" u="none" strike="noStrike" cap="none" baseline="0" noProof="0">
                          <a:solidFill>
                            <a:schemeClr val="tx1"/>
                          </a:solidFill>
                          <a:latin typeface="Microsoft JhengHei"/>
                          <a:ea typeface="Microsoft JhengHei"/>
                          <a:cs typeface="Calibri"/>
                        </a:rPr>
                        <a:t>昱誠</a:t>
                      </a:r>
                    </a:p>
                    <a:p>
                      <a:pPr marL="0" marR="0" lvl="0" indent="0" algn="ctr">
                        <a:lnSpc>
                          <a:spcPct val="100000"/>
                        </a:lnSpc>
                        <a:spcBef>
                          <a:spcPts val="0"/>
                        </a:spcBef>
                        <a:spcAft>
                          <a:spcPts val="0"/>
                        </a:spcAft>
                        <a:buNone/>
                      </a:pPr>
                      <a:r>
                        <a:rPr lang="en-US" altLang="zh-TW" sz="1200" b="1" i="0" u="none" strike="noStrike" cap="none" baseline="0" noProof="0">
                          <a:solidFill>
                            <a:schemeClr val="tx1"/>
                          </a:solidFill>
                          <a:latin typeface="Microsoft JhengHei"/>
                          <a:ea typeface="微軟正黑體"/>
                          <a:cs typeface="Calibri"/>
                        </a:rPr>
                        <a:t>(H100)</a:t>
                      </a:r>
                      <a:endParaRPr lang="zh-TW" altLang="en-US" sz="1200" b="1" i="0" u="none" strike="noStrike" cap="none" baseline="0" noProof="0">
                        <a:solidFill>
                          <a:schemeClr val="tx1"/>
                        </a:solidFill>
                        <a:latin typeface="Microsoft JhengHei"/>
                        <a:ea typeface="微軟正黑體"/>
                        <a:cs typeface="Calibri"/>
                      </a:endParaRPr>
                    </a:p>
                  </a:txBody>
                  <a:tcPr marL="0" marR="0" marT="0" marB="0" anchor="ctr">
                    <a:lnR w="12700" cap="flat" cmpd="sng" algn="ctr">
                      <a:solidFill>
                        <a:schemeClr val="dk1"/>
                      </a:solidFill>
                      <a:prstDash val="solid"/>
                      <a:round/>
                      <a:headEnd type="none" w="sm" len="sm"/>
                      <a:tailEnd type="none" w="sm" len="sm"/>
                    </a:lnR>
                    <a:lnT w="12700" cap="flat" cmpd="sng" algn="ctr">
                      <a:solidFill>
                        <a:schemeClr val="dk1"/>
                      </a:solidFill>
                      <a:prstDash val="solid"/>
                      <a:round/>
                      <a:headEnd type="none" w="sm" len="sm"/>
                      <a:tailEnd type="none" w="sm" len="sm"/>
                    </a:lnT>
                    <a:lnB w="12700">
                      <a:solidFill>
                        <a:schemeClr val="dk1"/>
                      </a:solidFill>
                    </a:lnB>
                    <a:noFill/>
                  </a:tcPr>
                </a:tc>
                <a:tc>
                  <a:txBody>
                    <a:bodyPr/>
                    <a:lstStyle/>
                    <a:p>
                      <a:pPr marL="0" marR="0" lvl="0" indent="0" algn="just">
                        <a:lnSpc>
                          <a:spcPct val="100000"/>
                        </a:lnSpc>
                        <a:spcBef>
                          <a:spcPts val="0"/>
                        </a:spcBef>
                        <a:spcAft>
                          <a:spcPts val="0"/>
                        </a:spcAft>
                        <a:buNone/>
                      </a:pPr>
                      <a:r>
                        <a:rPr lang="en-US" sz="1200" b="1" i="0" u="none" strike="noStrike" baseline="0" noProof="0" err="1">
                          <a:solidFill>
                            <a:schemeClr val="tx1"/>
                          </a:solidFill>
                          <a:latin typeface="Microsoft JhengHei"/>
                          <a:ea typeface="微軟正黑體"/>
                          <a:cs typeface="Calibri"/>
                        </a:rPr>
                        <a:t>智慧</a:t>
                      </a:r>
                      <a:r>
                        <a:rPr lang="en-US" sz="1200" b="1" i="0" u="none" strike="noStrike" baseline="0" noProof="0">
                          <a:solidFill>
                            <a:schemeClr val="tx1"/>
                          </a:solidFill>
                          <a:latin typeface="Microsoft JhengHei"/>
                          <a:ea typeface="微軟正黑體"/>
                          <a:cs typeface="Calibri"/>
                        </a:rPr>
                        <a:t> </a:t>
                      </a:r>
                      <a:r>
                        <a:rPr lang="en-US" sz="1200" b="1" i="0" u="none" strike="noStrike" baseline="0" noProof="0" err="1">
                          <a:solidFill>
                            <a:schemeClr val="tx1"/>
                          </a:solidFill>
                          <a:latin typeface="Microsoft JhengHei"/>
                          <a:ea typeface="微軟正黑體"/>
                          <a:cs typeface="Calibri"/>
                        </a:rPr>
                        <a:t>iMAS</a:t>
                      </a:r>
                      <a:r>
                        <a:rPr lang="en-US" sz="1200" b="1" i="0" u="none" strike="noStrike" baseline="0" noProof="0">
                          <a:solidFill>
                            <a:schemeClr val="tx1"/>
                          </a:solidFill>
                          <a:latin typeface="Microsoft JhengHei"/>
                          <a:ea typeface="微軟正黑體"/>
                          <a:cs typeface="Calibri"/>
                        </a:rPr>
                        <a:t> </a:t>
                      </a:r>
                      <a:r>
                        <a:rPr lang="en-US" sz="1200" b="1" i="0" u="none" strike="noStrike" baseline="0" noProof="0" err="1">
                          <a:solidFill>
                            <a:schemeClr val="tx1"/>
                          </a:solidFill>
                          <a:latin typeface="Microsoft JhengHei"/>
                          <a:ea typeface="微軟正黑體"/>
                          <a:cs typeface="Calibri"/>
                        </a:rPr>
                        <a:t>技術授權</a:t>
                      </a:r>
                      <a:endParaRPr lang="zh-TW" sz="1200" b="1">
                        <a:solidFill>
                          <a:schemeClr val="tx1"/>
                        </a:solidFill>
                        <a:latin typeface="Microsoft JhengHei"/>
                        <a:ea typeface="微軟正黑體"/>
                        <a:cs typeface="Calibri"/>
                        <a:sym typeface="Microsoft JhengHei"/>
                      </a:endParaRPr>
                    </a:p>
                  </a:txBody>
                  <a:tcPr marL="0" marR="0" marT="0" marB="0" anchor="ctr">
                    <a:lnL w="12700" cap="flat" cmpd="sng" algn="ctr">
                      <a:solidFill>
                        <a:schemeClr val="dk1"/>
                      </a:solidFill>
                      <a:prstDash val="solid"/>
                      <a:round/>
                      <a:headEnd type="none" w="sm" len="sm"/>
                      <a:tailEnd type="none" w="sm" len="sm"/>
                    </a:lnL>
                    <a:lnR w="12700" cap="flat" cmpd="sng" algn="ctr">
                      <a:solidFill>
                        <a:schemeClr val="dk1"/>
                      </a:solidFill>
                      <a:prstDash val="solid"/>
                      <a:round/>
                      <a:headEnd type="none" w="sm" len="sm"/>
                      <a:tailEnd type="none" w="sm" len="sm"/>
                    </a:lnR>
                    <a:lnT w="12700" cap="flat" cmpd="sng" algn="ctr">
                      <a:solidFill>
                        <a:schemeClr val="dk1"/>
                      </a:solidFill>
                      <a:prstDash val="solid"/>
                      <a:round/>
                      <a:headEnd type="none" w="sm" len="sm"/>
                      <a:tailEnd type="none" w="sm" len="sm"/>
                    </a:lnT>
                    <a:lnB w="12700">
                      <a:solidFill>
                        <a:schemeClr val="dk1"/>
                      </a:solidFill>
                    </a:lnB>
                    <a:noFill/>
                  </a:tcPr>
                </a:tc>
                <a:tc>
                  <a:txBody>
                    <a:bodyPr/>
                    <a:lstStyle/>
                    <a:p>
                      <a:pPr marL="0" marR="0" lvl="0" indent="0" algn="ctr" rtl="0">
                        <a:lnSpc>
                          <a:spcPct val="100000"/>
                        </a:lnSpc>
                        <a:spcBef>
                          <a:spcPts val="0"/>
                        </a:spcBef>
                        <a:spcAft>
                          <a:spcPts val="0"/>
                        </a:spcAft>
                        <a:buClr>
                          <a:schemeClr val="dk1"/>
                        </a:buClr>
                        <a:buSzPts val="1500"/>
                        <a:buFont typeface="Microsoft JhengHei"/>
                        <a:buNone/>
                      </a:pPr>
                      <a:r>
                        <a:rPr lang="en-US" altLang="zh-TW" sz="1200" b="1" u="none" strike="noStrike" cap="none">
                          <a:solidFill>
                            <a:schemeClr val="tx1"/>
                          </a:solidFill>
                          <a:latin typeface="Microsoft JhengHei"/>
                          <a:ea typeface="微軟正黑體"/>
                          <a:cs typeface="Calibri"/>
                        </a:rPr>
                        <a:t>1,500</a:t>
                      </a:r>
                      <a:endParaRPr lang="zh-TW" altLang="en-US" sz="1200" b="1">
                        <a:solidFill>
                          <a:schemeClr val="tx1"/>
                        </a:solidFill>
                        <a:latin typeface="Microsoft JhengHei"/>
                        <a:ea typeface="微軟正黑體"/>
                        <a:cs typeface="Calibri"/>
                        <a:sym typeface="Microsoft JhengHei"/>
                      </a:endParaRPr>
                    </a:p>
                  </a:txBody>
                  <a:tcPr marL="0" marR="0" marT="0" marB="0" anchor="ctr">
                    <a:lnL w="12700" cap="flat" cmpd="sng" algn="ctr">
                      <a:solidFill>
                        <a:schemeClr val="dk1"/>
                      </a:solidFill>
                      <a:prstDash val="solid"/>
                      <a:round/>
                      <a:headEnd type="none" w="sm" len="sm"/>
                      <a:tailEnd type="none" w="sm" len="sm"/>
                    </a:lnL>
                    <a:lnR w="12700" cap="flat" cmpd="sng" algn="ctr">
                      <a:solidFill>
                        <a:schemeClr val="dk1"/>
                      </a:solidFill>
                      <a:prstDash val="solid"/>
                      <a:round/>
                      <a:headEnd type="none" w="sm" len="sm"/>
                      <a:tailEnd type="none" w="sm" len="sm"/>
                    </a:lnR>
                    <a:lnT w="12700" cap="flat" cmpd="sng" algn="ctr">
                      <a:solidFill>
                        <a:schemeClr val="dk1"/>
                      </a:solidFill>
                      <a:prstDash val="solid"/>
                      <a:round/>
                      <a:headEnd type="none" w="sm" len="sm"/>
                      <a:tailEnd type="none" w="sm" len="sm"/>
                    </a:lnT>
                    <a:lnB w="12700">
                      <a:solidFill>
                        <a:schemeClr val="dk1"/>
                      </a:solidFill>
                    </a:lnB>
                    <a:noFill/>
                  </a:tcPr>
                </a:tc>
                <a:tc>
                  <a:txBody>
                    <a:bodyPr/>
                    <a:lstStyle/>
                    <a:p>
                      <a:pPr marL="0" marR="0" lvl="0" indent="0" algn="ctr" defTabSz="844083" rtl="0" eaLnBrk="1" fontAlgn="auto" latinLnBrk="0" hangingPunct="1">
                        <a:lnSpc>
                          <a:spcPct val="100000"/>
                        </a:lnSpc>
                        <a:spcBef>
                          <a:spcPts val="0"/>
                        </a:spcBef>
                        <a:spcAft>
                          <a:spcPts val="0"/>
                        </a:spcAft>
                        <a:buClr>
                          <a:schemeClr val="dk1"/>
                        </a:buClr>
                        <a:buSzPts val="1500"/>
                        <a:buFont typeface="Microsoft JhengHei"/>
                        <a:buNone/>
                        <a:tabLst/>
                        <a:defRPr/>
                      </a:pPr>
                      <a:r>
                        <a:rPr lang="en-US" altLang="zh-TW" sz="1200" b="1" u="none" strike="noStrike" cap="none">
                          <a:solidFill>
                            <a:schemeClr val="tx1"/>
                          </a:solidFill>
                          <a:latin typeface="Microsoft JhengHei"/>
                          <a:ea typeface="微軟正黑體"/>
                          <a:cs typeface="Calibri"/>
                          <a:sym typeface="Microsoft JhengHei"/>
                        </a:rPr>
                        <a:t>10</a:t>
                      </a:r>
                      <a:r>
                        <a:rPr lang="zh-TW" altLang="en-US" sz="1200" b="1" u="none" strike="noStrike" cap="none">
                          <a:solidFill>
                            <a:schemeClr val="tx1"/>
                          </a:solidFill>
                          <a:latin typeface="Microsoft JhengHei"/>
                          <a:ea typeface="Microsoft JhengHei"/>
                          <a:cs typeface="Calibri"/>
                          <a:sym typeface="Microsoft JhengHei"/>
                        </a:rPr>
                        <a:t>月</a:t>
                      </a:r>
                      <a:endParaRPr lang="en-US" altLang="zh-TW" sz="1200" b="1" u="none" strike="noStrike" cap="none">
                        <a:solidFill>
                          <a:schemeClr val="tx1"/>
                        </a:solidFill>
                        <a:latin typeface="Microsoft JhengHei"/>
                        <a:ea typeface="Microsoft JhengHei"/>
                        <a:cs typeface="Calibri"/>
                        <a:sym typeface="Microsoft JhengHei"/>
                      </a:endParaRPr>
                    </a:p>
                  </a:txBody>
                  <a:tcPr marL="0" marR="0" marT="0" marB="0" anchor="ctr">
                    <a:lnL w="12700" cap="flat" cmpd="sng" algn="ctr">
                      <a:solidFill>
                        <a:schemeClr val="dk1"/>
                      </a:solidFill>
                      <a:prstDash val="solid"/>
                      <a:round/>
                      <a:headEnd type="none" w="sm" len="sm"/>
                      <a:tailEnd type="none" w="sm" len="sm"/>
                    </a:lnL>
                    <a:lnR w="12700" cap="flat" cmpd="sng" algn="ctr">
                      <a:solidFill>
                        <a:schemeClr val="dk1"/>
                      </a:solidFill>
                      <a:prstDash val="solid"/>
                      <a:round/>
                      <a:headEnd type="none" w="sm" len="sm"/>
                      <a:tailEnd type="none" w="sm" len="sm"/>
                    </a:lnR>
                    <a:lnT w="12700" cap="flat" cmpd="sng" algn="ctr">
                      <a:solidFill>
                        <a:schemeClr val="dk1"/>
                      </a:solidFill>
                      <a:prstDash val="solid"/>
                      <a:round/>
                      <a:headEnd type="none" w="sm" len="sm"/>
                      <a:tailEnd type="none" w="sm" len="sm"/>
                    </a:lnT>
                    <a:lnB w="12700">
                      <a:solidFill>
                        <a:schemeClr val="dk1"/>
                      </a:solidFill>
                    </a:lnB>
                    <a:noFill/>
                  </a:tcPr>
                </a:tc>
                <a:tc>
                  <a:txBody>
                    <a:bodyPr/>
                    <a:lstStyle/>
                    <a:p>
                      <a:pPr marL="17780" marR="0" lvl="0" indent="0" algn="just">
                        <a:lnSpc>
                          <a:spcPct val="100000"/>
                        </a:lnSpc>
                        <a:spcBef>
                          <a:spcPts val="0"/>
                        </a:spcBef>
                        <a:spcAft>
                          <a:spcPts val="0"/>
                        </a:spcAft>
                        <a:buNone/>
                      </a:pPr>
                      <a:r>
                        <a:rPr lang="zh-TW" altLang="en-US" sz="1200" b="1" i="0" u="none" strike="noStrike" kern="1200" cap="none" spc="0" normalizeH="0" baseline="0" noProof="0">
                          <a:ln>
                            <a:noFill/>
                          </a:ln>
                          <a:solidFill>
                            <a:schemeClr val="tx1"/>
                          </a:solidFill>
                          <a:effectLst/>
                          <a:uLnTx/>
                          <a:uFillTx/>
                          <a:latin typeface="Microsoft JhengHei"/>
                          <a:ea typeface="Microsoft JhengHei"/>
                          <a:cs typeface="Calibri"/>
                        </a:rPr>
                        <a:t>議約中</a:t>
                      </a:r>
                      <a:endParaRPr kumimoji="0" lang="zh-TW" sz="1200" b="1">
                        <a:solidFill>
                          <a:schemeClr val="tx1"/>
                        </a:solidFill>
                        <a:latin typeface="Microsoft JhengHei"/>
                        <a:ea typeface="Microsoft JhengHei"/>
                        <a:cs typeface="Calibri"/>
                        <a:sym typeface="Microsoft JhengHei"/>
                      </a:endParaRPr>
                    </a:p>
                  </a:txBody>
                  <a:tcPr marL="0" marR="0" marT="0" marB="0" anchor="ctr">
                    <a:lnL w="12700" cap="flat" cmpd="sng" algn="ctr">
                      <a:solidFill>
                        <a:schemeClr val="dk1"/>
                      </a:solidFill>
                      <a:prstDash val="solid"/>
                      <a:round/>
                      <a:headEnd type="none" w="sm" len="sm"/>
                      <a:tailEnd type="none" w="sm" len="sm"/>
                    </a:lnL>
                    <a:lnR w="12700" cap="flat" cmpd="sng" algn="ctr">
                      <a:solidFill>
                        <a:schemeClr val="dk1"/>
                      </a:solidFill>
                      <a:prstDash val="solid"/>
                      <a:round/>
                      <a:headEnd type="none" w="sm" len="sm"/>
                      <a:tailEnd type="none" w="sm" len="sm"/>
                    </a:lnR>
                    <a:lnT w="12700" cap="flat" cmpd="sng" algn="ctr">
                      <a:solidFill>
                        <a:schemeClr val="dk1"/>
                      </a:solidFill>
                      <a:prstDash val="solid"/>
                      <a:round/>
                      <a:headEnd type="none" w="sm" len="sm"/>
                      <a:tailEnd type="none" w="sm" len="sm"/>
                    </a:lnT>
                    <a:lnB w="12700">
                      <a:solidFill>
                        <a:schemeClr val="dk1"/>
                      </a:solidFill>
                    </a:lnB>
                    <a:noFill/>
                  </a:tcPr>
                </a:tc>
                <a:tc>
                  <a:txBody>
                    <a:bodyPr/>
                    <a:lstStyle/>
                    <a:p>
                      <a:pPr marL="0" marR="0" lvl="0" indent="0" algn="ctr" defTabSz="914400">
                        <a:lnSpc>
                          <a:spcPct val="100000"/>
                        </a:lnSpc>
                        <a:spcBef>
                          <a:spcPts val="0"/>
                        </a:spcBef>
                        <a:spcAft>
                          <a:spcPts val="0"/>
                        </a:spcAft>
                        <a:buNone/>
                        <a:tabLst/>
                        <a:defRPr/>
                      </a:pPr>
                      <a:r>
                        <a:rPr lang="zh-TW" sz="1200" b="1" i="0" u="none" strike="noStrike" cap="none" noProof="0">
                          <a:solidFill>
                            <a:schemeClr val="tx1"/>
                          </a:solidFill>
                          <a:latin typeface="Microsoft JhengHei"/>
                          <a:ea typeface="Microsoft JhengHei"/>
                          <a:cs typeface="Calibri"/>
                        </a:rPr>
                        <a:t>增英</a:t>
                      </a:r>
                      <a:r>
                        <a:rPr lang="en-US" altLang="zh-TW" sz="1200" b="1" i="0" u="none" strike="noStrike" cap="none" noProof="0">
                          <a:solidFill>
                            <a:schemeClr val="tx1"/>
                          </a:solidFill>
                          <a:latin typeface="Microsoft JhengHei"/>
                          <a:ea typeface="微軟正黑體"/>
                          <a:cs typeface="Calibri"/>
                        </a:rPr>
                        <a:t>/</a:t>
                      </a:r>
                      <a:r>
                        <a:rPr lang="zh-TW" sz="1200" b="1" i="0" u="none" strike="noStrike" cap="none" noProof="0">
                          <a:solidFill>
                            <a:schemeClr val="tx1"/>
                          </a:solidFill>
                          <a:latin typeface="Microsoft JhengHei"/>
                          <a:ea typeface="Microsoft JhengHei"/>
                          <a:cs typeface="Calibri"/>
                        </a:rPr>
                        <a:t>耀泰</a:t>
                      </a:r>
                      <a:endParaRPr lang="zh-TW" sz="1200" b="1">
                        <a:solidFill>
                          <a:schemeClr val="tx1"/>
                        </a:solidFill>
                        <a:latin typeface="Microsoft JhengHei"/>
                        <a:ea typeface="Microsoft JhengHei"/>
                        <a:cs typeface="Calibri"/>
                        <a:sym typeface="Microsoft JhengHei"/>
                      </a:endParaRPr>
                    </a:p>
                  </a:txBody>
                  <a:tcPr marL="0" marR="0" marT="0" marB="0" anchor="ctr">
                    <a:lnL w="12700" cap="flat" cmpd="sng" algn="ctr">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lgn="ctr">
                      <a:solidFill>
                        <a:schemeClr val="dk1"/>
                      </a:solidFill>
                      <a:prstDash val="solid"/>
                      <a:round/>
                      <a:headEnd type="none" w="sm" len="sm"/>
                      <a:tailEnd type="none" w="sm" len="sm"/>
                    </a:lnT>
                    <a:lnB w="12700">
                      <a:solidFill>
                        <a:schemeClr val="dk1"/>
                      </a:solidFill>
                    </a:lnB>
                    <a:noFill/>
                  </a:tcPr>
                </a:tc>
                <a:extLst>
                  <a:ext uri="{0D108BD9-81ED-4DB2-BD59-A6C34878D82A}">
                    <a16:rowId xmlns:a16="http://schemas.microsoft.com/office/drawing/2014/main" val="879825336"/>
                  </a:ext>
                </a:extLst>
              </a:tr>
              <a:tr h="169472">
                <a:tc vMerge="1">
                  <a:txBody>
                    <a:bodyPr/>
                    <a:lstStyle/>
                    <a:p>
                      <a:endParaRPr lang="zh-TW" altLang="en-US"/>
                    </a:p>
                  </a:txBody>
                  <a:tcPr/>
                </a:tc>
                <a:tc>
                  <a:txBody>
                    <a:bodyPr/>
                    <a:lstStyle/>
                    <a:p>
                      <a:pPr marL="0" marR="0" lvl="0" indent="0" algn="ctr">
                        <a:lnSpc>
                          <a:spcPct val="100000"/>
                        </a:lnSpc>
                        <a:spcBef>
                          <a:spcPts val="0"/>
                        </a:spcBef>
                        <a:spcAft>
                          <a:spcPts val="0"/>
                        </a:spcAft>
                        <a:buNone/>
                      </a:pPr>
                      <a:r>
                        <a:rPr lang="zh-TW" altLang="en-US" sz="1200" b="1" i="0" u="none" strike="noStrike" baseline="0" noProof="0">
                          <a:solidFill>
                            <a:schemeClr val="tx1"/>
                          </a:solidFill>
                          <a:latin typeface="Microsoft JhengHei"/>
                          <a:ea typeface="Microsoft JhengHei"/>
                          <a:cs typeface="Calibri"/>
                        </a:rPr>
                        <a:t>光田</a:t>
                      </a:r>
                      <a:endParaRPr lang="en-US" altLang="zh-TW" sz="1200" b="0" i="0" u="none" strike="noStrike" baseline="0" noProof="0">
                        <a:solidFill>
                          <a:schemeClr val="tx1"/>
                        </a:solidFill>
                        <a:latin typeface="Microsoft JhengHei"/>
                        <a:ea typeface="Microsoft JhengHei"/>
                        <a:cs typeface="Calibri"/>
                      </a:endParaRPr>
                    </a:p>
                    <a:p>
                      <a:pPr marL="0" marR="0" lvl="0" indent="0" algn="ctr">
                        <a:lnSpc>
                          <a:spcPct val="100000"/>
                        </a:lnSpc>
                        <a:spcBef>
                          <a:spcPts val="0"/>
                        </a:spcBef>
                        <a:spcAft>
                          <a:spcPts val="0"/>
                        </a:spcAft>
                        <a:buNone/>
                      </a:pPr>
                      <a:r>
                        <a:rPr lang="en-US" altLang="zh-TW" sz="1200" b="1" i="0" u="none" strike="noStrike" baseline="0" noProof="0">
                          <a:solidFill>
                            <a:schemeClr val="tx1"/>
                          </a:solidFill>
                          <a:latin typeface="Microsoft JhengHei"/>
                          <a:ea typeface="微軟正黑體"/>
                          <a:cs typeface="Calibri"/>
                        </a:rPr>
                        <a:t>(H200)</a:t>
                      </a:r>
                      <a:endParaRPr lang="zh-TW" sz="1200">
                        <a:solidFill>
                          <a:schemeClr val="tx1"/>
                        </a:solidFill>
                        <a:latin typeface="Microsoft JhengHei"/>
                        <a:ea typeface="微軟正黑體"/>
                        <a:cs typeface="Calibri"/>
                      </a:endParaRPr>
                    </a:p>
                  </a:txBody>
                  <a:tcPr marL="0" marR="0" marT="0" marB="0" anchor="ctr">
                    <a:lnR w="12700" cap="flat" cmpd="sng" algn="ctr">
                      <a:solidFill>
                        <a:schemeClr val="dk1"/>
                      </a:solidFill>
                      <a:prstDash val="solid"/>
                      <a:round/>
                      <a:headEnd type="none" w="med" len="med"/>
                      <a:tailEnd type="none" w="med" len="med"/>
                    </a:lnR>
                    <a:lnT w="12700" cap="flat" cmpd="sng" algn="ctr">
                      <a:solidFill>
                        <a:schemeClr val="dk1"/>
                      </a:solidFill>
                      <a:prstDash val="solid"/>
                      <a:round/>
                      <a:headEnd type="none" w="med" len="med"/>
                      <a:tailEnd type="none" w="med" len="med"/>
                    </a:lnT>
                    <a:lnB w="12700" cap="flat" cmpd="sng" algn="ctr">
                      <a:solidFill>
                        <a:schemeClr val="dk1"/>
                      </a:solidFill>
                      <a:prstDash val="solid"/>
                      <a:round/>
                      <a:headEnd type="none" w="med" len="med"/>
                      <a:tailEnd type="none" w="med" len="med"/>
                    </a:lnB>
                    <a:noFill/>
                  </a:tcPr>
                </a:tc>
                <a:tc>
                  <a:txBody>
                    <a:bodyPr/>
                    <a:lstStyle/>
                    <a:p>
                      <a:pPr marL="0" marR="0" lvl="0" indent="0" algn="just">
                        <a:lnSpc>
                          <a:spcPct val="100000"/>
                        </a:lnSpc>
                        <a:spcBef>
                          <a:spcPts val="0"/>
                        </a:spcBef>
                        <a:spcAft>
                          <a:spcPts val="0"/>
                        </a:spcAft>
                        <a:buNone/>
                      </a:pPr>
                      <a:r>
                        <a:rPr lang="zh-TW" altLang="en-US" sz="1200" b="1" i="0" u="none" strike="noStrike" baseline="0" noProof="0">
                          <a:solidFill>
                            <a:schemeClr val="tx1"/>
                          </a:solidFill>
                          <a:latin typeface="Microsoft JhengHei"/>
                          <a:ea typeface="Microsoft JhengHei"/>
                          <a:cs typeface="Calibri"/>
                        </a:rPr>
                        <a:t>中風上肢復健數位方案</a:t>
                      </a:r>
                      <a:endParaRPr lang="en-US" altLang="zh-TW" sz="1200" b="0" i="0" u="none" strike="noStrike" baseline="0" noProof="0">
                        <a:solidFill>
                          <a:schemeClr val="tx1"/>
                        </a:solidFill>
                        <a:latin typeface="Microsoft JhengHei"/>
                        <a:ea typeface="Microsoft JhengHei"/>
                        <a:cs typeface="Calibri"/>
                      </a:endParaRPr>
                    </a:p>
                    <a:p>
                      <a:pPr marL="0" marR="0" lvl="0" indent="0" algn="just">
                        <a:lnSpc>
                          <a:spcPct val="100000"/>
                        </a:lnSpc>
                        <a:spcBef>
                          <a:spcPts val="0"/>
                        </a:spcBef>
                        <a:spcAft>
                          <a:spcPts val="0"/>
                        </a:spcAft>
                        <a:buNone/>
                      </a:pPr>
                      <a:r>
                        <a:rPr lang="en-US" altLang="zh-TW" sz="1200" b="1" i="0" u="none" strike="noStrike" baseline="0" noProof="0">
                          <a:solidFill>
                            <a:schemeClr val="tx1"/>
                          </a:solidFill>
                          <a:latin typeface="Microsoft JhengHei"/>
                          <a:ea typeface="微軟正黑體"/>
                          <a:cs typeface="Calibri"/>
                        </a:rPr>
                        <a:t>(</a:t>
                      </a:r>
                      <a:r>
                        <a:rPr lang="zh-TW" altLang="en-US" sz="1200" b="1" i="0" u="none" strike="noStrike" baseline="0" noProof="0">
                          <a:solidFill>
                            <a:schemeClr val="tx1"/>
                          </a:solidFill>
                          <a:latin typeface="Microsoft JhengHei"/>
                          <a:ea typeface="Microsoft JhengHei"/>
                          <a:cs typeface="Calibri"/>
                        </a:rPr>
                        <a:t>導入光田復健中心</a:t>
                      </a:r>
                      <a:r>
                        <a:rPr lang="en-US" altLang="zh-TW" sz="1200" b="1" i="0" u="none" strike="noStrike" baseline="0" noProof="0">
                          <a:solidFill>
                            <a:schemeClr val="tx1"/>
                          </a:solidFill>
                          <a:latin typeface="Microsoft JhengHei"/>
                          <a:ea typeface="微軟正黑體"/>
                          <a:cs typeface="Calibri"/>
                        </a:rPr>
                        <a:t>)</a:t>
                      </a:r>
                      <a:endParaRPr lang="zh-TW" sz="1200">
                        <a:solidFill>
                          <a:schemeClr val="tx1"/>
                        </a:solidFill>
                        <a:latin typeface="Microsoft JhengHei"/>
                        <a:ea typeface="微軟正黑體"/>
                        <a:cs typeface="Calibri"/>
                        <a:sym typeface="Microsoft JhengHei"/>
                      </a:endParaRPr>
                    </a:p>
                  </a:txBody>
                  <a:tcPr marL="0" marR="0" marT="0" marB="0" anchor="ctr">
                    <a:lnL w="12700" cap="flat" cmpd="sng" algn="ctr">
                      <a:solidFill>
                        <a:schemeClr val="dk1"/>
                      </a:solidFill>
                      <a:prstDash val="solid"/>
                      <a:round/>
                      <a:headEnd type="none" w="med" len="med"/>
                      <a:tailEnd type="none" w="med" len="med"/>
                    </a:lnL>
                    <a:lnR w="12700" cap="flat" cmpd="sng" algn="ctr">
                      <a:solidFill>
                        <a:schemeClr val="dk1"/>
                      </a:solidFill>
                      <a:prstDash val="solid"/>
                      <a:round/>
                      <a:headEnd type="none" w="med" len="med"/>
                      <a:tailEnd type="none" w="med" len="med"/>
                    </a:lnR>
                    <a:lnT w="12700" cap="flat" cmpd="sng" algn="ctr">
                      <a:solidFill>
                        <a:schemeClr val="dk1"/>
                      </a:solidFill>
                      <a:prstDash val="solid"/>
                      <a:round/>
                      <a:headEnd type="none" w="med" len="med"/>
                      <a:tailEnd type="none" w="med" len="med"/>
                    </a:lnT>
                    <a:lnB w="12700" cap="flat" cmpd="sng" algn="ctr">
                      <a:solidFill>
                        <a:schemeClr val="dk1"/>
                      </a:solidFill>
                      <a:prstDash val="solid"/>
                      <a:round/>
                      <a:headEnd type="none" w="med" len="med"/>
                      <a:tailEnd type="none" w="med" len="med"/>
                    </a:lnB>
                    <a:noFill/>
                  </a:tcPr>
                </a:tc>
                <a:tc>
                  <a:txBody>
                    <a:bodyPr/>
                    <a:lstStyle/>
                    <a:p>
                      <a:pPr marL="0" lvl="0" indent="0" algn="ctr">
                        <a:lnSpc>
                          <a:spcPct val="100000"/>
                        </a:lnSpc>
                        <a:spcBef>
                          <a:spcPts val="0"/>
                        </a:spcBef>
                        <a:spcAft>
                          <a:spcPts val="0"/>
                        </a:spcAft>
                        <a:buNone/>
                      </a:pPr>
                      <a:r>
                        <a:rPr lang="en-US" sz="1200" b="1" i="0" u="none" strike="noStrike" cap="none" baseline="0" noProof="0">
                          <a:solidFill>
                            <a:schemeClr val="tx1"/>
                          </a:solidFill>
                          <a:latin typeface="Microsoft JhengHei"/>
                          <a:ea typeface="微軟正黑體"/>
                          <a:cs typeface="Calibri"/>
                        </a:rPr>
                        <a:t>500</a:t>
                      </a:r>
                      <a:endParaRPr lang="zh-TW" altLang="en-US" sz="1200">
                        <a:solidFill>
                          <a:schemeClr val="tx1"/>
                        </a:solidFill>
                        <a:latin typeface="Microsoft JhengHei"/>
                        <a:ea typeface="微軟正黑體"/>
                        <a:cs typeface="Calibri"/>
                        <a:sym typeface="Microsoft JhengHei"/>
                      </a:endParaRPr>
                    </a:p>
                  </a:txBody>
                  <a:tcPr marL="0" marR="0" marT="0" marB="0" anchor="ctr">
                    <a:lnL w="12700" cap="flat" cmpd="sng" algn="ctr">
                      <a:solidFill>
                        <a:schemeClr val="dk1"/>
                      </a:solidFill>
                      <a:prstDash val="solid"/>
                      <a:round/>
                      <a:headEnd type="none" w="med" len="med"/>
                      <a:tailEnd type="none" w="med" len="med"/>
                    </a:lnL>
                    <a:lnR w="12700" cap="flat" cmpd="sng" algn="ctr">
                      <a:solidFill>
                        <a:schemeClr val="dk1"/>
                      </a:solidFill>
                      <a:prstDash val="solid"/>
                      <a:round/>
                      <a:headEnd type="none" w="med" len="med"/>
                      <a:tailEnd type="none" w="med" len="med"/>
                    </a:lnR>
                    <a:lnT w="12700" cap="flat" cmpd="sng" algn="ctr">
                      <a:solidFill>
                        <a:schemeClr val="dk1"/>
                      </a:solidFill>
                      <a:prstDash val="solid"/>
                      <a:round/>
                      <a:headEnd type="none" w="med" len="med"/>
                      <a:tailEnd type="none" w="med" len="med"/>
                    </a:lnT>
                    <a:lnB w="12700" cap="flat" cmpd="sng" algn="ctr">
                      <a:solidFill>
                        <a:schemeClr val="dk1"/>
                      </a:solidFill>
                      <a:prstDash val="solid"/>
                      <a:round/>
                      <a:headEnd type="none" w="med" len="med"/>
                      <a:tailEnd type="none" w="med" len="med"/>
                    </a:lnB>
                    <a:noFill/>
                  </a:tcPr>
                </a:tc>
                <a:tc>
                  <a:txBody>
                    <a:bodyPr/>
                    <a:lstStyle/>
                    <a:p>
                      <a:pPr lvl="0" algn="ctr">
                        <a:lnSpc>
                          <a:spcPct val="100000"/>
                        </a:lnSpc>
                        <a:spcBef>
                          <a:spcPts val="0"/>
                        </a:spcBef>
                        <a:spcAft>
                          <a:spcPts val="0"/>
                        </a:spcAft>
                        <a:buNone/>
                      </a:pPr>
                      <a:r>
                        <a:rPr lang="en-US" altLang="zh-TW" sz="1200" b="1" i="0" u="none" strike="noStrike" cap="none" noProof="0">
                          <a:solidFill>
                            <a:schemeClr val="tx1"/>
                          </a:solidFill>
                          <a:latin typeface="Microsoft JhengHei"/>
                          <a:ea typeface="微軟正黑體"/>
                          <a:cs typeface="Calibri"/>
                        </a:rPr>
                        <a:t>12</a:t>
                      </a:r>
                      <a:r>
                        <a:rPr lang="zh-TW" altLang="en-US" sz="1200" b="1" i="0" u="none" strike="noStrike" cap="none" noProof="0">
                          <a:solidFill>
                            <a:schemeClr val="tx1"/>
                          </a:solidFill>
                          <a:latin typeface="Microsoft JhengHei"/>
                          <a:ea typeface="Microsoft JhengHei"/>
                          <a:cs typeface="Calibri"/>
                        </a:rPr>
                        <a:t>月</a:t>
                      </a:r>
                      <a:endParaRPr lang="en-US" sz="1200" b="1" i="0" u="none" strike="noStrike" cap="none" noProof="0">
                        <a:solidFill>
                          <a:schemeClr val="tx1"/>
                        </a:solidFill>
                        <a:latin typeface="Microsoft JhengHei"/>
                        <a:ea typeface="Microsoft JhengHei"/>
                        <a:cs typeface="Calibri"/>
                      </a:endParaRPr>
                    </a:p>
                  </a:txBody>
                  <a:tcPr marL="0" marR="0" marT="0" marB="0" anchor="ctr">
                    <a:lnL w="12700" cap="flat" cmpd="sng" algn="ctr">
                      <a:solidFill>
                        <a:schemeClr val="dk1"/>
                      </a:solidFill>
                      <a:prstDash val="solid"/>
                      <a:round/>
                      <a:headEnd type="none" w="med" len="med"/>
                      <a:tailEnd type="none" w="med" len="med"/>
                    </a:lnL>
                    <a:lnR w="12700" cap="flat" cmpd="sng" algn="ctr">
                      <a:solidFill>
                        <a:schemeClr val="dk1"/>
                      </a:solidFill>
                      <a:prstDash val="solid"/>
                      <a:round/>
                      <a:headEnd type="none" w="med" len="med"/>
                      <a:tailEnd type="none" w="med" len="med"/>
                    </a:lnR>
                    <a:lnT w="12700" cap="flat" cmpd="sng" algn="ctr">
                      <a:solidFill>
                        <a:schemeClr val="dk1"/>
                      </a:solidFill>
                      <a:prstDash val="solid"/>
                      <a:round/>
                      <a:headEnd type="none" w="med" len="med"/>
                      <a:tailEnd type="none" w="med" len="med"/>
                    </a:lnT>
                    <a:lnB w="12700" cap="flat" cmpd="sng" algn="ctr">
                      <a:solidFill>
                        <a:schemeClr val="dk1"/>
                      </a:solidFill>
                      <a:prstDash val="solid"/>
                      <a:round/>
                      <a:headEnd type="none" w="med" len="med"/>
                      <a:tailEnd type="none" w="med" len="med"/>
                    </a:lnB>
                    <a:noFill/>
                  </a:tcPr>
                </a:tc>
                <a:tc>
                  <a:txBody>
                    <a:bodyPr/>
                    <a:lstStyle/>
                    <a:p>
                      <a:pPr marL="17780" marR="0" lvl="0" indent="0" algn="just" defTabSz="914400" rtl="0" eaLnBrk="1" fontAlgn="auto" latinLnBrk="0" hangingPunct="1">
                        <a:lnSpc>
                          <a:spcPct val="100000"/>
                        </a:lnSpc>
                        <a:spcBef>
                          <a:spcPts val="0"/>
                        </a:spcBef>
                        <a:spcAft>
                          <a:spcPts val="0"/>
                        </a:spcAft>
                        <a:buClr>
                          <a:srgbClr val="000000"/>
                        </a:buClr>
                        <a:buSzTx/>
                        <a:buFont typeface="Arial,Sans-Serif"/>
                        <a:buNone/>
                        <a:tabLst/>
                        <a:defRPr/>
                      </a:pPr>
                      <a:r>
                        <a:rPr lang="zh-TW" altLang="en-US" sz="1200" b="1" i="0" u="none" strike="noStrike" kern="1200" cap="none" spc="0" normalizeH="0" baseline="0" noProof="0">
                          <a:ln>
                            <a:noFill/>
                          </a:ln>
                          <a:solidFill>
                            <a:schemeClr val="tx1"/>
                          </a:solidFill>
                          <a:effectLst/>
                          <a:uLnTx/>
                          <a:uFillTx/>
                          <a:latin typeface="Microsoft JhengHei"/>
                          <a:ea typeface="Microsoft JhengHei"/>
                          <a:cs typeface="Calibri"/>
                        </a:rPr>
                        <a:t>議約中</a:t>
                      </a:r>
                      <a:endParaRPr kumimoji="0" lang="zh-TW" altLang="zh-TW" sz="1200" b="1">
                        <a:solidFill>
                          <a:schemeClr val="tx1"/>
                        </a:solidFill>
                        <a:latin typeface="Microsoft JhengHei"/>
                        <a:ea typeface="Microsoft JhengHei"/>
                        <a:cs typeface="Calibri"/>
                        <a:sym typeface="Microsoft JhengHei"/>
                      </a:endParaRPr>
                    </a:p>
                  </a:txBody>
                  <a:tcPr marL="0" marR="0" marT="0" marB="0" anchor="ctr">
                    <a:lnL w="12700" cap="flat" cmpd="sng" algn="ctr">
                      <a:solidFill>
                        <a:schemeClr val="dk1"/>
                      </a:solidFill>
                      <a:prstDash val="solid"/>
                      <a:round/>
                      <a:headEnd type="none" w="med" len="med"/>
                      <a:tailEnd type="none" w="med" len="med"/>
                    </a:lnL>
                    <a:lnR w="12700" cap="flat" cmpd="sng" algn="ctr">
                      <a:solidFill>
                        <a:schemeClr val="dk1"/>
                      </a:solidFill>
                      <a:prstDash val="solid"/>
                      <a:round/>
                      <a:headEnd type="none" w="med" len="med"/>
                      <a:tailEnd type="none" w="med" len="med"/>
                    </a:lnR>
                    <a:lnT w="12700" cap="flat" cmpd="sng" algn="ctr">
                      <a:solidFill>
                        <a:schemeClr val="dk1"/>
                      </a:solidFill>
                      <a:prstDash val="solid"/>
                      <a:round/>
                      <a:headEnd type="none" w="med" len="med"/>
                      <a:tailEnd type="none" w="med" len="med"/>
                    </a:lnT>
                    <a:lnB w="12700" cap="flat" cmpd="sng" algn="ctr">
                      <a:solidFill>
                        <a:schemeClr val="dk1"/>
                      </a:solidFill>
                      <a:prstDash val="solid"/>
                      <a:round/>
                      <a:headEnd type="none" w="med" len="med"/>
                      <a:tailEnd type="none" w="med" len="med"/>
                    </a:lnB>
                    <a:noFill/>
                  </a:tcPr>
                </a:tc>
                <a:tc>
                  <a:txBody>
                    <a:bodyPr/>
                    <a:lstStyle/>
                    <a:p>
                      <a:pPr marL="0" lvl="0" indent="0" algn="ctr" defTabSz="914400">
                        <a:lnSpc>
                          <a:spcPct val="100000"/>
                        </a:lnSpc>
                        <a:spcBef>
                          <a:spcPts val="0"/>
                        </a:spcBef>
                        <a:spcAft>
                          <a:spcPts val="0"/>
                        </a:spcAft>
                        <a:buNone/>
                        <a:tabLst/>
                        <a:defRPr/>
                      </a:pPr>
                      <a:r>
                        <a:rPr lang="zh-TW" altLang="en-US" sz="1200" b="1" i="0" u="none" strike="noStrike" cap="none" noProof="0">
                          <a:solidFill>
                            <a:schemeClr val="tx1"/>
                          </a:solidFill>
                          <a:latin typeface="Microsoft JhengHei"/>
                          <a:ea typeface="Microsoft JhengHei"/>
                          <a:cs typeface="Calibri"/>
                        </a:rPr>
                        <a:t>蔡博</a:t>
                      </a:r>
                      <a:r>
                        <a:rPr lang="en-US" altLang="zh-TW" sz="1200" b="1" i="0" u="none" strike="noStrike" cap="none" noProof="0">
                          <a:solidFill>
                            <a:schemeClr val="tx1"/>
                          </a:solidFill>
                          <a:latin typeface="Microsoft JhengHei"/>
                          <a:ea typeface="微軟正黑體"/>
                          <a:cs typeface="Calibri"/>
                        </a:rPr>
                        <a:t>/</a:t>
                      </a:r>
                      <a:r>
                        <a:rPr lang="zh-TW" altLang="en-US" sz="1200" b="1" i="0" u="none" strike="noStrike" cap="none" noProof="0">
                          <a:solidFill>
                            <a:schemeClr val="tx1"/>
                          </a:solidFill>
                          <a:latin typeface="Microsoft JhengHei"/>
                          <a:ea typeface="Microsoft JhengHei"/>
                          <a:cs typeface="Calibri"/>
                        </a:rPr>
                        <a:t>俐穎</a:t>
                      </a:r>
                      <a:endParaRPr lang="zh-TW" sz="1200">
                        <a:solidFill>
                          <a:schemeClr val="tx1"/>
                        </a:solidFill>
                        <a:latin typeface="Microsoft JhengHei"/>
                        <a:ea typeface="Microsoft JhengHei"/>
                        <a:cs typeface="Calibri"/>
                        <a:sym typeface="Microsoft JhengHei"/>
                      </a:endParaRPr>
                    </a:p>
                  </a:txBody>
                  <a:tcPr marL="0" marR="0" marT="0" marB="0" anchor="ctr">
                    <a:lnL w="12700" cap="flat" cmpd="sng" algn="ctr">
                      <a:solidFill>
                        <a:schemeClr val="dk1"/>
                      </a:solidFill>
                      <a:prstDash val="solid"/>
                      <a:round/>
                      <a:headEnd type="none" w="med" len="med"/>
                      <a:tailEnd type="none" w="med" len="med"/>
                    </a:lnL>
                    <a:lnR w="12700">
                      <a:solidFill>
                        <a:schemeClr val="dk1"/>
                      </a:solidFill>
                    </a:lnR>
                    <a:lnT w="12700" cap="flat" cmpd="sng" algn="ctr">
                      <a:solidFill>
                        <a:schemeClr val="dk1"/>
                      </a:solidFill>
                      <a:prstDash val="solid"/>
                      <a:round/>
                      <a:headEnd type="none" w="med" len="med"/>
                      <a:tailEnd type="none" w="med" len="med"/>
                    </a:lnT>
                    <a:lnB w="12700" cap="flat" cmpd="sng" algn="ctr">
                      <a:solidFill>
                        <a:schemeClr val="dk1"/>
                      </a:solidFill>
                      <a:prstDash val="solid"/>
                      <a:round/>
                      <a:headEnd type="none" w="med" len="med"/>
                      <a:tailEnd type="none" w="med" len="med"/>
                    </a:lnB>
                    <a:noFill/>
                  </a:tcPr>
                </a:tc>
                <a:extLst>
                  <a:ext uri="{0D108BD9-81ED-4DB2-BD59-A6C34878D82A}">
                    <a16:rowId xmlns:a16="http://schemas.microsoft.com/office/drawing/2014/main" val="3957902174"/>
                  </a:ext>
                </a:extLst>
              </a:tr>
              <a:tr h="169472">
                <a:tc vMerge="1">
                  <a:txBody>
                    <a:bodyPr/>
                    <a:lstStyle/>
                    <a:p>
                      <a:endParaRPr lang="zh-TW" altLang="en-US"/>
                    </a:p>
                  </a:txBody>
                  <a:tcPr/>
                </a:tc>
                <a:tc>
                  <a:txBody>
                    <a:bodyPr/>
                    <a:lstStyle/>
                    <a:p>
                      <a:pPr marL="0" marR="0" lvl="0" indent="0" algn="ctr">
                        <a:lnSpc>
                          <a:spcPct val="100000"/>
                        </a:lnSpc>
                        <a:spcBef>
                          <a:spcPts val="0"/>
                        </a:spcBef>
                        <a:spcAft>
                          <a:spcPts val="0"/>
                        </a:spcAft>
                        <a:buNone/>
                      </a:pPr>
                      <a:r>
                        <a:rPr lang="zh-TW" altLang="en-US" sz="1200" b="1" strike="noStrike">
                          <a:solidFill>
                            <a:schemeClr val="tx1"/>
                          </a:solidFill>
                          <a:effectLst/>
                          <a:latin typeface="Microsoft JhengHei"/>
                          <a:ea typeface="Microsoft JhengHei"/>
                          <a:cs typeface="Calibri"/>
                        </a:rPr>
                        <a:t>台網路智能會</a:t>
                      </a:r>
                      <a:r>
                        <a:rPr lang="en-US" altLang="zh-TW" sz="1200" b="1" strike="noStrike">
                          <a:solidFill>
                            <a:schemeClr val="tx1"/>
                          </a:solidFill>
                          <a:effectLst/>
                          <a:latin typeface="Microsoft JhengHei"/>
                          <a:ea typeface="微軟正黑體"/>
                          <a:cs typeface="Calibri"/>
                        </a:rPr>
                        <a:t>(H000)</a:t>
                      </a:r>
                      <a:endParaRPr lang="zh-TW" sz="1200">
                        <a:solidFill>
                          <a:schemeClr val="tx1"/>
                        </a:solidFill>
                        <a:latin typeface="Microsoft JhengHei"/>
                        <a:ea typeface="微軟正黑體"/>
                        <a:cs typeface="Calibri"/>
                      </a:endParaRPr>
                    </a:p>
                  </a:txBody>
                  <a:tcPr marL="0" marR="0" marT="0" marB="0" anchor="ctr">
                    <a:lnR w="12700" cap="flat" cmpd="sng" algn="ctr">
                      <a:solidFill>
                        <a:schemeClr val="dk1"/>
                      </a:solidFill>
                      <a:prstDash val="solid"/>
                      <a:round/>
                      <a:headEnd type="none" w="med" len="med"/>
                      <a:tailEnd type="none" w="med" len="med"/>
                    </a:lnR>
                    <a:lnT w="12700" cap="flat" cmpd="sng" algn="ctr">
                      <a:solidFill>
                        <a:schemeClr val="dk1"/>
                      </a:solidFill>
                      <a:prstDash val="solid"/>
                      <a:round/>
                      <a:headEnd type="none" w="med" len="med"/>
                      <a:tailEnd type="none" w="med" len="med"/>
                    </a:lnT>
                    <a:lnB w="12700" cap="flat" cmpd="sng" algn="ctr">
                      <a:solidFill>
                        <a:schemeClr val="dk1"/>
                      </a:solidFill>
                      <a:prstDash val="solid"/>
                      <a:round/>
                      <a:headEnd type="none" w="med" len="med"/>
                      <a:tailEnd type="none" w="med" len="med"/>
                    </a:lnB>
                    <a:noFill/>
                  </a:tcPr>
                </a:tc>
                <a:tc>
                  <a:txBody>
                    <a:bodyPr/>
                    <a:lstStyle/>
                    <a:p>
                      <a:pPr marL="0" marR="0" lvl="0" indent="0" algn="just">
                        <a:lnSpc>
                          <a:spcPct val="100000"/>
                        </a:lnSpc>
                        <a:spcBef>
                          <a:spcPts val="0"/>
                        </a:spcBef>
                        <a:spcAft>
                          <a:spcPts val="0"/>
                        </a:spcAft>
                        <a:buNone/>
                      </a:pPr>
                      <a:r>
                        <a:rPr lang="zh-TW" altLang="en-US" sz="1200" b="1">
                          <a:solidFill>
                            <a:schemeClr val="tx1"/>
                          </a:solidFill>
                          <a:latin typeface="Microsoft JhengHei"/>
                          <a:ea typeface="Microsoft JhengHei"/>
                          <a:cs typeface="Calibri"/>
                          <a:sym typeface="Microsoft JhengHei"/>
                        </a:rPr>
                        <a:t>網路智能與應用研討會籌辦顧問服務</a:t>
                      </a:r>
                      <a:endParaRPr lang="zh-TW" sz="1200" b="1">
                        <a:solidFill>
                          <a:schemeClr val="tx1"/>
                        </a:solidFill>
                        <a:latin typeface="Microsoft JhengHei"/>
                        <a:ea typeface="Microsoft JhengHei"/>
                        <a:cs typeface="Calibri"/>
                        <a:sym typeface="Microsoft JhengHei"/>
                      </a:endParaRPr>
                    </a:p>
                  </a:txBody>
                  <a:tcPr marL="0" marR="0" marT="0" marB="0" anchor="ctr">
                    <a:lnL w="12700" cap="flat" cmpd="sng" algn="ctr">
                      <a:solidFill>
                        <a:schemeClr val="dk1"/>
                      </a:solidFill>
                      <a:prstDash val="solid"/>
                      <a:round/>
                      <a:headEnd type="none" w="med" len="med"/>
                      <a:tailEnd type="none" w="med" len="med"/>
                    </a:lnL>
                    <a:lnR w="12700" cap="flat" cmpd="sng" algn="ctr">
                      <a:solidFill>
                        <a:schemeClr val="dk1"/>
                      </a:solidFill>
                      <a:prstDash val="solid"/>
                      <a:round/>
                      <a:headEnd type="none" w="med" len="med"/>
                      <a:tailEnd type="none" w="med" len="med"/>
                    </a:lnR>
                    <a:lnT w="12700" cap="flat" cmpd="sng" algn="ctr">
                      <a:solidFill>
                        <a:schemeClr val="dk1"/>
                      </a:solidFill>
                      <a:prstDash val="solid"/>
                      <a:round/>
                      <a:headEnd type="none" w="med" len="med"/>
                      <a:tailEnd type="none" w="med" len="med"/>
                    </a:lnT>
                    <a:lnB w="12700" cap="flat" cmpd="sng" algn="ctr">
                      <a:solidFill>
                        <a:schemeClr val="dk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TW" sz="1200" b="1" i="0" u="none" strike="noStrike" cap="none" baseline="0" noProof="0">
                          <a:solidFill>
                            <a:schemeClr val="tx1"/>
                          </a:solidFill>
                          <a:latin typeface="Microsoft JhengHei"/>
                          <a:ea typeface="微軟正黑體"/>
                          <a:cs typeface="Calibri"/>
                        </a:rPr>
                        <a:t>500</a:t>
                      </a:r>
                      <a:endParaRPr lang="zh-TW" altLang="en-US" sz="1200">
                        <a:solidFill>
                          <a:schemeClr val="tx1"/>
                        </a:solidFill>
                        <a:latin typeface="Microsoft JhengHei"/>
                        <a:ea typeface="微軟正黑體"/>
                        <a:cs typeface="Calibri"/>
                        <a:sym typeface="Microsoft JhengHei"/>
                      </a:endParaRPr>
                    </a:p>
                  </a:txBody>
                  <a:tcPr marL="0" marR="0" marT="0" marB="0" anchor="ctr">
                    <a:lnL w="12700" cap="flat" cmpd="sng" algn="ctr">
                      <a:solidFill>
                        <a:schemeClr val="dk1"/>
                      </a:solidFill>
                      <a:prstDash val="solid"/>
                      <a:round/>
                      <a:headEnd type="none" w="med" len="med"/>
                      <a:tailEnd type="none" w="med" len="med"/>
                    </a:lnL>
                    <a:lnR w="12700" cap="flat" cmpd="sng" algn="ctr">
                      <a:solidFill>
                        <a:schemeClr val="dk1"/>
                      </a:solidFill>
                      <a:prstDash val="solid"/>
                      <a:round/>
                      <a:headEnd type="none" w="med" len="med"/>
                      <a:tailEnd type="none" w="med" len="med"/>
                    </a:lnR>
                    <a:lnT w="12700" cap="flat" cmpd="sng" algn="ctr">
                      <a:solidFill>
                        <a:schemeClr val="dk1"/>
                      </a:solidFill>
                      <a:prstDash val="solid"/>
                      <a:round/>
                      <a:headEnd type="none" w="med" len="med"/>
                      <a:tailEnd type="none" w="med" len="med"/>
                    </a:lnT>
                    <a:lnB w="12700" cap="flat" cmpd="sng" algn="ctr">
                      <a:solidFill>
                        <a:schemeClr val="dk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TW" sz="1200" b="1" u="none" strike="noStrike" cap="none">
                          <a:solidFill>
                            <a:schemeClr val="tx1"/>
                          </a:solidFill>
                          <a:latin typeface="Microsoft JhengHei"/>
                          <a:ea typeface="微軟正黑體"/>
                          <a:cs typeface="Calibri"/>
                          <a:sym typeface="Microsoft JhengHei"/>
                        </a:rPr>
                        <a:t>10</a:t>
                      </a:r>
                      <a:r>
                        <a:rPr lang="zh-TW" altLang="en-US" sz="1200" b="1" u="none" strike="noStrike" cap="none">
                          <a:solidFill>
                            <a:schemeClr val="tx1"/>
                          </a:solidFill>
                          <a:latin typeface="Microsoft JhengHei"/>
                          <a:ea typeface="Microsoft JhengHei"/>
                          <a:cs typeface="Calibri"/>
                          <a:sym typeface="Microsoft JhengHei"/>
                        </a:rPr>
                        <a:t>月</a:t>
                      </a:r>
                      <a:endParaRPr lang="en-US" altLang="zh-TW" sz="1200" b="1" u="none" strike="noStrike" cap="none">
                        <a:solidFill>
                          <a:schemeClr val="tx1"/>
                        </a:solidFill>
                        <a:latin typeface="Microsoft JhengHei"/>
                        <a:ea typeface="Microsoft JhengHei"/>
                        <a:cs typeface="Calibri"/>
                        <a:sym typeface="Microsoft JhengHei"/>
                      </a:endParaRPr>
                    </a:p>
                  </a:txBody>
                  <a:tcPr marL="0" marR="0" marT="0" marB="0" anchor="ctr">
                    <a:lnL w="12700" cap="flat" cmpd="sng" algn="ctr">
                      <a:solidFill>
                        <a:schemeClr val="dk1"/>
                      </a:solidFill>
                      <a:prstDash val="solid"/>
                      <a:round/>
                      <a:headEnd type="none" w="med" len="med"/>
                      <a:tailEnd type="none" w="med" len="med"/>
                    </a:lnL>
                    <a:lnR w="12700" cap="flat" cmpd="sng" algn="ctr">
                      <a:solidFill>
                        <a:schemeClr val="dk1"/>
                      </a:solidFill>
                      <a:prstDash val="solid"/>
                      <a:round/>
                      <a:headEnd type="none" w="med" len="med"/>
                      <a:tailEnd type="none" w="med" len="med"/>
                    </a:lnR>
                    <a:lnT w="12700" cap="flat" cmpd="sng" algn="ctr">
                      <a:solidFill>
                        <a:schemeClr val="dk1"/>
                      </a:solidFill>
                      <a:prstDash val="solid"/>
                      <a:round/>
                      <a:headEnd type="none" w="med" len="med"/>
                      <a:tailEnd type="none" w="med" len="med"/>
                    </a:lnT>
                    <a:lnB w="12700" cap="flat" cmpd="sng" algn="ctr">
                      <a:solidFill>
                        <a:schemeClr val="dk1"/>
                      </a:solidFill>
                      <a:prstDash val="solid"/>
                      <a:round/>
                      <a:headEnd type="none" w="med" len="med"/>
                      <a:tailEnd type="none" w="med" len="med"/>
                    </a:lnB>
                    <a:noFill/>
                  </a:tcPr>
                </a:tc>
                <a:tc>
                  <a:txBody>
                    <a:bodyPr/>
                    <a:lstStyle/>
                    <a:p>
                      <a:pPr marL="17780" marR="0" lvl="0" indent="0" algn="just" defTabSz="914400" rtl="0" eaLnBrk="1" fontAlgn="auto" latinLnBrk="0" hangingPunct="1">
                        <a:lnSpc>
                          <a:spcPct val="100000"/>
                        </a:lnSpc>
                        <a:spcBef>
                          <a:spcPts val="0"/>
                        </a:spcBef>
                        <a:spcAft>
                          <a:spcPts val="0"/>
                        </a:spcAft>
                        <a:buClr>
                          <a:srgbClr val="000000"/>
                        </a:buClr>
                        <a:buSzTx/>
                        <a:buFont typeface="Arial,Sans-Serif"/>
                        <a:buNone/>
                        <a:tabLst/>
                        <a:defRPr/>
                      </a:pPr>
                      <a:r>
                        <a:rPr lang="zh-TW" altLang="en-US" sz="1200" b="1" i="0" u="none" strike="noStrike" kern="1200" cap="none" spc="0" normalizeH="0" baseline="0" noProof="0">
                          <a:ln>
                            <a:noFill/>
                          </a:ln>
                          <a:solidFill>
                            <a:schemeClr val="tx1"/>
                          </a:solidFill>
                          <a:effectLst/>
                          <a:uLnTx/>
                          <a:uFillTx/>
                          <a:latin typeface="Microsoft JhengHei"/>
                          <a:ea typeface="Microsoft JhengHei"/>
                          <a:cs typeface="Calibri"/>
                        </a:rPr>
                        <a:t>議約中</a:t>
                      </a:r>
                      <a:endParaRPr kumimoji="0" lang="zh-TW" altLang="zh-TW" sz="1200" b="1">
                        <a:solidFill>
                          <a:schemeClr val="tx1"/>
                        </a:solidFill>
                        <a:latin typeface="Microsoft JhengHei"/>
                        <a:ea typeface="Microsoft JhengHei"/>
                        <a:cs typeface="Calibri"/>
                        <a:sym typeface="Microsoft JhengHei"/>
                      </a:endParaRPr>
                    </a:p>
                  </a:txBody>
                  <a:tcPr marL="0" marR="0" marT="0" marB="0" anchor="ctr">
                    <a:lnL w="12700" cap="flat" cmpd="sng" algn="ctr">
                      <a:solidFill>
                        <a:schemeClr val="dk1"/>
                      </a:solidFill>
                      <a:prstDash val="solid"/>
                      <a:round/>
                      <a:headEnd type="none" w="med" len="med"/>
                      <a:tailEnd type="none" w="med" len="med"/>
                    </a:lnL>
                    <a:lnR w="12700" cap="flat" cmpd="sng" algn="ctr">
                      <a:solidFill>
                        <a:schemeClr val="dk1"/>
                      </a:solidFill>
                      <a:prstDash val="solid"/>
                      <a:round/>
                      <a:headEnd type="none" w="med" len="med"/>
                      <a:tailEnd type="none" w="med" len="med"/>
                    </a:lnR>
                    <a:lnT w="12700" cap="flat" cmpd="sng" algn="ctr">
                      <a:solidFill>
                        <a:schemeClr val="dk1"/>
                      </a:solidFill>
                      <a:prstDash val="solid"/>
                      <a:round/>
                      <a:headEnd type="none" w="med" len="med"/>
                      <a:tailEnd type="none" w="med" len="med"/>
                    </a:lnT>
                    <a:lnB w="12700" cap="flat" cmpd="sng" algn="ctr">
                      <a:solidFill>
                        <a:schemeClr val="dk1"/>
                      </a:solidFill>
                      <a:prstDash val="solid"/>
                      <a:round/>
                      <a:headEnd type="none" w="med" len="med"/>
                      <a:tailEnd type="none" w="med" len="med"/>
                    </a:lnB>
                    <a:noFill/>
                  </a:tcPr>
                </a:tc>
                <a:tc>
                  <a:txBody>
                    <a:bodyPr/>
                    <a:lstStyle/>
                    <a:p>
                      <a:pPr marL="0" lvl="0" indent="0" algn="ctr" defTabSz="914400">
                        <a:lnSpc>
                          <a:spcPct val="100000"/>
                        </a:lnSpc>
                        <a:spcBef>
                          <a:spcPts val="0"/>
                        </a:spcBef>
                        <a:spcAft>
                          <a:spcPts val="0"/>
                        </a:spcAft>
                        <a:buNone/>
                        <a:tabLst/>
                        <a:defRPr/>
                      </a:pPr>
                      <a:r>
                        <a:rPr lang="zh-TW" altLang="en-US" sz="1200" b="1" strike="noStrike">
                          <a:solidFill>
                            <a:schemeClr val="tx1"/>
                          </a:solidFill>
                          <a:effectLst/>
                          <a:latin typeface="Microsoft JhengHei"/>
                          <a:ea typeface="Microsoft JhengHei"/>
                          <a:cs typeface="Calibri"/>
                        </a:rPr>
                        <a:t>傳育</a:t>
                      </a:r>
                      <a:r>
                        <a:rPr lang="en-US" altLang="zh-TW" sz="1200" b="1" strike="noStrike">
                          <a:solidFill>
                            <a:schemeClr val="tx1"/>
                          </a:solidFill>
                          <a:effectLst/>
                          <a:latin typeface="Microsoft JhengHei"/>
                          <a:ea typeface="微軟正黑體"/>
                          <a:cs typeface="Calibri"/>
                        </a:rPr>
                        <a:t>/</a:t>
                      </a:r>
                      <a:r>
                        <a:rPr lang="zh-TW" altLang="en-US" sz="1200" b="1" strike="noStrike">
                          <a:solidFill>
                            <a:schemeClr val="tx1"/>
                          </a:solidFill>
                          <a:effectLst/>
                          <a:latin typeface="Microsoft JhengHei"/>
                          <a:ea typeface="Microsoft JhengHei"/>
                          <a:cs typeface="Calibri"/>
                        </a:rPr>
                        <a:t>伯壎</a:t>
                      </a:r>
                      <a:endParaRPr lang="zh-TW" sz="1200">
                        <a:solidFill>
                          <a:schemeClr val="tx1"/>
                        </a:solidFill>
                        <a:latin typeface="Microsoft JhengHei"/>
                        <a:ea typeface="Microsoft JhengHei"/>
                        <a:cs typeface="Calibri"/>
                        <a:sym typeface="Microsoft JhengHei"/>
                      </a:endParaRPr>
                    </a:p>
                  </a:txBody>
                  <a:tcPr marL="0" marR="0" marT="0" marB="0" anchor="ctr">
                    <a:lnL w="12700" cap="flat" cmpd="sng" algn="ctr">
                      <a:solidFill>
                        <a:schemeClr val="dk1"/>
                      </a:solidFill>
                      <a:prstDash val="solid"/>
                      <a:round/>
                      <a:headEnd type="none" w="med" len="med"/>
                      <a:tailEnd type="none" w="med" len="med"/>
                    </a:lnL>
                    <a:lnR w="12700">
                      <a:solidFill>
                        <a:schemeClr val="dk1"/>
                      </a:solidFill>
                    </a:lnR>
                    <a:lnT w="12700" cap="flat" cmpd="sng" algn="ctr">
                      <a:solidFill>
                        <a:schemeClr val="dk1"/>
                      </a:solidFill>
                      <a:prstDash val="solid"/>
                      <a:round/>
                      <a:headEnd type="none" w="med" len="med"/>
                      <a:tailEnd type="none" w="med" len="med"/>
                    </a:lnT>
                    <a:lnB w="12700" cap="flat" cmpd="sng" algn="ctr">
                      <a:solidFill>
                        <a:schemeClr val="dk1"/>
                      </a:solidFill>
                      <a:prstDash val="solid"/>
                      <a:round/>
                      <a:headEnd type="none" w="med" len="med"/>
                      <a:tailEnd type="none" w="med" len="med"/>
                    </a:lnB>
                    <a:noFill/>
                  </a:tcPr>
                </a:tc>
                <a:extLst>
                  <a:ext uri="{0D108BD9-81ED-4DB2-BD59-A6C34878D82A}">
                    <a16:rowId xmlns:a16="http://schemas.microsoft.com/office/drawing/2014/main" val="1553031537"/>
                  </a:ext>
                </a:extLst>
              </a:tr>
              <a:tr h="0">
                <a:tc vMerge="1">
                  <a:txBody>
                    <a:bodyPr/>
                    <a:lstStyle/>
                    <a:p>
                      <a:pPr marL="0" marR="0" lvl="0" indent="0" algn="ctr">
                        <a:lnSpc>
                          <a:spcPct val="100000"/>
                        </a:lnSpc>
                        <a:spcBef>
                          <a:spcPts val="0"/>
                        </a:spcBef>
                        <a:spcAft>
                          <a:spcPts val="0"/>
                        </a:spcAft>
                        <a:buNone/>
                      </a:pPr>
                      <a:endParaRPr lang="zh-TW" altLang="en-US" sz="1200">
                        <a:latin typeface="Calibri" panose="020F0502020204030204" pitchFamily="34" charset="0"/>
                        <a:ea typeface="微軟正黑體" panose="020B0604030504040204" pitchFamily="34" charset="-120"/>
                        <a:cs typeface="Calibri" panose="020F0502020204030204" pitchFamily="34" charset="0"/>
                        <a:sym typeface="Microsoft JhengHei"/>
                      </a:endParaRPr>
                    </a:p>
                  </a:txBody>
                  <a:tcPr marL="0" marR="0" marT="0" marB="0" anchor="ctr">
                    <a:lnL w="12700" cap="flat" cmpd="sng" algn="ctr">
                      <a:solidFill>
                        <a:schemeClr val="dk1"/>
                      </a:solidFill>
                      <a:prstDash val="solid"/>
                      <a:round/>
                      <a:headEnd type="none" w="sm" len="sm"/>
                      <a:tailEnd type="none" w="sm" len="sm"/>
                    </a:lnL>
                    <a:solidFill>
                      <a:schemeClr val="accent4">
                        <a:lumMod val="40000"/>
                        <a:lumOff val="60000"/>
                      </a:schemeClr>
                    </a:solidFill>
                  </a:tcPr>
                </a:tc>
                <a:tc>
                  <a:txBody>
                    <a:bodyPr/>
                    <a:lstStyle/>
                    <a:p>
                      <a:pPr marL="0" marR="0" lvl="0" indent="0" algn="ctr">
                        <a:lnSpc>
                          <a:spcPct val="100000"/>
                        </a:lnSpc>
                        <a:spcBef>
                          <a:spcPts val="0"/>
                        </a:spcBef>
                        <a:spcAft>
                          <a:spcPts val="0"/>
                        </a:spcAft>
                        <a:buNone/>
                      </a:pPr>
                      <a:r>
                        <a:rPr lang="zh-TW" altLang="en-US" sz="1200" b="1" i="0" u="none" strike="sngStrike" baseline="0" noProof="0">
                          <a:solidFill>
                            <a:srgbClr val="0000FF"/>
                          </a:solidFill>
                          <a:latin typeface="Microsoft JhengHei"/>
                          <a:ea typeface="Microsoft JhengHei"/>
                          <a:cs typeface="Calibri"/>
                        </a:rPr>
                        <a:t>中華</a:t>
                      </a:r>
                      <a:endParaRPr lang="en-US" altLang="zh-TW" sz="1200" b="1" i="0" u="none" strike="sngStrike" baseline="0" noProof="0">
                        <a:solidFill>
                          <a:srgbClr val="0000FF"/>
                        </a:solidFill>
                        <a:latin typeface="Microsoft JhengHei"/>
                        <a:ea typeface="Microsoft JhengHei"/>
                        <a:cs typeface="Calibri"/>
                      </a:endParaRPr>
                    </a:p>
                    <a:p>
                      <a:pPr marL="0" marR="0" lvl="0" indent="0" algn="ctr">
                        <a:lnSpc>
                          <a:spcPct val="100000"/>
                        </a:lnSpc>
                        <a:spcBef>
                          <a:spcPts val="0"/>
                        </a:spcBef>
                        <a:spcAft>
                          <a:spcPts val="0"/>
                        </a:spcAft>
                        <a:buNone/>
                      </a:pPr>
                      <a:r>
                        <a:rPr lang="zh-TW" altLang="en-US" sz="1200" b="1" i="0" u="none" strike="sngStrike" baseline="0" noProof="0">
                          <a:solidFill>
                            <a:srgbClr val="0000FF"/>
                          </a:solidFill>
                          <a:latin typeface="Microsoft JhengHei"/>
                          <a:ea typeface="Microsoft JhengHei"/>
                          <a:cs typeface="Calibri"/>
                        </a:rPr>
                        <a:t>郵政</a:t>
                      </a:r>
                      <a:endParaRPr lang="en-US" altLang="zh-TW" sz="1200" b="0" i="0" u="none" strike="sngStrike" baseline="0" noProof="0">
                        <a:solidFill>
                          <a:srgbClr val="0000FF"/>
                        </a:solidFill>
                        <a:latin typeface="Microsoft JhengHei"/>
                        <a:ea typeface="Microsoft JhengHei"/>
                        <a:cs typeface="Calibri"/>
                      </a:endParaRPr>
                    </a:p>
                    <a:p>
                      <a:pPr marL="0" marR="0" lvl="0" indent="0" algn="ctr">
                        <a:lnSpc>
                          <a:spcPct val="100000"/>
                        </a:lnSpc>
                        <a:spcBef>
                          <a:spcPts val="0"/>
                        </a:spcBef>
                        <a:spcAft>
                          <a:spcPts val="0"/>
                        </a:spcAft>
                        <a:buNone/>
                      </a:pPr>
                      <a:r>
                        <a:rPr lang="en-US" altLang="zh-TW" sz="1200" b="1" i="0" u="none" strike="sngStrike" baseline="0" noProof="0">
                          <a:solidFill>
                            <a:srgbClr val="0000FF"/>
                          </a:solidFill>
                          <a:latin typeface="Microsoft JhengHei"/>
                          <a:ea typeface="微軟正黑體"/>
                          <a:cs typeface="Calibri"/>
                        </a:rPr>
                        <a:t>(H200)</a:t>
                      </a:r>
                      <a:endParaRPr lang="zh-TW" altLang="en-US" sz="1200" b="1" strike="sngStrike">
                        <a:solidFill>
                          <a:srgbClr val="0000FF"/>
                        </a:solidFill>
                        <a:latin typeface="Microsoft JhengHei"/>
                        <a:ea typeface="微軟正黑體"/>
                        <a:cs typeface="Calibri"/>
                      </a:endParaRPr>
                    </a:p>
                  </a:txBody>
                  <a:tcPr marL="0" marR="0" marT="0" marB="0" anchor="ctr">
                    <a:lnR w="12700" cap="flat" cmpd="sng" algn="ctr">
                      <a:solidFill>
                        <a:schemeClr val="dk1"/>
                      </a:solidFill>
                      <a:prstDash val="solid"/>
                      <a:round/>
                      <a:headEnd type="none" w="med" len="med"/>
                      <a:tailEnd type="none" w="med" len="med"/>
                    </a:lnR>
                    <a:lnT w="12700" cap="flat" cmpd="sng" algn="ctr">
                      <a:solidFill>
                        <a:schemeClr val="dk1"/>
                      </a:solidFill>
                      <a:prstDash val="solid"/>
                      <a:round/>
                      <a:headEnd type="none" w="med" len="med"/>
                      <a:tailEnd type="none" w="med" len="med"/>
                    </a:lnT>
                    <a:lnB w="12700" cap="flat" cmpd="sng" algn="ctr">
                      <a:solidFill>
                        <a:schemeClr val="dk1"/>
                      </a:solidFill>
                      <a:prstDash val="solid"/>
                      <a:round/>
                      <a:headEnd type="none" w="med" len="med"/>
                      <a:tailEnd type="none" w="med" len="med"/>
                    </a:lnB>
                    <a:noFill/>
                  </a:tcPr>
                </a:tc>
                <a:tc>
                  <a:txBody>
                    <a:bodyPr/>
                    <a:lstStyle/>
                    <a:p>
                      <a:pPr marL="0" marR="0" lvl="0" indent="0" algn="just" rtl="0">
                        <a:lnSpc>
                          <a:spcPct val="100000"/>
                        </a:lnSpc>
                        <a:spcBef>
                          <a:spcPts val="0"/>
                        </a:spcBef>
                        <a:spcAft>
                          <a:spcPts val="0"/>
                        </a:spcAft>
                        <a:buClr>
                          <a:schemeClr val="dk1"/>
                        </a:buClr>
                        <a:buSzPts val="1500"/>
                        <a:buFont typeface="Microsoft JhengHei"/>
                        <a:buNone/>
                      </a:pPr>
                      <a:r>
                        <a:rPr lang="zh-TW" altLang="en-US" sz="1200" b="1" i="0" u="none" strike="sngStrike" baseline="0">
                          <a:solidFill>
                            <a:srgbClr val="0000FF"/>
                          </a:solidFill>
                          <a:effectLst/>
                          <a:latin typeface="Microsoft JhengHei"/>
                          <a:ea typeface="Microsoft JhengHei"/>
                          <a:cs typeface="Calibri"/>
                        </a:rPr>
                        <a:t>郵政會員點數營運暨行動郵局</a:t>
                      </a:r>
                      <a:r>
                        <a:rPr lang="en-US" altLang="zh-TW" sz="1200" b="1" i="0" u="none" strike="sngStrike" baseline="0">
                          <a:solidFill>
                            <a:srgbClr val="0000FF"/>
                          </a:solidFill>
                          <a:effectLst/>
                          <a:latin typeface="Microsoft JhengHei"/>
                          <a:ea typeface="微軟正黑體"/>
                          <a:cs typeface="Calibri"/>
                        </a:rPr>
                        <a:t>APP</a:t>
                      </a:r>
                      <a:r>
                        <a:rPr lang="zh-TW" altLang="en-US" sz="1200" b="1" i="0" u="none" strike="sngStrike" baseline="0">
                          <a:solidFill>
                            <a:srgbClr val="0000FF"/>
                          </a:solidFill>
                          <a:effectLst/>
                          <a:latin typeface="Microsoft JhengHei"/>
                          <a:ea typeface="Microsoft JhengHei"/>
                          <a:cs typeface="Calibri"/>
                        </a:rPr>
                        <a:t>創新項目顧問服務案</a:t>
                      </a:r>
                      <a:endParaRPr lang="en-US" altLang="zh-TW" sz="1200" b="1" i="0" u="none" strike="sngStrike" baseline="0">
                        <a:solidFill>
                          <a:srgbClr val="0000FF"/>
                        </a:solidFill>
                        <a:effectLst/>
                        <a:latin typeface="Microsoft JhengHei"/>
                        <a:ea typeface="Microsoft JhengHei"/>
                        <a:cs typeface="Calibri"/>
                      </a:endParaRPr>
                    </a:p>
                  </a:txBody>
                  <a:tcPr marL="0" marR="0" marT="0" marB="0" anchor="ctr">
                    <a:lnL w="12700" cap="flat" cmpd="sng" algn="ctr">
                      <a:solidFill>
                        <a:schemeClr val="dk1"/>
                      </a:solidFill>
                      <a:prstDash val="solid"/>
                      <a:round/>
                      <a:headEnd type="none" w="med" len="med"/>
                      <a:tailEnd type="none" w="med" len="med"/>
                    </a:lnL>
                    <a:lnR w="12700" cap="flat" cmpd="sng" algn="ctr">
                      <a:solidFill>
                        <a:schemeClr val="dk1"/>
                      </a:solidFill>
                      <a:prstDash val="solid"/>
                      <a:round/>
                      <a:headEnd type="none" w="med" len="med"/>
                      <a:tailEnd type="none" w="med" len="med"/>
                    </a:lnR>
                    <a:lnT w="12700" cap="flat" cmpd="sng" algn="ctr">
                      <a:solidFill>
                        <a:schemeClr val="dk1"/>
                      </a:solidFill>
                      <a:prstDash val="solid"/>
                      <a:round/>
                      <a:headEnd type="none" w="med" len="med"/>
                      <a:tailEnd type="none" w="med" len="med"/>
                    </a:lnT>
                    <a:lnB w="12700" cap="flat" cmpd="sng" algn="ctr">
                      <a:solidFill>
                        <a:schemeClr val="dk1"/>
                      </a:solidFill>
                      <a:prstDash val="solid"/>
                      <a:round/>
                      <a:headEnd type="none" w="med" len="med"/>
                      <a:tailEnd type="none" w="med" len="med"/>
                    </a:lnB>
                    <a:noFill/>
                  </a:tcPr>
                </a:tc>
                <a:tc>
                  <a:txBody>
                    <a:bodyPr/>
                    <a:lstStyle/>
                    <a:p>
                      <a:pPr marL="0" marR="0" lvl="0" indent="0" algn="ctr" rtl="0">
                        <a:lnSpc>
                          <a:spcPct val="100000"/>
                        </a:lnSpc>
                        <a:spcBef>
                          <a:spcPts val="0"/>
                        </a:spcBef>
                        <a:spcAft>
                          <a:spcPts val="0"/>
                        </a:spcAft>
                        <a:buClr>
                          <a:schemeClr val="dk1"/>
                        </a:buClr>
                        <a:buSzPts val="1500"/>
                        <a:buFont typeface="Microsoft JhengHei"/>
                        <a:buNone/>
                      </a:pPr>
                      <a:r>
                        <a:rPr lang="en-US" altLang="zh-TW" sz="1200" b="1" u="none" strike="sngStrike" cap="none" baseline="0">
                          <a:solidFill>
                            <a:srgbClr val="0000FF"/>
                          </a:solidFill>
                          <a:latin typeface="Microsoft JhengHei"/>
                          <a:ea typeface="微軟正黑體"/>
                          <a:cs typeface="Calibri"/>
                          <a:sym typeface="Microsoft JhengHei"/>
                        </a:rPr>
                        <a:t>1,500</a:t>
                      </a:r>
                      <a:endParaRPr lang="zh-TW" altLang="en-US" sz="1200" b="1" u="none" strike="sngStrike" cap="none" baseline="0">
                        <a:solidFill>
                          <a:srgbClr val="0000FF"/>
                        </a:solidFill>
                        <a:latin typeface="Microsoft JhengHei"/>
                        <a:ea typeface="微軟正黑體"/>
                        <a:cs typeface="Calibri"/>
                        <a:sym typeface="Microsoft JhengHei"/>
                      </a:endParaRPr>
                    </a:p>
                  </a:txBody>
                  <a:tcPr marL="0" marR="0" marT="0" marB="0" anchor="ctr">
                    <a:lnL w="12700" cap="flat" cmpd="sng" algn="ctr">
                      <a:solidFill>
                        <a:schemeClr val="dk1"/>
                      </a:solidFill>
                      <a:prstDash val="solid"/>
                      <a:round/>
                      <a:headEnd type="none" w="med" len="med"/>
                      <a:tailEnd type="none" w="med" len="med"/>
                    </a:lnL>
                    <a:lnR w="12700" cap="flat" cmpd="sng" algn="ctr">
                      <a:solidFill>
                        <a:schemeClr val="dk1"/>
                      </a:solidFill>
                      <a:prstDash val="solid"/>
                      <a:round/>
                      <a:headEnd type="none" w="med" len="med"/>
                      <a:tailEnd type="none" w="med" len="med"/>
                    </a:lnR>
                    <a:lnT w="12700" cap="flat" cmpd="sng" algn="ctr">
                      <a:solidFill>
                        <a:schemeClr val="dk1"/>
                      </a:solidFill>
                      <a:prstDash val="solid"/>
                      <a:round/>
                      <a:headEnd type="none" w="med" len="med"/>
                      <a:tailEnd type="none" w="med" len="med"/>
                    </a:lnT>
                    <a:lnB w="12700" cap="flat" cmpd="sng" algn="ctr">
                      <a:solidFill>
                        <a:schemeClr val="dk1"/>
                      </a:solidFill>
                      <a:prstDash val="solid"/>
                      <a:round/>
                      <a:headEnd type="none" w="med" len="med"/>
                      <a:tailEnd type="none" w="med" len="med"/>
                    </a:lnB>
                    <a:noFill/>
                  </a:tcPr>
                </a:tc>
                <a:tc>
                  <a:txBody>
                    <a:bodyPr/>
                    <a:lstStyle/>
                    <a:p>
                      <a:pPr marL="0" marR="0" lvl="0" indent="0" algn="ctr" defTabSz="844083" rtl="0" eaLnBrk="1" fontAlgn="auto" latinLnBrk="0" hangingPunct="1">
                        <a:lnSpc>
                          <a:spcPct val="100000"/>
                        </a:lnSpc>
                        <a:spcBef>
                          <a:spcPts val="0"/>
                        </a:spcBef>
                        <a:spcAft>
                          <a:spcPts val="0"/>
                        </a:spcAft>
                        <a:buClrTx/>
                        <a:buSzPts val="1500"/>
                        <a:buFont typeface="Microsoft JhengHei"/>
                        <a:buNone/>
                        <a:tabLst/>
                        <a:defRPr/>
                      </a:pPr>
                      <a:r>
                        <a:rPr lang="en-US" altLang="zh-TW" sz="1200" b="1" u="none" strike="sngStrike" cap="none">
                          <a:solidFill>
                            <a:srgbClr val="0000FF"/>
                          </a:solidFill>
                          <a:latin typeface="Microsoft JhengHei"/>
                          <a:ea typeface="微軟正黑體"/>
                          <a:cs typeface="Calibri"/>
                          <a:sym typeface="Microsoft JhengHei"/>
                        </a:rPr>
                        <a:t>10</a:t>
                      </a:r>
                      <a:r>
                        <a:rPr lang="zh-TW" altLang="en-US" sz="1200" b="1" u="none" strike="sngStrike" cap="none">
                          <a:solidFill>
                            <a:srgbClr val="0000FF"/>
                          </a:solidFill>
                          <a:latin typeface="Microsoft JhengHei"/>
                          <a:ea typeface="Microsoft JhengHei"/>
                          <a:cs typeface="Calibri"/>
                          <a:sym typeface="Microsoft JhengHei"/>
                        </a:rPr>
                        <a:t>月</a:t>
                      </a:r>
                      <a:endParaRPr lang="en-US" altLang="zh-TW" sz="1200" b="1" u="none" strike="sngStrike" cap="none">
                        <a:solidFill>
                          <a:srgbClr val="0000FF"/>
                        </a:solidFill>
                        <a:latin typeface="Microsoft JhengHei"/>
                        <a:ea typeface="Microsoft JhengHei"/>
                        <a:cs typeface="Calibri"/>
                        <a:sym typeface="Microsoft JhengHei"/>
                      </a:endParaRPr>
                    </a:p>
                  </a:txBody>
                  <a:tcPr marL="0" marR="0" marT="0" marB="0" anchor="ctr">
                    <a:lnL w="12700" cap="flat" cmpd="sng" algn="ctr">
                      <a:solidFill>
                        <a:schemeClr val="dk1"/>
                      </a:solidFill>
                      <a:prstDash val="solid"/>
                      <a:round/>
                      <a:headEnd type="none" w="med" len="med"/>
                      <a:tailEnd type="none" w="med" len="med"/>
                    </a:lnL>
                    <a:lnR w="12700" cap="flat" cmpd="sng" algn="ctr">
                      <a:solidFill>
                        <a:schemeClr val="dk1"/>
                      </a:solidFill>
                      <a:prstDash val="solid"/>
                      <a:round/>
                      <a:headEnd type="none" w="med" len="med"/>
                      <a:tailEnd type="none" w="med" len="med"/>
                    </a:lnR>
                    <a:lnT w="12700" cap="flat" cmpd="sng" algn="ctr">
                      <a:solidFill>
                        <a:schemeClr val="dk1"/>
                      </a:solidFill>
                      <a:prstDash val="solid"/>
                      <a:round/>
                      <a:headEnd type="none" w="med" len="med"/>
                      <a:tailEnd type="none" w="med" len="med"/>
                    </a:lnT>
                    <a:lnB w="12700" cap="flat" cmpd="sng" algn="ctr">
                      <a:solidFill>
                        <a:schemeClr val="dk1"/>
                      </a:solidFill>
                      <a:prstDash val="solid"/>
                      <a:round/>
                      <a:headEnd type="none" w="med" len="med"/>
                      <a:tailEnd type="none" w="med" len="med"/>
                    </a:lnB>
                    <a:noFill/>
                  </a:tcPr>
                </a:tc>
                <a:tc>
                  <a:txBody>
                    <a:bodyPr/>
                    <a:lstStyle/>
                    <a:p>
                      <a:pPr marL="17780" marR="0" lvl="0" indent="0" algn="just" rtl="0" eaLnBrk="1" fontAlgn="auto" latinLnBrk="0" hangingPunct="1">
                        <a:lnSpc>
                          <a:spcPct val="100000"/>
                        </a:lnSpc>
                        <a:spcBef>
                          <a:spcPts val="0"/>
                        </a:spcBef>
                        <a:spcAft>
                          <a:spcPts val="0"/>
                        </a:spcAft>
                        <a:buClr>
                          <a:schemeClr val="dk1"/>
                        </a:buClr>
                        <a:buSzPts val="1500"/>
                        <a:buFont typeface="Arial" panose="020B0604020202020204" pitchFamily="34" charset="0"/>
                        <a:buNone/>
                      </a:pPr>
                      <a:r>
                        <a:rPr lang="zh-TW" altLang="en-US" sz="1200" b="1" i="0" u="none" strike="sngStrike" kern="1200" cap="none">
                          <a:solidFill>
                            <a:srgbClr val="0000FF"/>
                          </a:solidFill>
                          <a:latin typeface="Microsoft JhengHei"/>
                          <a:ea typeface="Microsoft JhengHei"/>
                          <a:cs typeface="Calibri"/>
                        </a:rPr>
                        <a:t>備標中</a:t>
                      </a:r>
                      <a:endParaRPr lang="en-US" altLang="zh-TW" sz="1200" b="1" i="0" u="none" strike="sngStrike" kern="1200" cap="none">
                        <a:solidFill>
                          <a:srgbClr val="0000FF"/>
                        </a:solidFill>
                        <a:latin typeface="Microsoft JhengHei"/>
                        <a:ea typeface="Microsoft JhengHei"/>
                        <a:cs typeface="Calibri"/>
                      </a:endParaRPr>
                    </a:p>
                  </a:txBody>
                  <a:tcPr marL="0" marR="0" marT="0" marB="0" anchor="ctr">
                    <a:lnL w="12700" cap="flat" cmpd="sng" algn="ctr">
                      <a:solidFill>
                        <a:schemeClr val="dk1"/>
                      </a:solidFill>
                      <a:prstDash val="solid"/>
                      <a:round/>
                      <a:headEnd type="none" w="med" len="med"/>
                      <a:tailEnd type="none" w="med" len="med"/>
                    </a:lnL>
                    <a:lnR w="12700" cap="flat" cmpd="sng" algn="ctr">
                      <a:solidFill>
                        <a:schemeClr val="dk1"/>
                      </a:solidFill>
                      <a:prstDash val="solid"/>
                      <a:round/>
                      <a:headEnd type="none" w="med" len="med"/>
                      <a:tailEnd type="none" w="med" len="med"/>
                    </a:lnR>
                    <a:lnT w="12700" cap="flat" cmpd="sng" algn="ctr">
                      <a:solidFill>
                        <a:schemeClr val="dk1"/>
                      </a:solidFill>
                      <a:prstDash val="solid"/>
                      <a:round/>
                      <a:headEnd type="none" w="med" len="med"/>
                      <a:tailEnd type="none" w="med" len="med"/>
                    </a:lnT>
                    <a:lnB w="12700" cap="flat" cmpd="sng" algn="ctr">
                      <a:solidFill>
                        <a:schemeClr val="dk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
                          <a:schemeClr val="dk1"/>
                        </a:buClr>
                        <a:buSzPts val="1500"/>
                        <a:buFont typeface="Microsoft JhengHei"/>
                        <a:buNone/>
                        <a:tabLst/>
                        <a:defRPr/>
                      </a:pPr>
                      <a:r>
                        <a:rPr lang="zh-TW" altLang="zh-TW" sz="1200" b="1" i="0" u="none" strike="sngStrike" noProof="0">
                          <a:solidFill>
                            <a:srgbClr val="0000FF"/>
                          </a:solidFill>
                          <a:effectLst/>
                          <a:latin typeface="Microsoft JhengHei"/>
                          <a:ea typeface="Microsoft JhengHei"/>
                          <a:cs typeface="Calibri"/>
                        </a:rPr>
                        <a:t>毓瑩</a:t>
                      </a:r>
                      <a:r>
                        <a:rPr lang="en-US" altLang="zh-TW" sz="1200" b="1" i="0" u="none" strike="sngStrike" noProof="0">
                          <a:solidFill>
                            <a:srgbClr val="0000FF"/>
                          </a:solidFill>
                          <a:effectLst/>
                          <a:latin typeface="Microsoft JhengHei"/>
                          <a:ea typeface="微軟正黑體"/>
                          <a:cs typeface="Calibri"/>
                        </a:rPr>
                        <a:t>/</a:t>
                      </a:r>
                      <a:r>
                        <a:rPr lang="zh-TW" altLang="en-US" sz="1200" b="1" i="0" u="none" strike="sngStrike" noProof="0">
                          <a:solidFill>
                            <a:srgbClr val="0000FF"/>
                          </a:solidFill>
                          <a:effectLst/>
                          <a:latin typeface="Microsoft JhengHei"/>
                          <a:ea typeface="Microsoft JhengHei"/>
                          <a:cs typeface="Calibri"/>
                        </a:rPr>
                        <a:t>芳怡</a:t>
                      </a:r>
                      <a:endParaRPr lang="zh-TW" altLang="zh-TW" sz="1200" strike="sngStrike">
                        <a:solidFill>
                          <a:srgbClr val="0000FF"/>
                        </a:solidFill>
                        <a:latin typeface="Microsoft JhengHei"/>
                        <a:ea typeface="Microsoft JhengHei"/>
                        <a:cs typeface="Calibri"/>
                        <a:sym typeface="Microsoft JhengHei"/>
                      </a:endParaRPr>
                    </a:p>
                  </a:txBody>
                  <a:tcPr marL="0" marR="0" marT="0" marB="0" anchor="ctr">
                    <a:lnL w="12700" cap="flat" cmpd="sng" algn="ctr">
                      <a:solidFill>
                        <a:schemeClr val="dk1"/>
                      </a:solidFill>
                      <a:prstDash val="solid"/>
                      <a:round/>
                      <a:headEnd type="none" w="med" len="med"/>
                      <a:tailEnd type="none" w="med" len="med"/>
                    </a:lnL>
                    <a:lnR w="12700">
                      <a:solidFill>
                        <a:schemeClr val="dk1"/>
                      </a:solidFill>
                    </a:lnR>
                    <a:lnT w="12700" cap="flat" cmpd="sng" algn="ctr">
                      <a:solidFill>
                        <a:schemeClr val="dk1"/>
                      </a:solidFill>
                      <a:prstDash val="solid"/>
                      <a:round/>
                      <a:headEnd type="none" w="med" len="med"/>
                      <a:tailEnd type="none" w="med" len="med"/>
                    </a:lnT>
                    <a:lnB w="12700" cap="flat" cmpd="sng" algn="ctr">
                      <a:solidFill>
                        <a:schemeClr val="dk1"/>
                      </a:solidFill>
                      <a:prstDash val="solid"/>
                      <a:round/>
                      <a:headEnd type="none" w="med" len="med"/>
                      <a:tailEnd type="none" w="med" len="med"/>
                    </a:lnB>
                    <a:noFill/>
                  </a:tcPr>
                </a:tc>
                <a:extLst>
                  <a:ext uri="{0D108BD9-81ED-4DB2-BD59-A6C34878D82A}">
                    <a16:rowId xmlns:a16="http://schemas.microsoft.com/office/drawing/2014/main" val="1502371721"/>
                  </a:ext>
                </a:extLst>
              </a:tr>
              <a:tr h="0">
                <a:tc rowSpan="5">
                  <a:txBody>
                    <a:bodyPr/>
                    <a:lstStyle/>
                    <a:p>
                      <a:pPr marL="0" marR="0" lvl="0" indent="0" algn="ctr">
                        <a:lnSpc>
                          <a:spcPct val="100000"/>
                        </a:lnSpc>
                        <a:spcBef>
                          <a:spcPts val="0"/>
                        </a:spcBef>
                        <a:spcAft>
                          <a:spcPts val="0"/>
                        </a:spcAft>
                        <a:buNone/>
                      </a:pPr>
                      <a:r>
                        <a:rPr lang="zh-TW" altLang="en-US" sz="1200" b="1" i="0" u="none" strike="noStrike" noProof="0">
                          <a:solidFill>
                            <a:schemeClr val="tx1"/>
                          </a:solidFill>
                          <a:latin typeface="Calibri" panose="020F0502020204030204" pitchFamily="34" charset="0"/>
                          <a:ea typeface="微軟正黑體" panose="020B0604030504040204" pitchFamily="34" charset="-120"/>
                          <a:cs typeface="Calibri" panose="020F0502020204030204" pitchFamily="34" charset="0"/>
                        </a:rPr>
                        <a:t>努</a:t>
                      </a:r>
                      <a:endParaRPr lang="en-US" altLang="zh-TW" sz="1200" b="0" i="0" u="none" strike="noStrike" noProof="0">
                        <a:solidFill>
                          <a:srgbClr val="000000"/>
                        </a:solidFill>
                        <a:latin typeface="Calibri" panose="020F0502020204030204" pitchFamily="34" charset="0"/>
                        <a:ea typeface="微軟正黑體" panose="020B0604030504040204" pitchFamily="34" charset="-120"/>
                        <a:cs typeface="Calibri" panose="020F0502020204030204" pitchFamily="34" charset="0"/>
                      </a:endParaRPr>
                    </a:p>
                    <a:p>
                      <a:pPr marL="0" marR="0" lvl="0" indent="0" algn="ctr">
                        <a:lnSpc>
                          <a:spcPct val="100000"/>
                        </a:lnSpc>
                        <a:spcBef>
                          <a:spcPts val="0"/>
                        </a:spcBef>
                        <a:spcAft>
                          <a:spcPts val="0"/>
                        </a:spcAft>
                        <a:buNone/>
                      </a:pPr>
                      <a:r>
                        <a:rPr lang="zh-TW" altLang="en-US" sz="1200" b="1" i="0" u="none" strike="noStrike" noProof="0">
                          <a:solidFill>
                            <a:schemeClr val="tx1"/>
                          </a:solidFill>
                          <a:latin typeface="Calibri" panose="020F0502020204030204" pitchFamily="34" charset="0"/>
                          <a:ea typeface="微軟正黑體" panose="020B0604030504040204" pitchFamily="34" charset="-120"/>
                          <a:cs typeface="Calibri" panose="020F0502020204030204" pitchFamily="34" charset="0"/>
                        </a:rPr>
                        <a:t>力</a:t>
                      </a:r>
                      <a:endParaRPr lang="en-US" altLang="zh-TW" sz="1200" b="0" i="0" u="none" strike="noStrike" noProof="0">
                        <a:solidFill>
                          <a:srgbClr val="000000"/>
                        </a:solidFill>
                        <a:latin typeface="Calibri" panose="020F0502020204030204" pitchFamily="34" charset="0"/>
                        <a:ea typeface="微軟正黑體" panose="020B0604030504040204" pitchFamily="34" charset="-120"/>
                        <a:cs typeface="Calibri" panose="020F0502020204030204" pitchFamily="34" charset="0"/>
                      </a:endParaRPr>
                    </a:p>
                    <a:p>
                      <a:pPr marL="0" marR="0" lvl="0" indent="0" algn="ctr">
                        <a:lnSpc>
                          <a:spcPct val="100000"/>
                        </a:lnSpc>
                        <a:spcBef>
                          <a:spcPts val="0"/>
                        </a:spcBef>
                        <a:spcAft>
                          <a:spcPts val="0"/>
                        </a:spcAft>
                        <a:buNone/>
                      </a:pPr>
                      <a:r>
                        <a:rPr lang="zh-TW" altLang="en-US" sz="1200" b="1" i="0" u="none" strike="noStrike" noProof="0">
                          <a:solidFill>
                            <a:schemeClr val="tx1"/>
                          </a:solidFill>
                          <a:latin typeface="Calibri" panose="020F0502020204030204" pitchFamily="34" charset="0"/>
                          <a:ea typeface="微軟正黑體" panose="020B0604030504040204" pitchFamily="34" charset="-120"/>
                          <a:cs typeface="Calibri" panose="020F0502020204030204" pitchFamily="34" charset="0"/>
                        </a:rPr>
                        <a:t>中</a:t>
                      </a:r>
                      <a:endParaRPr lang="en-US" altLang="zh-TW" sz="1200" b="0" i="0" u="none" strike="noStrike" noProof="0">
                        <a:solidFill>
                          <a:srgbClr val="000000"/>
                        </a:solidFill>
                        <a:latin typeface="Calibri" panose="020F0502020204030204" pitchFamily="34" charset="0"/>
                        <a:ea typeface="微軟正黑體" panose="020B0604030504040204" pitchFamily="34" charset="-120"/>
                        <a:cs typeface="Calibri" panose="020F0502020204030204" pitchFamily="34" charset="0"/>
                      </a:endParaRPr>
                    </a:p>
                    <a:p>
                      <a:pPr marL="0" marR="0" lvl="0" indent="0" algn="ctr">
                        <a:lnSpc>
                          <a:spcPct val="100000"/>
                        </a:lnSpc>
                        <a:spcBef>
                          <a:spcPts val="0"/>
                        </a:spcBef>
                        <a:spcAft>
                          <a:spcPts val="0"/>
                        </a:spcAft>
                        <a:buNone/>
                      </a:pPr>
                      <a:r>
                        <a:rPr lang="en-US" altLang="zh-TW" sz="1200" b="1" i="0" u="none" strike="noStrike" noProof="0">
                          <a:solidFill>
                            <a:schemeClr val="tx1"/>
                          </a:solidFill>
                          <a:latin typeface="Calibri" panose="020F0502020204030204" pitchFamily="34" charset="0"/>
                          <a:ea typeface="微軟正黑體" panose="020B0604030504040204" pitchFamily="34" charset="-120"/>
                          <a:cs typeface="Calibri" panose="020F0502020204030204" pitchFamily="34" charset="0"/>
                        </a:rPr>
                        <a:t>50%</a:t>
                      </a:r>
                      <a:endParaRPr lang="zh-TW" altLang="en-US" sz="1200">
                        <a:latin typeface="Calibri" panose="020F0502020204030204" pitchFamily="34" charset="0"/>
                        <a:ea typeface="微軟正黑體" panose="020B0604030504040204" pitchFamily="34" charset="-120"/>
                        <a:cs typeface="Calibri" panose="020F0502020204030204" pitchFamily="34" charset="0"/>
                        <a:sym typeface="Microsoft JhengHei"/>
                      </a:endParaRPr>
                    </a:p>
                  </a:txBody>
                  <a:tcPr marL="0" marR="0" marT="0" marB="0" anchor="ctr">
                    <a:lnL w="12700" cap="flat" cmpd="sng" algn="ctr">
                      <a:solidFill>
                        <a:schemeClr val="dk1"/>
                      </a:solidFill>
                      <a:prstDash val="solid"/>
                      <a:round/>
                      <a:headEnd type="none" w="sm" len="sm"/>
                      <a:tailEnd type="none" w="sm" len="sm"/>
                    </a:lnL>
                    <a:lnB w="12700" cap="flat" cmpd="sng" algn="ctr">
                      <a:solidFill>
                        <a:schemeClr val="dk1"/>
                      </a:solidFill>
                      <a:prstDash val="solid"/>
                      <a:round/>
                      <a:headEnd type="none" w="sm" len="sm"/>
                      <a:tailEnd type="none" w="sm" len="sm"/>
                    </a:lnB>
                    <a:solidFill>
                      <a:schemeClr val="accent4">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zh-TW" altLang="en-US" sz="1200" b="1">
                          <a:solidFill>
                            <a:schemeClr val="tx1"/>
                          </a:solidFill>
                          <a:latin typeface="Microsoft JhengHei"/>
                          <a:ea typeface="Microsoft JhengHei"/>
                          <a:cs typeface="Calibri"/>
                        </a:rPr>
                        <a:t>巨鷗</a:t>
                      </a:r>
                      <a:r>
                        <a:rPr lang="en-US" altLang="zh-TW" sz="1200" b="1">
                          <a:solidFill>
                            <a:schemeClr val="tx1"/>
                          </a:solidFill>
                          <a:latin typeface="Microsoft JhengHei"/>
                          <a:ea typeface="微軟正黑體"/>
                          <a:cs typeface="Calibri"/>
                        </a:rPr>
                        <a:t>1</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TW" sz="1200" b="1">
                          <a:solidFill>
                            <a:schemeClr val="tx1"/>
                          </a:solidFill>
                          <a:latin typeface="Microsoft JhengHei"/>
                          <a:ea typeface="微軟正黑體"/>
                          <a:cs typeface="Calibri"/>
                        </a:rPr>
                        <a:t>(H200)</a:t>
                      </a:r>
                      <a:endParaRPr lang="zh-TW" altLang="en-US" sz="1200" b="1">
                        <a:solidFill>
                          <a:schemeClr val="tx1"/>
                        </a:solidFill>
                        <a:latin typeface="Microsoft JhengHei"/>
                        <a:ea typeface="微軟正黑體"/>
                        <a:cs typeface="Calibri"/>
                      </a:endParaRPr>
                    </a:p>
                  </a:txBody>
                  <a:tcPr marL="0" marR="0" marT="0" marB="0" anchor="ctr">
                    <a:lnR w="12700" cap="flat" cmpd="sng" algn="ctr">
                      <a:solidFill>
                        <a:schemeClr val="dk1"/>
                      </a:solidFill>
                      <a:prstDash val="solid"/>
                      <a:round/>
                      <a:headEnd type="none" w="med" len="med"/>
                      <a:tailEnd type="none" w="med" len="med"/>
                    </a:lnR>
                    <a:lnT w="12700" cap="flat" cmpd="sng" algn="ctr">
                      <a:solidFill>
                        <a:schemeClr val="dk1"/>
                      </a:solidFill>
                      <a:prstDash val="solid"/>
                      <a:round/>
                      <a:headEnd type="none" w="med" len="med"/>
                      <a:tailEnd type="none" w="med" len="med"/>
                    </a:lnT>
                    <a:lnB w="12700">
                      <a:solidFill>
                        <a:schemeClr val="dk1"/>
                      </a:solidFill>
                    </a:lnB>
                    <a:noFill/>
                  </a:tcPr>
                </a:tc>
                <a:tc>
                  <a:txBody>
                    <a:bodyPr/>
                    <a:lstStyle/>
                    <a:p>
                      <a:pPr marL="0" marR="0" lvl="0" indent="0" algn="just" rtl="0">
                        <a:lnSpc>
                          <a:spcPct val="100000"/>
                        </a:lnSpc>
                        <a:spcBef>
                          <a:spcPts val="0"/>
                        </a:spcBef>
                        <a:spcAft>
                          <a:spcPts val="0"/>
                        </a:spcAft>
                        <a:buClr>
                          <a:schemeClr val="dk1"/>
                        </a:buClr>
                        <a:buSzPts val="1500"/>
                        <a:buFont typeface="Microsoft JhengHei"/>
                        <a:buNone/>
                      </a:pPr>
                      <a:r>
                        <a:rPr lang="zh-TW" altLang="en-US" sz="1200" b="1" i="0" u="none" strike="noStrike" baseline="0">
                          <a:solidFill>
                            <a:schemeClr val="tx1"/>
                          </a:solidFill>
                          <a:effectLst/>
                          <a:latin typeface="Microsoft JhengHei"/>
                          <a:ea typeface="Microsoft JhengHei"/>
                          <a:cs typeface="Calibri"/>
                        </a:rPr>
                        <a:t>文化部花蓮文創園區 </a:t>
                      </a:r>
                      <a:r>
                        <a:rPr lang="en-US" altLang="zh-TW" sz="1200" b="1" i="0" u="none" strike="noStrike" baseline="0">
                          <a:solidFill>
                            <a:schemeClr val="tx1"/>
                          </a:solidFill>
                          <a:effectLst/>
                          <a:latin typeface="Microsoft JhengHei"/>
                          <a:ea typeface="微軟正黑體"/>
                          <a:cs typeface="Calibri"/>
                        </a:rPr>
                        <a:t>BOO</a:t>
                      </a:r>
                    </a:p>
                  </a:txBody>
                  <a:tcPr marL="0" marR="0" marT="0" marB="0" anchor="ctr">
                    <a:lnL w="12700" cap="flat" cmpd="sng" algn="ctr">
                      <a:solidFill>
                        <a:schemeClr val="dk1"/>
                      </a:solidFill>
                      <a:prstDash val="solid"/>
                      <a:round/>
                      <a:headEnd type="none" w="med" len="med"/>
                      <a:tailEnd type="none" w="med" len="med"/>
                    </a:lnL>
                    <a:lnR w="12700" cap="flat" cmpd="sng" algn="ctr">
                      <a:solidFill>
                        <a:schemeClr val="dk1"/>
                      </a:solidFill>
                      <a:prstDash val="solid"/>
                      <a:round/>
                      <a:headEnd type="none" w="med" len="med"/>
                      <a:tailEnd type="none" w="med" len="med"/>
                    </a:lnR>
                    <a:lnT w="12700" cap="flat" cmpd="sng" algn="ctr">
                      <a:solidFill>
                        <a:schemeClr val="dk1"/>
                      </a:solidFill>
                      <a:prstDash val="solid"/>
                      <a:round/>
                      <a:headEnd type="none" w="med" len="med"/>
                      <a:tailEnd type="none" w="med" len="med"/>
                    </a:lnT>
                    <a:lnB w="12700">
                      <a:solidFill>
                        <a:schemeClr val="dk1"/>
                      </a:solidFill>
                    </a:lnB>
                    <a:noFill/>
                  </a:tcPr>
                </a:tc>
                <a:tc>
                  <a:txBody>
                    <a:bodyPr/>
                    <a:lstStyle/>
                    <a:p>
                      <a:pPr marL="0" marR="0" lvl="0" indent="0" algn="ctr" rtl="0">
                        <a:lnSpc>
                          <a:spcPct val="100000"/>
                        </a:lnSpc>
                        <a:spcBef>
                          <a:spcPts val="0"/>
                        </a:spcBef>
                        <a:spcAft>
                          <a:spcPts val="0"/>
                        </a:spcAft>
                        <a:buClr>
                          <a:schemeClr val="dk1"/>
                        </a:buClr>
                        <a:buSzPts val="1500"/>
                        <a:buFont typeface="Microsoft JhengHei"/>
                        <a:buNone/>
                      </a:pPr>
                      <a:r>
                        <a:rPr lang="en-US" altLang="zh-TW" sz="1200" b="1" u="none" strike="noStrike" cap="none" baseline="0">
                          <a:solidFill>
                            <a:schemeClr val="tx1"/>
                          </a:solidFill>
                          <a:latin typeface="Microsoft JhengHei"/>
                          <a:ea typeface="微軟正黑體"/>
                          <a:cs typeface="Calibri"/>
                          <a:sym typeface="Microsoft JhengHei"/>
                        </a:rPr>
                        <a:t>1,000</a:t>
                      </a:r>
                      <a:endParaRPr lang="zh-TW" altLang="en-US" sz="1200" b="1" u="none" strike="noStrike" cap="none" baseline="0">
                        <a:solidFill>
                          <a:schemeClr val="tx1"/>
                        </a:solidFill>
                        <a:latin typeface="Microsoft JhengHei"/>
                        <a:ea typeface="微軟正黑體"/>
                        <a:cs typeface="Calibri"/>
                        <a:sym typeface="Microsoft JhengHei"/>
                      </a:endParaRPr>
                    </a:p>
                  </a:txBody>
                  <a:tcPr marL="0" marR="0" marT="0" marB="0" anchor="ctr">
                    <a:lnL w="12700" cap="flat" cmpd="sng" algn="ctr">
                      <a:solidFill>
                        <a:schemeClr val="dk1"/>
                      </a:solidFill>
                      <a:prstDash val="solid"/>
                      <a:round/>
                      <a:headEnd type="none" w="med" len="med"/>
                      <a:tailEnd type="none" w="med" len="med"/>
                    </a:lnL>
                    <a:lnR w="12700" cap="flat" cmpd="sng" algn="ctr">
                      <a:solidFill>
                        <a:schemeClr val="dk1"/>
                      </a:solidFill>
                      <a:prstDash val="solid"/>
                      <a:round/>
                      <a:headEnd type="none" w="med" len="med"/>
                      <a:tailEnd type="none" w="med" len="med"/>
                    </a:lnR>
                    <a:lnT w="12700" cap="flat" cmpd="sng" algn="ctr">
                      <a:solidFill>
                        <a:schemeClr val="dk1"/>
                      </a:solidFill>
                      <a:prstDash val="solid"/>
                      <a:round/>
                      <a:headEnd type="none" w="med" len="med"/>
                      <a:tailEnd type="none" w="med" len="med"/>
                    </a:lnT>
                    <a:lnB w="12700">
                      <a:solidFill>
                        <a:schemeClr val="dk1"/>
                      </a:solidFill>
                    </a:lnB>
                    <a:noFill/>
                  </a:tcPr>
                </a:tc>
                <a:tc>
                  <a:txBody>
                    <a:bodyPr/>
                    <a:lstStyle/>
                    <a:p>
                      <a:pPr marL="0" marR="0" lvl="0" indent="0" algn="ctr" defTabSz="844083" rtl="0">
                        <a:lnSpc>
                          <a:spcPct val="100000"/>
                        </a:lnSpc>
                        <a:spcBef>
                          <a:spcPts val="0"/>
                        </a:spcBef>
                        <a:spcAft>
                          <a:spcPts val="0"/>
                        </a:spcAft>
                        <a:buSzPts val="1500"/>
                        <a:buFont typeface="Microsoft JhengHei"/>
                        <a:buNone/>
                        <a:tabLst/>
                        <a:defRPr/>
                      </a:pPr>
                      <a:r>
                        <a:rPr lang="en-US" altLang="zh-TW" sz="1200" b="1" u="none" strike="noStrike" cap="none">
                          <a:solidFill>
                            <a:schemeClr val="tx1"/>
                          </a:solidFill>
                          <a:latin typeface="Microsoft JhengHei"/>
                          <a:ea typeface="微軟正黑體"/>
                          <a:cs typeface="Calibri"/>
                        </a:rPr>
                        <a:t>Q4</a:t>
                      </a:r>
                      <a:endParaRPr lang="zh-TW" altLang="en-US" sz="1200">
                        <a:solidFill>
                          <a:schemeClr val="tx1"/>
                        </a:solidFill>
                        <a:latin typeface="Microsoft JhengHei"/>
                        <a:ea typeface="微軟正黑體"/>
                        <a:cs typeface="Calibri"/>
                        <a:sym typeface="Microsoft JhengHei"/>
                      </a:endParaRPr>
                    </a:p>
                  </a:txBody>
                  <a:tcPr marL="0" marR="0" marT="0" marB="0" anchor="ctr">
                    <a:lnL w="12700" cap="flat" cmpd="sng" algn="ctr">
                      <a:solidFill>
                        <a:schemeClr val="dk1"/>
                      </a:solidFill>
                      <a:prstDash val="solid"/>
                      <a:round/>
                      <a:headEnd type="none" w="med" len="med"/>
                      <a:tailEnd type="none" w="med" len="med"/>
                    </a:lnL>
                    <a:lnR w="12700" cap="flat" cmpd="sng" algn="ctr">
                      <a:solidFill>
                        <a:schemeClr val="dk1"/>
                      </a:solidFill>
                      <a:prstDash val="solid"/>
                      <a:round/>
                      <a:headEnd type="none" w="med" len="med"/>
                      <a:tailEnd type="none" w="med" len="med"/>
                    </a:lnR>
                    <a:lnT w="12700" cap="flat" cmpd="sng" algn="ctr">
                      <a:solidFill>
                        <a:schemeClr val="dk1"/>
                      </a:solidFill>
                      <a:prstDash val="solid"/>
                      <a:round/>
                      <a:headEnd type="none" w="med" len="med"/>
                      <a:tailEnd type="none" w="med" len="med"/>
                    </a:lnT>
                    <a:lnB w="12700">
                      <a:solidFill>
                        <a:schemeClr val="dk1"/>
                      </a:solidFill>
                    </a:lnB>
                    <a:noFill/>
                  </a:tcPr>
                </a:tc>
                <a:tc>
                  <a:txBody>
                    <a:bodyPr/>
                    <a:lstStyle/>
                    <a:p>
                      <a:pPr marL="17780" marR="0" lvl="0" indent="0" algn="just" rtl="0" eaLnBrk="1" fontAlgn="auto" latinLnBrk="0" hangingPunct="1">
                        <a:lnSpc>
                          <a:spcPct val="100000"/>
                        </a:lnSpc>
                        <a:spcBef>
                          <a:spcPts val="0"/>
                        </a:spcBef>
                        <a:spcAft>
                          <a:spcPts val="0"/>
                        </a:spcAft>
                        <a:buClr>
                          <a:schemeClr val="dk1"/>
                        </a:buClr>
                        <a:buSzPts val="1500"/>
                        <a:buFont typeface="Arial" panose="020B0604020202020204" pitchFamily="34" charset="0"/>
                        <a:buNone/>
                      </a:pPr>
                      <a:r>
                        <a:rPr lang="en-US" altLang="zh-TW" sz="1200" b="1" i="0" u="none" strike="noStrike" kern="1200" cap="none" err="1">
                          <a:solidFill>
                            <a:schemeClr val="tx1"/>
                          </a:solidFill>
                          <a:latin typeface="Microsoft JhengHei"/>
                          <a:ea typeface="微軟正黑體"/>
                          <a:cs typeface="Calibri"/>
                        </a:rPr>
                        <a:t>與巨鷗及內部</a:t>
                      </a:r>
                      <a:r>
                        <a:rPr lang="en-US" altLang="zh-TW" sz="1200" b="1" i="0" u="none" strike="noStrike" kern="1200" cap="none">
                          <a:solidFill>
                            <a:schemeClr val="tx1"/>
                          </a:solidFill>
                          <a:latin typeface="Microsoft JhengHei"/>
                          <a:ea typeface="微軟正黑體"/>
                          <a:cs typeface="Calibri"/>
                        </a:rPr>
                        <a:t>(</a:t>
                      </a:r>
                      <a:r>
                        <a:rPr lang="en-US" altLang="zh-TW" sz="1200" b="1" i="0" u="none" strike="noStrike" kern="1200" cap="none" err="1">
                          <a:solidFill>
                            <a:schemeClr val="tx1"/>
                          </a:solidFill>
                          <a:latin typeface="Microsoft JhengHei"/>
                          <a:ea typeface="微軟正黑體"/>
                          <a:cs typeface="Calibri"/>
                        </a:rPr>
                        <a:t>首榮</a:t>
                      </a:r>
                      <a:r>
                        <a:rPr lang="en-US" altLang="zh-TW" sz="1200" b="1" i="0" u="none" strike="noStrike" kern="1200" cap="none">
                          <a:solidFill>
                            <a:schemeClr val="tx1"/>
                          </a:solidFill>
                          <a:latin typeface="Microsoft JhengHei"/>
                          <a:ea typeface="微軟正黑體"/>
                          <a:cs typeface="Calibri"/>
                        </a:rPr>
                        <a:t>)</a:t>
                      </a:r>
                      <a:r>
                        <a:rPr lang="en-US" altLang="zh-TW" sz="1200" b="1" i="0" u="none" strike="noStrike" kern="1200" cap="none" err="1">
                          <a:solidFill>
                            <a:schemeClr val="tx1"/>
                          </a:solidFill>
                          <a:latin typeface="Microsoft JhengHei"/>
                          <a:ea typeface="微軟正黑體"/>
                          <a:cs typeface="Calibri"/>
                        </a:rPr>
                        <a:t>協調項目內容與執行方法</a:t>
                      </a:r>
                      <a:endParaRPr lang="en-US" altLang="zh-TW" sz="1200" b="1" i="0" u="none" strike="noStrike" kern="1200" cap="none">
                        <a:solidFill>
                          <a:schemeClr val="tx1"/>
                        </a:solidFill>
                        <a:latin typeface="Microsoft JhengHei"/>
                        <a:ea typeface="微軟正黑體"/>
                        <a:cs typeface="Calibri"/>
                      </a:endParaRPr>
                    </a:p>
                  </a:txBody>
                  <a:tcPr marL="0" marR="0" marT="0" marB="0" anchor="ctr">
                    <a:lnL w="12700" cap="flat" cmpd="sng" algn="ctr">
                      <a:solidFill>
                        <a:schemeClr val="dk1"/>
                      </a:solidFill>
                      <a:prstDash val="solid"/>
                      <a:round/>
                      <a:headEnd type="none" w="med" len="med"/>
                      <a:tailEnd type="none" w="med" len="med"/>
                    </a:lnL>
                    <a:lnR w="12700" cap="flat" cmpd="sng" algn="ctr">
                      <a:solidFill>
                        <a:schemeClr val="dk1"/>
                      </a:solidFill>
                      <a:prstDash val="solid"/>
                      <a:round/>
                      <a:headEnd type="none" w="med" len="med"/>
                      <a:tailEnd type="none" w="med" len="med"/>
                    </a:lnR>
                    <a:lnT w="12700" cap="flat" cmpd="sng" algn="ctr">
                      <a:solidFill>
                        <a:schemeClr val="dk1"/>
                      </a:solidFill>
                      <a:prstDash val="solid"/>
                      <a:round/>
                      <a:headEnd type="none" w="med" len="med"/>
                      <a:tailEnd type="none" w="med" len="med"/>
                    </a:lnT>
                    <a:lnB w="12700">
                      <a:solidFill>
                        <a:schemeClr val="dk1"/>
                      </a:solidFill>
                    </a:lnB>
                    <a:noFill/>
                  </a:tcPr>
                </a:tc>
                <a:tc>
                  <a:txBody>
                    <a:bodyPr/>
                    <a:lstStyle/>
                    <a:p>
                      <a:pPr marL="0" marR="0" lvl="0" indent="0" algn="ctr" defTabSz="914400" rtl="0" eaLnBrk="1" fontAlgn="auto" latinLnBrk="0" hangingPunct="1">
                        <a:lnSpc>
                          <a:spcPct val="100000"/>
                        </a:lnSpc>
                        <a:spcBef>
                          <a:spcPts val="0"/>
                        </a:spcBef>
                        <a:spcAft>
                          <a:spcPts val="0"/>
                        </a:spcAft>
                        <a:buClr>
                          <a:schemeClr val="dk1"/>
                        </a:buClr>
                        <a:buSzPts val="1500"/>
                        <a:buFont typeface="Microsoft JhengHei"/>
                        <a:buNone/>
                        <a:tabLst/>
                        <a:defRPr/>
                      </a:pPr>
                      <a:r>
                        <a:rPr lang="zh-TW" altLang="en-US" sz="1200" b="1" u="none" strike="noStrike" cap="none">
                          <a:solidFill>
                            <a:schemeClr val="tx1"/>
                          </a:solidFill>
                          <a:latin typeface="Microsoft JhengHei"/>
                          <a:ea typeface="Microsoft JhengHei"/>
                          <a:cs typeface="Calibri"/>
                          <a:sym typeface="Microsoft JhengHei"/>
                        </a:rPr>
                        <a:t>文新</a:t>
                      </a:r>
                      <a:r>
                        <a:rPr lang="en-US" altLang="zh-TW" sz="1200" b="1" u="none" strike="noStrike" cap="none">
                          <a:solidFill>
                            <a:schemeClr val="tx1"/>
                          </a:solidFill>
                          <a:latin typeface="Microsoft JhengHei"/>
                          <a:ea typeface="微軟正黑體"/>
                          <a:cs typeface="Calibri"/>
                          <a:sym typeface="Microsoft JhengHei"/>
                        </a:rPr>
                        <a:t>/</a:t>
                      </a:r>
                      <a:r>
                        <a:rPr lang="zh-TW" altLang="en-US" sz="1200" b="1" u="none" strike="noStrike" cap="none">
                          <a:solidFill>
                            <a:schemeClr val="tx1"/>
                          </a:solidFill>
                          <a:latin typeface="Microsoft JhengHei"/>
                          <a:ea typeface="Microsoft JhengHei"/>
                          <a:cs typeface="Calibri"/>
                          <a:sym typeface="Microsoft JhengHei"/>
                        </a:rPr>
                        <a:t>碧蓮</a:t>
                      </a:r>
                      <a:endParaRPr lang="en-US" altLang="zh-TW" sz="1200" b="1" u="none" strike="noStrike" cap="none">
                        <a:solidFill>
                          <a:schemeClr val="tx1"/>
                        </a:solidFill>
                        <a:latin typeface="Microsoft JhengHei"/>
                        <a:ea typeface="Microsoft JhengHei"/>
                        <a:cs typeface="Calibri"/>
                        <a:sym typeface="Microsoft JhengHei"/>
                      </a:endParaRPr>
                    </a:p>
                  </a:txBody>
                  <a:tcPr marL="0" marR="0" marT="0" marB="0" anchor="ctr">
                    <a:lnL w="12700" cap="flat" cmpd="sng" algn="ctr">
                      <a:solidFill>
                        <a:schemeClr val="dk1"/>
                      </a:solidFill>
                      <a:prstDash val="solid"/>
                      <a:round/>
                      <a:headEnd type="none" w="med" len="med"/>
                      <a:tailEnd type="none" w="med" len="med"/>
                    </a:lnL>
                    <a:lnR w="12700">
                      <a:solidFill>
                        <a:schemeClr val="dk1"/>
                      </a:solidFill>
                    </a:lnR>
                    <a:lnT w="12700" cap="flat" cmpd="sng" algn="ctr">
                      <a:solidFill>
                        <a:schemeClr val="dk1"/>
                      </a:solidFill>
                      <a:prstDash val="solid"/>
                      <a:round/>
                      <a:headEnd type="none" w="med" len="med"/>
                      <a:tailEnd type="none" w="med" len="med"/>
                    </a:lnT>
                    <a:lnB w="12700">
                      <a:solidFill>
                        <a:schemeClr val="dk1"/>
                      </a:solidFill>
                    </a:lnB>
                    <a:noFill/>
                  </a:tcPr>
                </a:tc>
                <a:extLst>
                  <a:ext uri="{0D108BD9-81ED-4DB2-BD59-A6C34878D82A}">
                    <a16:rowId xmlns:a16="http://schemas.microsoft.com/office/drawing/2014/main" val="4163395495"/>
                  </a:ext>
                </a:extLst>
              </a:tr>
              <a:tr h="0">
                <a:tc vMerge="1">
                  <a:txBody>
                    <a:bodyPr/>
                    <a:lstStyle/>
                    <a:p>
                      <a:pPr marL="0" marR="0" lvl="0" indent="0" algn="ctr">
                        <a:lnSpc>
                          <a:spcPct val="100000"/>
                        </a:lnSpc>
                        <a:spcBef>
                          <a:spcPts val="0"/>
                        </a:spcBef>
                        <a:spcAft>
                          <a:spcPts val="0"/>
                        </a:spcAft>
                        <a:buNone/>
                      </a:pPr>
                      <a:r>
                        <a:rPr lang="zh-TW" sz="1200" b="1" i="0" u="none" strike="noStrike" noProof="0">
                          <a:solidFill>
                            <a:schemeClr val="tx1"/>
                          </a:solidFill>
                          <a:latin typeface="Calibri" panose="020F0502020204030204" pitchFamily="34" charset="0"/>
                          <a:ea typeface="微軟正黑體" panose="020B0604030504040204" pitchFamily="34" charset="-120"/>
                          <a:cs typeface="Calibri" panose="020F0502020204030204" pitchFamily="34" charset="0"/>
                        </a:rPr>
                        <a:t>努</a:t>
                      </a:r>
                      <a:endParaRPr lang="en-US" altLang="zh-TW" sz="1200" b="0" i="0" u="none" strike="noStrike" noProof="0">
                        <a:solidFill>
                          <a:srgbClr val="000000"/>
                        </a:solidFill>
                        <a:latin typeface="Calibri" panose="020F0502020204030204" pitchFamily="34" charset="0"/>
                        <a:ea typeface="微軟正黑體" panose="020B0604030504040204" pitchFamily="34" charset="-120"/>
                        <a:cs typeface="Calibri" panose="020F0502020204030204" pitchFamily="34" charset="0"/>
                      </a:endParaRPr>
                    </a:p>
                    <a:p>
                      <a:pPr marL="0" marR="0" lvl="0" indent="0" algn="ctr">
                        <a:lnSpc>
                          <a:spcPct val="100000"/>
                        </a:lnSpc>
                        <a:spcBef>
                          <a:spcPts val="0"/>
                        </a:spcBef>
                        <a:spcAft>
                          <a:spcPts val="0"/>
                        </a:spcAft>
                        <a:buNone/>
                      </a:pPr>
                      <a:r>
                        <a:rPr lang="zh-TW" sz="1200" b="1" i="0" u="none" strike="noStrike" noProof="0">
                          <a:solidFill>
                            <a:schemeClr val="tx1"/>
                          </a:solidFill>
                          <a:latin typeface="Calibri" panose="020F0502020204030204" pitchFamily="34" charset="0"/>
                          <a:ea typeface="微軟正黑體" panose="020B0604030504040204" pitchFamily="34" charset="-120"/>
                          <a:cs typeface="Calibri" panose="020F0502020204030204" pitchFamily="34" charset="0"/>
                        </a:rPr>
                        <a:t>力</a:t>
                      </a:r>
                      <a:endParaRPr lang="en-US" altLang="zh-TW" sz="1200" b="0" i="0" u="none" strike="noStrike" noProof="0">
                        <a:solidFill>
                          <a:srgbClr val="000000"/>
                        </a:solidFill>
                        <a:latin typeface="Calibri" panose="020F0502020204030204" pitchFamily="34" charset="0"/>
                        <a:ea typeface="微軟正黑體" panose="020B0604030504040204" pitchFamily="34" charset="-120"/>
                        <a:cs typeface="Calibri" panose="020F0502020204030204" pitchFamily="34" charset="0"/>
                      </a:endParaRPr>
                    </a:p>
                    <a:p>
                      <a:pPr marL="0" marR="0" lvl="0" indent="0" algn="ctr">
                        <a:lnSpc>
                          <a:spcPct val="100000"/>
                        </a:lnSpc>
                        <a:spcBef>
                          <a:spcPts val="0"/>
                        </a:spcBef>
                        <a:spcAft>
                          <a:spcPts val="0"/>
                        </a:spcAft>
                        <a:buNone/>
                      </a:pPr>
                      <a:r>
                        <a:rPr lang="zh-TW" sz="1200" b="1" i="0" u="none" strike="noStrike" noProof="0">
                          <a:solidFill>
                            <a:schemeClr val="tx1"/>
                          </a:solidFill>
                          <a:latin typeface="Calibri" panose="020F0502020204030204" pitchFamily="34" charset="0"/>
                          <a:ea typeface="微軟正黑體" panose="020B0604030504040204" pitchFamily="34" charset="-120"/>
                          <a:cs typeface="Calibri" panose="020F0502020204030204" pitchFamily="34" charset="0"/>
                        </a:rPr>
                        <a:t>中</a:t>
                      </a:r>
                      <a:endParaRPr lang="en-US" altLang="zh-TW" sz="1200" b="0" i="0" u="none" strike="noStrike" noProof="0">
                        <a:solidFill>
                          <a:srgbClr val="000000"/>
                        </a:solidFill>
                        <a:latin typeface="Calibri" panose="020F0502020204030204" pitchFamily="34" charset="0"/>
                        <a:ea typeface="微軟正黑體" panose="020B0604030504040204" pitchFamily="34" charset="-120"/>
                        <a:cs typeface="Calibri" panose="020F0502020204030204" pitchFamily="34" charset="0"/>
                      </a:endParaRPr>
                    </a:p>
                    <a:p>
                      <a:pPr marL="0" marR="0" lvl="0" indent="0" algn="ctr">
                        <a:lnSpc>
                          <a:spcPct val="100000"/>
                        </a:lnSpc>
                        <a:spcBef>
                          <a:spcPts val="0"/>
                        </a:spcBef>
                        <a:spcAft>
                          <a:spcPts val="0"/>
                        </a:spcAft>
                        <a:buNone/>
                      </a:pPr>
                      <a:r>
                        <a:rPr lang="en-US" altLang="zh-TW" sz="1200" b="1" i="0" u="none" strike="noStrike" noProof="0">
                          <a:solidFill>
                            <a:schemeClr val="tx1"/>
                          </a:solidFill>
                          <a:latin typeface="Calibri" panose="020F0502020204030204" pitchFamily="34" charset="0"/>
                          <a:ea typeface="微軟正黑體" panose="020B0604030504040204" pitchFamily="34" charset="-120"/>
                          <a:cs typeface="Calibri" panose="020F0502020204030204" pitchFamily="34" charset="0"/>
                        </a:rPr>
                        <a:t>50%</a:t>
                      </a:r>
                      <a:endParaRPr lang="zh-TW" sz="1200">
                        <a:latin typeface="Calibri" panose="020F0502020204030204" pitchFamily="34" charset="0"/>
                        <a:ea typeface="微軟正黑體" panose="020B0604030504040204" pitchFamily="34" charset="-120"/>
                        <a:cs typeface="Calibri" panose="020F0502020204030204" pitchFamily="34" charset="0"/>
                        <a:sym typeface="Microsoft JhengHei"/>
                      </a:endParaRPr>
                    </a:p>
                  </a:txBody>
                  <a:tcPr marL="0" marR="0" marT="0" marB="0" anchor="ctr">
                    <a:lnL w="12700">
                      <a:solidFill>
                        <a:schemeClr val="dk1"/>
                      </a:solidFill>
                    </a:lnL>
                    <a:lnT w="12700" cap="flat" cmpd="sng" algn="ctr">
                      <a:solidFill>
                        <a:schemeClr val="dk1"/>
                      </a:solidFill>
                      <a:prstDash val="solid"/>
                      <a:round/>
                      <a:headEnd type="none" w="med" len="med"/>
                      <a:tailEnd type="none" w="med" len="med"/>
                    </a:lnT>
                    <a:lnB w="12700" cap="flat" cmpd="sng" algn="ctr">
                      <a:solidFill>
                        <a:schemeClr val="dk1"/>
                      </a:solidFill>
                      <a:prstDash val="solid"/>
                      <a:round/>
                      <a:headEnd type="none" w="sm" len="sm"/>
                      <a:tailEnd type="none" w="sm" len="sm"/>
                    </a:lnB>
                    <a:solidFill>
                      <a:schemeClr val="accent4">
                        <a:lumMod val="40000"/>
                        <a:lumOff val="60000"/>
                      </a:schemeClr>
                    </a:solidFill>
                  </a:tcPr>
                </a:tc>
                <a:tc>
                  <a:txBody>
                    <a:bodyPr/>
                    <a:lstStyle/>
                    <a:p>
                      <a:pPr marL="0" marR="0" lvl="0" indent="0" algn="ctr" rtl="0">
                        <a:lnSpc>
                          <a:spcPct val="100000"/>
                        </a:lnSpc>
                        <a:spcBef>
                          <a:spcPts val="0"/>
                        </a:spcBef>
                        <a:spcAft>
                          <a:spcPts val="0"/>
                        </a:spcAft>
                        <a:buClrTx/>
                        <a:buSzTx/>
                        <a:buFontTx/>
                        <a:buNone/>
                      </a:pPr>
                      <a:r>
                        <a:rPr lang="zh-TW" altLang="en-US" sz="1200" b="1" strike="noStrike">
                          <a:solidFill>
                            <a:schemeClr val="tx1"/>
                          </a:solidFill>
                          <a:effectLst/>
                          <a:latin typeface="Microsoft JhengHei"/>
                          <a:ea typeface="Microsoft JhengHei"/>
                          <a:cs typeface="Calibri"/>
                        </a:rPr>
                        <a:t>璽樂</a:t>
                      </a:r>
                      <a:endParaRPr lang="en-US" altLang="zh-TW" sz="1200" b="1" strike="noStrike">
                        <a:solidFill>
                          <a:schemeClr val="tx1"/>
                        </a:solidFill>
                        <a:effectLst/>
                        <a:latin typeface="Microsoft JhengHei"/>
                        <a:ea typeface="Microsoft JhengHei"/>
                        <a:cs typeface="Calibri"/>
                      </a:endParaRPr>
                    </a:p>
                    <a:p>
                      <a:pPr marL="0" marR="0" lvl="0" indent="0" algn="ctr" rtl="0">
                        <a:lnSpc>
                          <a:spcPct val="100000"/>
                        </a:lnSpc>
                        <a:spcBef>
                          <a:spcPts val="0"/>
                        </a:spcBef>
                        <a:spcAft>
                          <a:spcPts val="0"/>
                        </a:spcAft>
                        <a:buClrTx/>
                        <a:buSzTx/>
                        <a:buFontTx/>
                        <a:buNone/>
                      </a:pPr>
                      <a:r>
                        <a:rPr lang="en-US" altLang="zh-TW" sz="1200" b="1" strike="noStrike">
                          <a:solidFill>
                            <a:schemeClr val="tx1"/>
                          </a:solidFill>
                          <a:effectLst/>
                          <a:latin typeface="Microsoft JhengHei"/>
                          <a:ea typeface="微軟正黑體"/>
                          <a:cs typeface="Calibri"/>
                        </a:rPr>
                        <a:t>(H100)</a:t>
                      </a:r>
                      <a:endParaRPr lang="zh-TW" altLang="en-US" sz="1200" b="1">
                        <a:solidFill>
                          <a:schemeClr val="tx1"/>
                        </a:solidFill>
                        <a:latin typeface="Microsoft JhengHei"/>
                        <a:ea typeface="微軟正黑體"/>
                        <a:cs typeface="Calibri"/>
                      </a:endParaRPr>
                    </a:p>
                  </a:txBody>
                  <a:tcPr marL="0" marR="0" marT="0" marB="0" anchor="ctr">
                    <a:lnR w="12700" cap="flat" cmpd="sng" algn="ctr">
                      <a:solidFill>
                        <a:schemeClr val="dk1"/>
                      </a:solidFill>
                      <a:prstDash val="solid"/>
                      <a:round/>
                      <a:headEnd type="none" w="sm" len="sm"/>
                      <a:tailEnd type="none" w="sm" len="sm"/>
                    </a:lnR>
                    <a:lnT w="12700" cap="flat" cmpd="sng" algn="ctr">
                      <a:solidFill>
                        <a:schemeClr val="dk1"/>
                      </a:solidFill>
                      <a:prstDash val="solid"/>
                      <a:round/>
                      <a:headEnd type="none" w="med" len="med"/>
                      <a:tailEnd type="none" w="med" len="med"/>
                    </a:lnT>
                    <a:lnB w="12700" cap="flat" cmpd="sng" algn="ctr">
                      <a:solidFill>
                        <a:schemeClr val="dk1"/>
                      </a:solidFill>
                      <a:prstDash val="solid"/>
                      <a:round/>
                      <a:headEnd type="none" w="sm" len="sm"/>
                      <a:tailEnd type="none" w="sm" len="sm"/>
                    </a:lnB>
                    <a:noFill/>
                  </a:tcPr>
                </a:tc>
                <a:tc>
                  <a:txBody>
                    <a:bodyPr/>
                    <a:lstStyle/>
                    <a:p>
                      <a:pPr marL="0" marR="0" lvl="0" indent="0" algn="just" rtl="0">
                        <a:lnSpc>
                          <a:spcPct val="100000"/>
                        </a:lnSpc>
                        <a:spcBef>
                          <a:spcPts val="0"/>
                        </a:spcBef>
                        <a:spcAft>
                          <a:spcPts val="0"/>
                        </a:spcAft>
                        <a:buSzPts val="1500"/>
                        <a:buFont typeface="Microsoft JhengHei"/>
                        <a:buNone/>
                      </a:pPr>
                      <a:r>
                        <a:rPr lang="zh-TW" altLang="en-US" sz="1200" b="1" i="0" u="none" strike="noStrike" baseline="0">
                          <a:solidFill>
                            <a:schemeClr val="tx1"/>
                          </a:solidFill>
                          <a:effectLst/>
                          <a:latin typeface="Microsoft JhengHei"/>
                          <a:ea typeface="Microsoft JhengHei"/>
                          <a:cs typeface="Calibri"/>
                        </a:rPr>
                        <a:t>智慧化產後護理服務系統</a:t>
                      </a:r>
                      <a:endParaRPr lang="en-US" altLang="zh-TW" sz="1200" b="1" i="0" u="none" strike="noStrike" baseline="0">
                        <a:solidFill>
                          <a:schemeClr val="tx1"/>
                        </a:solidFill>
                        <a:effectLst/>
                        <a:latin typeface="Microsoft JhengHei"/>
                        <a:ea typeface="Microsoft JhengHei"/>
                        <a:cs typeface="Calibri"/>
                      </a:endParaRPr>
                    </a:p>
                  </a:txBody>
                  <a:tcPr marL="0" marR="0" marT="0" marB="0" anchor="ctr">
                    <a:lnL w="12700" cap="flat" cmpd="sng" algn="ctr">
                      <a:solidFill>
                        <a:schemeClr val="dk1"/>
                      </a:solidFill>
                      <a:prstDash val="solid"/>
                      <a:round/>
                      <a:headEnd type="none" w="sm" len="sm"/>
                      <a:tailEnd type="none" w="sm" len="sm"/>
                    </a:lnL>
                    <a:lnR w="12700" cap="flat" cmpd="sng" algn="ctr">
                      <a:solidFill>
                        <a:schemeClr val="dk1"/>
                      </a:solidFill>
                      <a:prstDash val="solid"/>
                      <a:round/>
                      <a:headEnd type="none" w="sm" len="sm"/>
                      <a:tailEnd type="none" w="sm" len="sm"/>
                    </a:lnR>
                    <a:lnT w="12700" cap="flat" cmpd="sng" algn="ctr">
                      <a:solidFill>
                        <a:schemeClr val="dk1"/>
                      </a:solidFill>
                      <a:prstDash val="solid"/>
                      <a:round/>
                      <a:headEnd type="none" w="med" len="med"/>
                      <a:tailEnd type="none" w="med" len="med"/>
                    </a:lnT>
                    <a:lnB w="12700" cap="flat" cmpd="sng" algn="ctr">
                      <a:solidFill>
                        <a:schemeClr val="dk1"/>
                      </a:solidFill>
                      <a:prstDash val="solid"/>
                      <a:round/>
                      <a:headEnd type="none" w="sm" len="sm"/>
                      <a:tailEnd type="none" w="sm" len="sm"/>
                    </a:lnB>
                    <a:noFill/>
                  </a:tcPr>
                </a:tc>
                <a:tc>
                  <a:txBody>
                    <a:bodyPr/>
                    <a:lstStyle/>
                    <a:p>
                      <a:pPr marL="0" marR="0" lvl="0" indent="0" algn="ctr" rtl="0">
                        <a:lnSpc>
                          <a:spcPct val="100000"/>
                        </a:lnSpc>
                        <a:spcBef>
                          <a:spcPts val="0"/>
                        </a:spcBef>
                        <a:spcAft>
                          <a:spcPts val="0"/>
                        </a:spcAft>
                        <a:buSzPts val="1500"/>
                        <a:buFont typeface="Microsoft JhengHei"/>
                        <a:buNone/>
                      </a:pPr>
                      <a:r>
                        <a:rPr lang="en-US" altLang="zh-TW" sz="1200" b="1" u="none" strike="noStrike" cap="none" baseline="0">
                          <a:solidFill>
                            <a:schemeClr val="tx1"/>
                          </a:solidFill>
                          <a:latin typeface="Microsoft JhengHei"/>
                          <a:ea typeface="微軟正黑體"/>
                          <a:cs typeface="Calibri"/>
                        </a:rPr>
                        <a:t>(2,000)</a:t>
                      </a:r>
                      <a:endParaRPr lang="zh-TW" altLang="en-US" sz="1200" b="1" u="none" strike="noStrike" cap="none" baseline="0">
                        <a:solidFill>
                          <a:schemeClr val="tx1"/>
                        </a:solidFill>
                        <a:latin typeface="Microsoft JhengHei"/>
                        <a:ea typeface="微軟正黑體"/>
                        <a:cs typeface="Calibri"/>
                        <a:sym typeface="Microsoft JhengHei"/>
                      </a:endParaRPr>
                    </a:p>
                  </a:txBody>
                  <a:tcPr marL="0" marR="0" marT="0" marB="0" anchor="ctr">
                    <a:lnL w="12700" cap="flat" cmpd="sng" algn="ctr">
                      <a:solidFill>
                        <a:schemeClr val="dk1"/>
                      </a:solidFill>
                      <a:prstDash val="solid"/>
                      <a:round/>
                      <a:headEnd type="none" w="sm" len="sm"/>
                      <a:tailEnd type="none" w="sm" len="sm"/>
                    </a:lnL>
                    <a:lnR w="12700" cap="flat" cmpd="sng" algn="ctr">
                      <a:solidFill>
                        <a:schemeClr val="dk1"/>
                      </a:solidFill>
                      <a:prstDash val="solid"/>
                      <a:round/>
                      <a:headEnd type="none" w="sm" len="sm"/>
                      <a:tailEnd type="none" w="sm" len="sm"/>
                    </a:lnR>
                    <a:lnT w="12700" cap="flat" cmpd="sng" algn="ctr">
                      <a:solidFill>
                        <a:schemeClr val="dk1"/>
                      </a:solidFill>
                      <a:prstDash val="solid"/>
                      <a:round/>
                      <a:headEnd type="none" w="med" len="med"/>
                      <a:tailEnd type="none" w="med" len="med"/>
                    </a:lnT>
                    <a:lnB w="12700" cap="flat" cmpd="sng" algn="ctr">
                      <a:solidFill>
                        <a:schemeClr val="dk1"/>
                      </a:solidFill>
                      <a:prstDash val="solid"/>
                      <a:round/>
                      <a:headEnd type="none" w="sm" len="sm"/>
                      <a:tailEnd type="none" w="sm" len="sm"/>
                    </a:lnB>
                    <a:noFill/>
                  </a:tcPr>
                </a:tc>
                <a:tc>
                  <a:txBody>
                    <a:bodyPr/>
                    <a:lstStyle/>
                    <a:p>
                      <a:pPr marL="0" marR="0" lvl="0" indent="0" algn="ctr" defTabSz="844083" rtl="0">
                        <a:lnSpc>
                          <a:spcPct val="100000"/>
                        </a:lnSpc>
                        <a:spcBef>
                          <a:spcPts val="0"/>
                        </a:spcBef>
                        <a:spcAft>
                          <a:spcPts val="0"/>
                        </a:spcAft>
                        <a:buSzPts val="1500"/>
                        <a:buFont typeface="Microsoft JhengHei"/>
                        <a:buNone/>
                        <a:tabLst/>
                        <a:defRPr/>
                      </a:pPr>
                      <a:r>
                        <a:rPr lang="en-US" altLang="zh-TW" sz="1200" b="1" u="none" strike="noStrike" cap="none">
                          <a:solidFill>
                            <a:schemeClr val="tx1"/>
                          </a:solidFill>
                          <a:latin typeface="Microsoft JhengHei"/>
                          <a:ea typeface="微軟正黑體"/>
                          <a:cs typeface="Calibri"/>
                        </a:rPr>
                        <a:t>Q4</a:t>
                      </a:r>
                      <a:endParaRPr lang="zh-TW" altLang="en-US" sz="1200">
                        <a:solidFill>
                          <a:schemeClr val="tx1"/>
                        </a:solidFill>
                        <a:latin typeface="Microsoft JhengHei"/>
                        <a:ea typeface="微軟正黑體"/>
                        <a:cs typeface="Calibri"/>
                        <a:sym typeface="Microsoft JhengHei"/>
                      </a:endParaRPr>
                    </a:p>
                  </a:txBody>
                  <a:tcPr marL="0" marR="0" marT="0" marB="0" anchor="ctr">
                    <a:lnL w="12700" cap="flat" cmpd="sng" algn="ctr">
                      <a:solidFill>
                        <a:schemeClr val="dk1"/>
                      </a:solidFill>
                      <a:prstDash val="solid"/>
                      <a:round/>
                      <a:headEnd type="none" w="sm" len="sm"/>
                      <a:tailEnd type="none" w="sm" len="sm"/>
                    </a:lnL>
                    <a:lnR w="12700" cap="flat" cmpd="sng" algn="ctr">
                      <a:solidFill>
                        <a:schemeClr val="dk1"/>
                      </a:solidFill>
                      <a:prstDash val="solid"/>
                      <a:round/>
                      <a:headEnd type="none" w="sm" len="sm"/>
                      <a:tailEnd type="none" w="sm" len="sm"/>
                    </a:lnR>
                    <a:lnT w="12700" cap="flat" cmpd="sng" algn="ctr">
                      <a:solidFill>
                        <a:schemeClr val="dk1"/>
                      </a:solidFill>
                      <a:prstDash val="solid"/>
                      <a:round/>
                      <a:headEnd type="none" w="med" len="med"/>
                      <a:tailEnd type="none" w="med" len="med"/>
                    </a:lnT>
                    <a:lnB w="12700" cap="flat" cmpd="sng" algn="ctr">
                      <a:solidFill>
                        <a:schemeClr val="dk1"/>
                      </a:solidFill>
                      <a:prstDash val="solid"/>
                      <a:round/>
                      <a:headEnd type="none" w="sm" len="sm"/>
                      <a:tailEnd type="none" w="sm" len="sm"/>
                    </a:lnB>
                    <a:noFill/>
                  </a:tcPr>
                </a:tc>
                <a:tc>
                  <a:txBody>
                    <a:bodyPr/>
                    <a:lstStyle/>
                    <a:p>
                      <a:pPr marL="17780" marR="0" lvl="0" indent="0" algn="just" rtl="0">
                        <a:lnSpc>
                          <a:spcPct val="100000"/>
                        </a:lnSpc>
                        <a:spcBef>
                          <a:spcPts val="0"/>
                        </a:spcBef>
                        <a:spcAft>
                          <a:spcPts val="0"/>
                        </a:spcAft>
                        <a:buSzPts val="1500"/>
                        <a:buFont typeface="Arial" panose="020B0604020202020204" pitchFamily="34" charset="0"/>
                        <a:buNone/>
                      </a:pPr>
                      <a:r>
                        <a:rPr lang="en-US" altLang="zh-TW" sz="1200" b="1" i="0" u="none" strike="noStrike" kern="1200" cap="none">
                          <a:solidFill>
                            <a:srgbClr val="0000FF"/>
                          </a:solidFill>
                          <a:latin typeface="Microsoft JhengHei"/>
                          <a:ea typeface="Microsoft JhengHei"/>
                          <a:cs typeface="Calibri"/>
                        </a:rPr>
                        <a:t>9/27</a:t>
                      </a:r>
                      <a:r>
                        <a:rPr lang="zh-TW" altLang="en-US" sz="1200" b="1" i="0" u="none" strike="noStrike" kern="1200" cap="none">
                          <a:solidFill>
                            <a:srgbClr val="0000FF"/>
                          </a:solidFill>
                          <a:latin typeface="Microsoft JhengHei"/>
                          <a:ea typeface="Microsoft JhengHei"/>
                          <a:cs typeface="Calibri"/>
                        </a:rPr>
                        <a:t>報價與提供系統功能簡報</a:t>
                      </a:r>
                      <a:endParaRPr lang="zh-TW" altLang="en-US" sz="1200">
                        <a:solidFill>
                          <a:srgbClr val="0000FF"/>
                        </a:solidFill>
                        <a:latin typeface="Microsoft JhengHei"/>
                        <a:ea typeface="Microsoft JhengHei"/>
                        <a:cs typeface="Calibri"/>
                      </a:endParaRPr>
                    </a:p>
                  </a:txBody>
                  <a:tcPr marL="0" marR="0" marT="0" marB="0" anchor="ctr">
                    <a:lnL w="12700" cap="flat" cmpd="sng" algn="ctr">
                      <a:solidFill>
                        <a:schemeClr val="dk1"/>
                      </a:solidFill>
                      <a:prstDash val="solid"/>
                      <a:round/>
                      <a:headEnd type="none" w="sm" len="sm"/>
                      <a:tailEnd type="none" w="sm" len="sm"/>
                    </a:lnL>
                    <a:lnR w="12700" cap="flat" cmpd="sng" algn="ctr">
                      <a:solidFill>
                        <a:schemeClr val="dk1"/>
                      </a:solidFill>
                      <a:prstDash val="solid"/>
                      <a:round/>
                      <a:headEnd type="none" w="sm" len="sm"/>
                      <a:tailEnd type="none" w="sm" len="sm"/>
                    </a:lnR>
                    <a:lnT w="12700" cap="flat" cmpd="sng" algn="ctr">
                      <a:solidFill>
                        <a:schemeClr val="dk1"/>
                      </a:solidFill>
                      <a:prstDash val="solid"/>
                      <a:round/>
                      <a:headEnd type="none" w="med" len="med"/>
                      <a:tailEnd type="none" w="med" len="med"/>
                    </a:lnT>
                    <a:lnB w="12700" cap="flat" cmpd="sng" algn="ctr">
                      <a:solidFill>
                        <a:schemeClr val="dk1"/>
                      </a:solidFill>
                      <a:prstDash val="solid"/>
                      <a:round/>
                      <a:headEnd type="none" w="sm" len="sm"/>
                      <a:tailEnd type="none" w="sm" len="sm"/>
                    </a:lnB>
                    <a:noFill/>
                  </a:tcPr>
                </a:tc>
                <a:tc>
                  <a:txBody>
                    <a:bodyPr/>
                    <a:lstStyle/>
                    <a:p>
                      <a:pPr marL="0" marR="0" lvl="0" indent="0" algn="ctr" defTabSz="914400" rtl="0">
                        <a:lnSpc>
                          <a:spcPct val="100000"/>
                        </a:lnSpc>
                        <a:spcBef>
                          <a:spcPts val="0"/>
                        </a:spcBef>
                        <a:spcAft>
                          <a:spcPts val="0"/>
                        </a:spcAft>
                        <a:buSzPts val="1500"/>
                        <a:buFont typeface="Microsoft JhengHei"/>
                        <a:buNone/>
                        <a:tabLst/>
                        <a:defRPr/>
                      </a:pPr>
                      <a:r>
                        <a:rPr lang="zh-TW" altLang="en-US" sz="1200" b="1" u="none" strike="noStrike" cap="none">
                          <a:solidFill>
                            <a:schemeClr val="tx1"/>
                          </a:solidFill>
                          <a:latin typeface="Microsoft JhengHei"/>
                          <a:ea typeface="Microsoft JhengHei"/>
                          <a:cs typeface="Calibri"/>
                        </a:rPr>
                        <a:t>和欣</a:t>
                      </a:r>
                      <a:r>
                        <a:rPr lang="en-US" altLang="zh-TW" sz="1200" b="1" u="none" strike="noStrike" cap="none">
                          <a:solidFill>
                            <a:schemeClr val="tx1"/>
                          </a:solidFill>
                          <a:latin typeface="Microsoft JhengHei"/>
                          <a:ea typeface="微軟正黑體"/>
                          <a:cs typeface="Calibri"/>
                        </a:rPr>
                        <a:t>/</a:t>
                      </a:r>
                      <a:r>
                        <a:rPr lang="zh-TW" altLang="en-US" sz="1200" b="1" u="none" strike="noStrike" cap="none">
                          <a:solidFill>
                            <a:schemeClr val="tx1"/>
                          </a:solidFill>
                          <a:latin typeface="Microsoft JhengHei"/>
                          <a:ea typeface="Microsoft JhengHei"/>
                          <a:cs typeface="Calibri"/>
                        </a:rPr>
                        <a:t>耀泰</a:t>
                      </a:r>
                      <a:endParaRPr lang="en-US" altLang="zh-TW" sz="1200" b="1" u="none" strike="noStrike" cap="none">
                        <a:solidFill>
                          <a:schemeClr val="tx1"/>
                        </a:solidFill>
                        <a:latin typeface="Microsoft JhengHei"/>
                        <a:ea typeface="Microsoft JhengHei"/>
                        <a:cs typeface="Calibri"/>
                        <a:sym typeface="Microsoft JhengHei"/>
                      </a:endParaRPr>
                    </a:p>
                  </a:txBody>
                  <a:tcPr marL="0" marR="0" marT="0" marB="0" anchor="ctr">
                    <a:lnL w="12700" cap="flat" cmpd="sng" algn="ctr">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lgn="ctr">
                      <a:solidFill>
                        <a:schemeClr val="dk1"/>
                      </a:solidFill>
                      <a:prstDash val="solid"/>
                      <a:round/>
                      <a:headEnd type="none" w="med" len="med"/>
                      <a:tailEnd type="none" w="med" len="med"/>
                    </a:lnT>
                    <a:lnB w="12700" cap="flat" cmpd="sng" algn="ctr">
                      <a:solidFill>
                        <a:schemeClr val="dk1"/>
                      </a:solidFill>
                      <a:prstDash val="solid"/>
                      <a:round/>
                      <a:headEnd type="none" w="sm" len="sm"/>
                      <a:tailEnd type="none" w="sm" len="sm"/>
                    </a:lnB>
                    <a:noFill/>
                  </a:tcPr>
                </a:tc>
                <a:extLst>
                  <a:ext uri="{0D108BD9-81ED-4DB2-BD59-A6C34878D82A}">
                    <a16:rowId xmlns:a16="http://schemas.microsoft.com/office/drawing/2014/main" val="1256429778"/>
                  </a:ext>
                </a:extLst>
              </a:tr>
              <a:tr h="107728">
                <a:tc vMerge="1">
                  <a:txBody>
                    <a:bodyPr/>
                    <a:lstStyle/>
                    <a:p>
                      <a:endParaRPr lang="zh-TW" altLang="en-US"/>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zh-TW" altLang="en-US" sz="1200" b="1">
                          <a:solidFill>
                            <a:schemeClr val="tx1"/>
                          </a:solidFill>
                          <a:latin typeface="Microsoft JhengHei"/>
                          <a:ea typeface="Microsoft JhengHei"/>
                          <a:cs typeface="Calibri"/>
                        </a:rPr>
                        <a:t>東元</a:t>
                      </a:r>
                      <a:endParaRPr lang="en-US" altLang="zh-TW" sz="1200" b="1">
                        <a:solidFill>
                          <a:schemeClr val="tx1"/>
                        </a:solidFill>
                        <a:latin typeface="Microsoft JhengHei"/>
                        <a:ea typeface="Microsoft JhengHei"/>
                        <a:cs typeface="Calibri"/>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TW" sz="1200" b="1">
                          <a:solidFill>
                            <a:schemeClr val="tx1"/>
                          </a:solidFill>
                          <a:latin typeface="Microsoft JhengHei"/>
                          <a:ea typeface="微軟正黑體"/>
                          <a:cs typeface="Calibri"/>
                        </a:rPr>
                        <a:t>(H100)</a:t>
                      </a:r>
                      <a:endParaRPr lang="zh-TW" altLang="en-US" sz="1200" b="1">
                        <a:solidFill>
                          <a:schemeClr val="tx1"/>
                        </a:solidFill>
                        <a:latin typeface="Microsoft JhengHei"/>
                        <a:ea typeface="微軟正黑體"/>
                        <a:cs typeface="Calibri"/>
                      </a:endParaRPr>
                    </a:p>
                  </a:txBody>
                  <a:tcPr marL="0" marR="0" marT="0" marB="0" anchor="ctr">
                    <a:lnR w="12700" cap="flat" cmpd="sng" algn="ctr">
                      <a:solidFill>
                        <a:schemeClr val="dk1"/>
                      </a:solidFill>
                      <a:prstDash val="solid"/>
                      <a:round/>
                      <a:headEnd type="none" w="sm" len="sm"/>
                      <a:tailEnd type="none" w="sm" len="sm"/>
                    </a:lnR>
                    <a:lnT w="12700" cap="flat" cmpd="sng" algn="ctr">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noFill/>
                  </a:tcPr>
                </a:tc>
                <a:tc>
                  <a:txBody>
                    <a:bodyPr/>
                    <a:lstStyle/>
                    <a:p>
                      <a:pPr marL="0" marR="0" lvl="0" indent="0" algn="just" defTabSz="914400" rtl="0" eaLnBrk="1" fontAlgn="auto" latinLnBrk="0" hangingPunct="1">
                        <a:lnSpc>
                          <a:spcPct val="100000"/>
                        </a:lnSpc>
                        <a:spcBef>
                          <a:spcPts val="0"/>
                        </a:spcBef>
                        <a:spcAft>
                          <a:spcPts val="0"/>
                        </a:spcAft>
                        <a:buClr>
                          <a:schemeClr val="dk1"/>
                        </a:buClr>
                        <a:buSzPts val="1500"/>
                        <a:buFont typeface="Microsoft JhengHei"/>
                        <a:buNone/>
                        <a:tabLst/>
                        <a:defRPr/>
                      </a:pPr>
                      <a:r>
                        <a:rPr lang="zh-TW" altLang="en-US" sz="1200" b="1" i="0" u="none" strike="noStrike" baseline="0">
                          <a:solidFill>
                            <a:schemeClr val="tx1"/>
                          </a:solidFill>
                          <a:effectLst/>
                          <a:latin typeface="Microsoft JhengHei"/>
                          <a:ea typeface="Microsoft JhengHei"/>
                          <a:cs typeface="Calibri"/>
                        </a:rPr>
                        <a:t>智慧化產後護理服務系統</a:t>
                      </a:r>
                      <a:endParaRPr lang="en-US" altLang="zh-TW" sz="1200" b="1" i="0" u="none" strike="noStrike" baseline="0">
                        <a:solidFill>
                          <a:schemeClr val="tx1"/>
                        </a:solidFill>
                        <a:effectLst/>
                        <a:latin typeface="Microsoft JhengHei"/>
                        <a:ea typeface="Microsoft JhengHei"/>
                        <a:cs typeface="Calibri"/>
                      </a:endParaRPr>
                    </a:p>
                  </a:txBody>
                  <a:tcPr marL="0" marR="0" marT="0" marB="0" anchor="ctr">
                    <a:lnL w="12700" cap="flat" cmpd="sng" algn="ctr">
                      <a:solidFill>
                        <a:schemeClr val="dk1"/>
                      </a:solidFill>
                      <a:prstDash val="solid"/>
                      <a:round/>
                      <a:headEnd type="none" w="sm" len="sm"/>
                      <a:tailEnd type="none" w="sm" len="sm"/>
                    </a:lnL>
                    <a:lnR w="12700" cap="flat" cmpd="sng" algn="ctr">
                      <a:solidFill>
                        <a:schemeClr val="dk1"/>
                      </a:solidFill>
                      <a:prstDash val="solid"/>
                      <a:round/>
                      <a:headEnd type="none" w="sm" len="sm"/>
                      <a:tailEnd type="none" w="sm" len="sm"/>
                    </a:lnR>
                    <a:lnT w="12700" cap="flat" cmpd="sng" algn="ctr">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noFill/>
                  </a:tcPr>
                </a:tc>
                <a:tc>
                  <a:txBody>
                    <a:bodyPr/>
                    <a:lstStyle/>
                    <a:p>
                      <a:pPr marL="0" marR="0" lvl="0" indent="0" algn="ctr" rtl="0">
                        <a:lnSpc>
                          <a:spcPct val="100000"/>
                        </a:lnSpc>
                        <a:spcBef>
                          <a:spcPts val="0"/>
                        </a:spcBef>
                        <a:spcAft>
                          <a:spcPts val="0"/>
                        </a:spcAft>
                        <a:buClr>
                          <a:schemeClr val="dk1"/>
                        </a:buClr>
                        <a:buSzPts val="1500"/>
                        <a:buFont typeface="Microsoft JhengHei"/>
                        <a:buNone/>
                      </a:pPr>
                      <a:r>
                        <a:rPr lang="en-US" altLang="zh-TW" sz="1200" b="1" u="none" strike="noStrike" cap="none" baseline="0">
                          <a:solidFill>
                            <a:schemeClr val="tx1"/>
                          </a:solidFill>
                          <a:latin typeface="Microsoft JhengHei"/>
                          <a:ea typeface="微軟正黑體"/>
                          <a:cs typeface="Calibri"/>
                          <a:sym typeface="Microsoft JhengHei"/>
                        </a:rPr>
                        <a:t>2,670</a:t>
                      </a:r>
                      <a:endParaRPr lang="zh-TW" altLang="en-US" sz="1200" b="1" u="none" strike="noStrike" cap="none" baseline="0">
                        <a:solidFill>
                          <a:schemeClr val="tx1"/>
                        </a:solidFill>
                        <a:latin typeface="Microsoft JhengHei"/>
                        <a:ea typeface="微軟正黑體"/>
                        <a:cs typeface="Calibri"/>
                        <a:sym typeface="Microsoft JhengHei"/>
                      </a:endParaRPr>
                    </a:p>
                  </a:txBody>
                  <a:tcPr marL="0" marR="0" marT="0" marB="0" anchor="ctr">
                    <a:lnL w="12700" cap="flat" cmpd="sng" algn="ctr">
                      <a:solidFill>
                        <a:schemeClr val="dk1"/>
                      </a:solidFill>
                      <a:prstDash val="solid"/>
                      <a:round/>
                      <a:headEnd type="none" w="sm" len="sm"/>
                      <a:tailEnd type="none" w="sm" len="sm"/>
                    </a:lnL>
                    <a:lnR w="12700" cap="flat" cmpd="sng" algn="ctr">
                      <a:solidFill>
                        <a:schemeClr val="dk1"/>
                      </a:solidFill>
                      <a:prstDash val="solid"/>
                      <a:round/>
                      <a:headEnd type="none" w="sm" len="sm"/>
                      <a:tailEnd type="none" w="sm" len="sm"/>
                    </a:lnR>
                    <a:lnT w="12700" cap="flat" cmpd="sng" algn="ctr">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noFill/>
                  </a:tcPr>
                </a:tc>
                <a:tc>
                  <a:txBody>
                    <a:bodyPr/>
                    <a:lstStyle/>
                    <a:p>
                      <a:pPr marL="0" marR="0" lvl="0" indent="0" algn="ctr" defTabSz="844083" rtl="0" eaLnBrk="1" fontAlgn="auto" latinLnBrk="0" hangingPunct="1">
                        <a:lnSpc>
                          <a:spcPct val="100000"/>
                        </a:lnSpc>
                        <a:spcBef>
                          <a:spcPts val="0"/>
                        </a:spcBef>
                        <a:spcAft>
                          <a:spcPts val="0"/>
                        </a:spcAft>
                        <a:buClr>
                          <a:schemeClr val="dk1"/>
                        </a:buClr>
                        <a:buSzPts val="1500"/>
                        <a:buFont typeface="Microsoft JhengHei"/>
                        <a:buNone/>
                        <a:tabLst/>
                        <a:defRPr/>
                      </a:pPr>
                      <a:r>
                        <a:rPr lang="en-US" altLang="zh-TW" sz="1200" b="1" u="none" strike="noStrike" cap="none">
                          <a:solidFill>
                            <a:schemeClr val="tx1"/>
                          </a:solidFill>
                          <a:latin typeface="Microsoft JhengHei"/>
                          <a:ea typeface="微軟正黑體"/>
                          <a:cs typeface="Calibri"/>
                          <a:sym typeface="Microsoft JhengHei"/>
                        </a:rPr>
                        <a:t>Q4</a:t>
                      </a:r>
                    </a:p>
                  </a:txBody>
                  <a:tcPr marL="0" marR="0" marT="0" marB="0" anchor="ctr">
                    <a:lnL w="12700" cap="flat" cmpd="sng" algn="ctr">
                      <a:solidFill>
                        <a:schemeClr val="dk1"/>
                      </a:solidFill>
                      <a:prstDash val="solid"/>
                      <a:round/>
                      <a:headEnd type="none" w="sm" len="sm"/>
                      <a:tailEnd type="none" w="sm" len="sm"/>
                    </a:lnL>
                    <a:lnR w="12700" cap="flat" cmpd="sng" algn="ctr">
                      <a:solidFill>
                        <a:schemeClr val="dk1"/>
                      </a:solidFill>
                      <a:prstDash val="solid"/>
                      <a:round/>
                      <a:headEnd type="none" w="sm" len="sm"/>
                      <a:tailEnd type="none" w="sm" len="sm"/>
                    </a:lnR>
                    <a:lnT w="12700" cap="flat" cmpd="sng" algn="ctr">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noFill/>
                  </a:tcPr>
                </a:tc>
                <a:tc>
                  <a:txBody>
                    <a:bodyPr/>
                    <a:lstStyle/>
                    <a:p>
                      <a:pPr marL="17780" marR="0" lvl="0" indent="0" algn="just" rtl="0">
                        <a:lnSpc>
                          <a:spcPct val="100000"/>
                        </a:lnSpc>
                        <a:spcBef>
                          <a:spcPts val="0"/>
                        </a:spcBef>
                        <a:spcAft>
                          <a:spcPts val="0"/>
                        </a:spcAft>
                        <a:buSzPts val="1500"/>
                        <a:buFont typeface="Arial" panose="020B0604020202020204" pitchFamily="34" charset="0"/>
                        <a:buNone/>
                      </a:pPr>
                      <a:r>
                        <a:rPr lang="zh-TW" altLang="en-US" sz="1200" b="1" i="0" u="none" strike="noStrike" kern="1200" cap="none">
                          <a:solidFill>
                            <a:schemeClr val="tx1"/>
                          </a:solidFill>
                          <a:latin typeface="Microsoft JhengHei"/>
                          <a:ea typeface="Microsoft JhengHei"/>
                          <a:cs typeface="Calibri"/>
                        </a:rPr>
                        <a:t>準備與業主討論建置導入會議</a:t>
                      </a:r>
                      <a:endParaRPr lang="zh-TW" altLang="en-US" sz="1200">
                        <a:solidFill>
                          <a:schemeClr val="tx1"/>
                        </a:solidFill>
                        <a:latin typeface="Microsoft JhengHei"/>
                        <a:ea typeface="Microsoft JhengHei"/>
                        <a:cs typeface="Calibri"/>
                      </a:endParaRPr>
                    </a:p>
                  </a:txBody>
                  <a:tcPr marL="0" marR="0" marT="0" marB="0" anchor="ctr">
                    <a:lnL w="12700" cap="flat" cmpd="sng" algn="ctr">
                      <a:solidFill>
                        <a:schemeClr val="dk1"/>
                      </a:solidFill>
                      <a:prstDash val="solid"/>
                      <a:round/>
                      <a:headEnd type="none" w="sm" len="sm"/>
                      <a:tailEnd type="none" w="sm" len="sm"/>
                    </a:lnL>
                    <a:lnR w="12700" cap="flat" cmpd="sng" algn="ctr">
                      <a:solidFill>
                        <a:schemeClr val="dk1"/>
                      </a:solidFill>
                      <a:prstDash val="solid"/>
                      <a:round/>
                      <a:headEnd type="none" w="sm" len="sm"/>
                      <a:tailEnd type="none" w="sm" len="sm"/>
                    </a:lnR>
                    <a:lnT w="12700" cap="flat" cmpd="sng" algn="ctr">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noFill/>
                  </a:tcPr>
                </a:tc>
                <a:tc>
                  <a:txBody>
                    <a:bodyPr/>
                    <a:lstStyle/>
                    <a:p>
                      <a:pPr marL="0" marR="0" lvl="0" indent="0" algn="ctr" defTabSz="914400" rtl="0" eaLnBrk="1" fontAlgn="auto" latinLnBrk="0" hangingPunct="1">
                        <a:lnSpc>
                          <a:spcPct val="100000"/>
                        </a:lnSpc>
                        <a:spcBef>
                          <a:spcPts val="0"/>
                        </a:spcBef>
                        <a:spcAft>
                          <a:spcPts val="0"/>
                        </a:spcAft>
                        <a:buClr>
                          <a:schemeClr val="dk1"/>
                        </a:buClr>
                        <a:buSzPts val="1500"/>
                        <a:buFont typeface="Microsoft JhengHei"/>
                        <a:buNone/>
                        <a:tabLst/>
                        <a:defRPr/>
                      </a:pPr>
                      <a:r>
                        <a:rPr lang="zh-TW" altLang="en-US" sz="1200" b="1" u="none" strike="noStrike" cap="none">
                          <a:solidFill>
                            <a:schemeClr val="tx1"/>
                          </a:solidFill>
                          <a:latin typeface="Microsoft JhengHei"/>
                          <a:ea typeface="Microsoft JhengHei"/>
                          <a:cs typeface="Calibri"/>
                          <a:sym typeface="Microsoft JhengHei"/>
                        </a:rPr>
                        <a:t>和欣</a:t>
                      </a:r>
                      <a:r>
                        <a:rPr lang="en-US" altLang="zh-TW" sz="1200" b="1" u="none" strike="noStrike" cap="none">
                          <a:solidFill>
                            <a:schemeClr val="tx1"/>
                          </a:solidFill>
                          <a:latin typeface="Microsoft JhengHei"/>
                          <a:ea typeface="微軟正黑體"/>
                          <a:cs typeface="Calibri"/>
                          <a:sym typeface="Microsoft JhengHei"/>
                        </a:rPr>
                        <a:t>/</a:t>
                      </a:r>
                      <a:r>
                        <a:rPr lang="zh-TW" altLang="en-US" sz="1200" b="1" u="none" strike="noStrike" cap="none">
                          <a:solidFill>
                            <a:schemeClr val="tx1"/>
                          </a:solidFill>
                          <a:latin typeface="Microsoft JhengHei"/>
                          <a:ea typeface="Microsoft JhengHei"/>
                          <a:cs typeface="Calibri"/>
                          <a:sym typeface="Microsoft JhengHei"/>
                        </a:rPr>
                        <a:t>耀泰</a:t>
                      </a:r>
                      <a:endParaRPr lang="en-US" altLang="zh-TW" sz="1200" b="1" u="none" strike="noStrike" cap="none">
                        <a:solidFill>
                          <a:schemeClr val="tx1"/>
                        </a:solidFill>
                        <a:latin typeface="Microsoft JhengHei"/>
                        <a:ea typeface="Microsoft JhengHei"/>
                        <a:cs typeface="Calibri"/>
                        <a:sym typeface="Microsoft JhengHei"/>
                      </a:endParaRPr>
                    </a:p>
                  </a:txBody>
                  <a:tcPr marL="0" marR="0" marT="0" marB="0" anchor="ctr">
                    <a:lnL w="12700" cap="flat" cmpd="sng" algn="ctr">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lgn="ctr">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noFill/>
                  </a:tcPr>
                </a:tc>
                <a:extLst>
                  <a:ext uri="{0D108BD9-81ED-4DB2-BD59-A6C34878D82A}">
                    <a16:rowId xmlns:a16="http://schemas.microsoft.com/office/drawing/2014/main" val="3941052654"/>
                  </a:ext>
                </a:extLst>
              </a:tr>
              <a:tr h="89776">
                <a:tc vMerge="1">
                  <a:txBody>
                    <a:bodyPr/>
                    <a:lstStyle/>
                    <a:p>
                      <a:endParaRPr lang="zh-TW" altLang="en-US">
                        <a:sym typeface="Microsoft JhengHei"/>
                      </a:endParaRPr>
                    </a:p>
                  </a:txBody>
                  <a:tcPr marL="0" marR="0" marT="0" marB="0" anchor="ctr">
                    <a:lnL w="12700" cap="flat" cmpd="sng" algn="ctr">
                      <a:solidFill>
                        <a:schemeClr val="dk1"/>
                      </a:solidFill>
                      <a:prstDash val="solid"/>
                      <a:round/>
                      <a:headEnd type="none" w="sm" len="sm"/>
                      <a:tailEnd type="none" w="sm" len="sm"/>
                    </a:lnL>
                    <a:lnT w="12700" cap="flat" cmpd="sng" algn="ctr">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solidFill>
                      <a:schemeClr val="accent4">
                        <a:lumMod val="40000"/>
                        <a:lumOff val="60000"/>
                      </a:schemeClr>
                    </a:solidFill>
                  </a:tcPr>
                </a:tc>
                <a:tc>
                  <a:txBody>
                    <a:bodyPr/>
                    <a:lstStyle/>
                    <a:p>
                      <a:pPr marL="0" marR="0" lvl="0" indent="0" algn="ctr" defTabSz="914400" rtl="0">
                        <a:lnSpc>
                          <a:spcPct val="100000"/>
                        </a:lnSpc>
                        <a:spcBef>
                          <a:spcPts val="0"/>
                        </a:spcBef>
                        <a:spcAft>
                          <a:spcPts val="0"/>
                        </a:spcAft>
                        <a:buClrTx/>
                        <a:buSzTx/>
                        <a:buFontTx/>
                        <a:buNone/>
                        <a:tabLst/>
                        <a:defRPr/>
                      </a:pPr>
                      <a:r>
                        <a:rPr lang="zh-TW" altLang="en-US" sz="1200" b="1" strike="noStrike">
                          <a:solidFill>
                            <a:schemeClr val="tx1"/>
                          </a:solidFill>
                          <a:effectLst/>
                          <a:latin typeface="Microsoft JhengHei"/>
                          <a:ea typeface="Microsoft JhengHei"/>
                          <a:cs typeface="Calibri"/>
                        </a:rPr>
                        <a:t>馥悅</a:t>
                      </a:r>
                      <a:endParaRPr lang="en-US" altLang="zh-TW" sz="1200" b="1" strike="noStrike">
                        <a:solidFill>
                          <a:schemeClr val="tx1"/>
                        </a:solidFill>
                        <a:effectLst/>
                        <a:latin typeface="Microsoft JhengHei"/>
                        <a:ea typeface="Microsoft JhengHei"/>
                        <a:cs typeface="Calibri"/>
                      </a:endParaRPr>
                    </a:p>
                    <a:p>
                      <a:pPr marL="0" marR="0" lvl="0" indent="0" algn="ctr" defTabSz="914400" rtl="0">
                        <a:lnSpc>
                          <a:spcPct val="100000"/>
                        </a:lnSpc>
                        <a:spcBef>
                          <a:spcPts val="0"/>
                        </a:spcBef>
                        <a:spcAft>
                          <a:spcPts val="0"/>
                        </a:spcAft>
                        <a:buClrTx/>
                        <a:buSzTx/>
                        <a:buFontTx/>
                        <a:buNone/>
                        <a:tabLst/>
                        <a:defRPr/>
                      </a:pPr>
                      <a:r>
                        <a:rPr lang="en-US" altLang="zh-TW" sz="1200" b="1" strike="noStrike">
                          <a:solidFill>
                            <a:schemeClr val="tx1"/>
                          </a:solidFill>
                          <a:effectLst/>
                          <a:latin typeface="Microsoft JhengHei"/>
                          <a:ea typeface="微軟正黑體"/>
                          <a:cs typeface="Calibri"/>
                        </a:rPr>
                        <a:t>(H100)</a:t>
                      </a:r>
                      <a:endParaRPr lang="zh-TW" altLang="en-US" sz="1200" b="1">
                        <a:solidFill>
                          <a:schemeClr val="tx1"/>
                        </a:solidFill>
                        <a:latin typeface="Microsoft JhengHei"/>
                        <a:ea typeface="微軟正黑體"/>
                        <a:cs typeface="Calibri"/>
                      </a:endParaRPr>
                    </a:p>
                  </a:txBody>
                  <a:tcPr marL="0" marR="0" marT="0" marB="0" anchor="ctr">
                    <a:lnR w="12700" cap="flat" cmpd="sng" algn="ctr">
                      <a:solidFill>
                        <a:schemeClr val="dk1"/>
                      </a:solidFill>
                      <a:prstDash val="solid"/>
                      <a:round/>
                      <a:headEnd type="none" w="sm" len="sm"/>
                      <a:tailEnd type="none" w="sm" len="sm"/>
                    </a:lnR>
                    <a:lnT w="12700" cap="flat" cmpd="sng" algn="ctr">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noFill/>
                  </a:tcPr>
                </a:tc>
                <a:tc>
                  <a:txBody>
                    <a:bodyPr/>
                    <a:lstStyle/>
                    <a:p>
                      <a:pPr marL="0" marR="0" lvl="0" indent="0" algn="just" defTabSz="914400" rtl="0">
                        <a:lnSpc>
                          <a:spcPct val="100000"/>
                        </a:lnSpc>
                        <a:spcBef>
                          <a:spcPts val="0"/>
                        </a:spcBef>
                        <a:spcAft>
                          <a:spcPts val="0"/>
                        </a:spcAft>
                        <a:buSzPts val="1500"/>
                        <a:buFont typeface="Microsoft JhengHei"/>
                        <a:buNone/>
                        <a:tabLst/>
                        <a:defRPr/>
                      </a:pPr>
                      <a:r>
                        <a:rPr lang="zh-TW" altLang="en-US" sz="1200" b="1" i="0" u="none" strike="noStrike" baseline="0">
                          <a:solidFill>
                            <a:schemeClr val="tx1"/>
                          </a:solidFill>
                          <a:effectLst/>
                          <a:latin typeface="Microsoft JhengHei"/>
                          <a:ea typeface="Microsoft JhengHei"/>
                          <a:cs typeface="Calibri"/>
                        </a:rPr>
                        <a:t>智慧化產後護理服務系統</a:t>
                      </a:r>
                      <a:endParaRPr lang="en-US" altLang="zh-TW" sz="1200" b="1" i="0" u="none" strike="noStrike" baseline="0">
                        <a:solidFill>
                          <a:schemeClr val="tx1"/>
                        </a:solidFill>
                        <a:effectLst/>
                        <a:latin typeface="Microsoft JhengHei"/>
                        <a:ea typeface="Microsoft JhengHei"/>
                        <a:cs typeface="Calibri"/>
                      </a:endParaRPr>
                    </a:p>
                  </a:txBody>
                  <a:tcPr marL="0" marR="0" marT="0" marB="0" anchor="ctr">
                    <a:lnL w="12700" cap="flat" cmpd="sng" algn="ctr">
                      <a:solidFill>
                        <a:schemeClr val="dk1"/>
                      </a:solidFill>
                      <a:prstDash val="solid"/>
                      <a:round/>
                      <a:headEnd type="none" w="sm" len="sm"/>
                      <a:tailEnd type="none" w="sm" len="sm"/>
                    </a:lnL>
                    <a:lnR w="12700" cap="flat" cmpd="sng" algn="ctr">
                      <a:solidFill>
                        <a:schemeClr val="dk1"/>
                      </a:solidFill>
                      <a:prstDash val="solid"/>
                      <a:round/>
                      <a:headEnd type="none" w="sm" len="sm"/>
                      <a:tailEnd type="none" w="sm" len="sm"/>
                    </a:lnR>
                    <a:lnT w="12700" cap="flat" cmpd="sng" algn="ctr">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noFill/>
                  </a:tcPr>
                </a:tc>
                <a:tc>
                  <a:txBody>
                    <a:bodyPr/>
                    <a:lstStyle/>
                    <a:p>
                      <a:pPr marL="0" marR="0" lvl="0" indent="0" algn="ctr" defTabSz="914400" rtl="0">
                        <a:lnSpc>
                          <a:spcPct val="100000"/>
                        </a:lnSpc>
                        <a:spcBef>
                          <a:spcPts val="0"/>
                        </a:spcBef>
                        <a:spcAft>
                          <a:spcPts val="0"/>
                        </a:spcAft>
                        <a:buSzPts val="1500"/>
                        <a:buFont typeface="Microsoft JhengHei"/>
                        <a:buNone/>
                        <a:tabLst/>
                        <a:defRPr/>
                      </a:pPr>
                      <a:r>
                        <a:rPr lang="en-US" altLang="zh-TW" sz="1200" b="1" u="none" strike="noStrike" cap="none" baseline="0">
                          <a:solidFill>
                            <a:schemeClr val="tx1"/>
                          </a:solidFill>
                          <a:latin typeface="Microsoft JhengHei"/>
                          <a:ea typeface="微軟正黑體"/>
                          <a:cs typeface="Calibri"/>
                          <a:sym typeface="Microsoft JhengHei"/>
                        </a:rPr>
                        <a:t>(</a:t>
                      </a:r>
                      <a:r>
                        <a:rPr lang="en-US" altLang="zh-TW" sz="1200" b="1" u="none" strike="noStrike" cap="none" baseline="0">
                          <a:solidFill>
                            <a:schemeClr val="tx1"/>
                          </a:solidFill>
                          <a:latin typeface="Microsoft JhengHei"/>
                          <a:ea typeface="微軟正黑體"/>
                          <a:cs typeface="Calibri"/>
                        </a:rPr>
                        <a:t>850</a:t>
                      </a:r>
                      <a:r>
                        <a:rPr lang="en-US" altLang="zh-TW" sz="1200" b="1" u="none" strike="noStrike" cap="none" baseline="0">
                          <a:solidFill>
                            <a:schemeClr val="tx1"/>
                          </a:solidFill>
                          <a:latin typeface="Microsoft JhengHei"/>
                          <a:ea typeface="微軟正黑體"/>
                          <a:cs typeface="Calibri"/>
                          <a:sym typeface="Microsoft JhengHei"/>
                        </a:rPr>
                        <a:t>)</a:t>
                      </a:r>
                      <a:endParaRPr lang="zh-TW" altLang="en-US" sz="1200" b="1" u="none" strike="noStrike" cap="none" baseline="0">
                        <a:solidFill>
                          <a:schemeClr val="tx1"/>
                        </a:solidFill>
                        <a:latin typeface="Microsoft JhengHei"/>
                        <a:ea typeface="微軟正黑體"/>
                        <a:cs typeface="Calibri"/>
                        <a:sym typeface="Microsoft JhengHei"/>
                      </a:endParaRPr>
                    </a:p>
                  </a:txBody>
                  <a:tcPr marL="0" marR="0" marT="0" marB="0" anchor="ctr">
                    <a:lnL w="12700" cap="flat" cmpd="sng" algn="ctr">
                      <a:solidFill>
                        <a:schemeClr val="dk1"/>
                      </a:solidFill>
                      <a:prstDash val="solid"/>
                      <a:round/>
                      <a:headEnd type="none" w="sm" len="sm"/>
                      <a:tailEnd type="none" w="sm" len="sm"/>
                    </a:lnL>
                    <a:lnR w="12700" cap="flat" cmpd="sng" algn="ctr">
                      <a:solidFill>
                        <a:schemeClr val="dk1"/>
                      </a:solidFill>
                      <a:prstDash val="solid"/>
                      <a:round/>
                      <a:headEnd type="none" w="sm" len="sm"/>
                      <a:tailEnd type="none" w="sm" len="sm"/>
                    </a:lnR>
                    <a:lnT w="12700" cap="flat" cmpd="sng" algn="ctr">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noFill/>
                  </a:tcPr>
                </a:tc>
                <a:tc>
                  <a:txBody>
                    <a:bodyPr/>
                    <a:lstStyle/>
                    <a:p>
                      <a:pPr marL="0" marR="0" lvl="0" indent="0" algn="ctr" defTabSz="844083" rtl="0">
                        <a:lnSpc>
                          <a:spcPct val="100000"/>
                        </a:lnSpc>
                        <a:spcBef>
                          <a:spcPts val="0"/>
                        </a:spcBef>
                        <a:spcAft>
                          <a:spcPts val="0"/>
                        </a:spcAft>
                        <a:buSzPts val="1500"/>
                        <a:buFont typeface="Microsoft JhengHei"/>
                        <a:buNone/>
                        <a:tabLst/>
                        <a:defRPr/>
                      </a:pPr>
                      <a:r>
                        <a:rPr lang="en-US" altLang="zh-TW" sz="1200" b="1" u="none" strike="noStrike" cap="none">
                          <a:solidFill>
                            <a:schemeClr val="tx1"/>
                          </a:solidFill>
                          <a:latin typeface="Microsoft JhengHei"/>
                          <a:ea typeface="微軟正黑體"/>
                          <a:cs typeface="Calibri"/>
                          <a:sym typeface="Microsoft JhengHei"/>
                        </a:rPr>
                        <a:t>Q4</a:t>
                      </a:r>
                    </a:p>
                  </a:txBody>
                  <a:tcPr marL="0" marR="0" marT="0" marB="0" anchor="ctr">
                    <a:lnL w="12700" cap="flat" cmpd="sng" algn="ctr">
                      <a:solidFill>
                        <a:schemeClr val="dk1"/>
                      </a:solidFill>
                      <a:prstDash val="solid"/>
                      <a:round/>
                      <a:headEnd type="none" w="sm" len="sm"/>
                      <a:tailEnd type="none" w="sm" len="sm"/>
                    </a:lnL>
                    <a:lnR w="12700" cap="flat" cmpd="sng" algn="ctr">
                      <a:solidFill>
                        <a:schemeClr val="dk1"/>
                      </a:solidFill>
                      <a:prstDash val="solid"/>
                      <a:round/>
                      <a:headEnd type="none" w="sm" len="sm"/>
                      <a:tailEnd type="none" w="sm" len="sm"/>
                    </a:lnR>
                    <a:lnT w="12700" cap="flat" cmpd="sng" algn="ctr">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noFill/>
                  </a:tcPr>
                </a:tc>
                <a:tc>
                  <a:txBody>
                    <a:bodyPr/>
                    <a:lstStyle/>
                    <a:p>
                      <a:pPr marL="17780" marR="0" lvl="0" indent="0" algn="just" rtl="0">
                        <a:lnSpc>
                          <a:spcPct val="100000"/>
                        </a:lnSpc>
                        <a:spcBef>
                          <a:spcPts val="0"/>
                        </a:spcBef>
                        <a:spcAft>
                          <a:spcPts val="0"/>
                        </a:spcAft>
                        <a:buClr>
                          <a:srgbClr val="000000"/>
                        </a:buClr>
                        <a:buSzPts val="1500"/>
                        <a:buFont typeface="Arial" panose="020B0604020202020204" pitchFamily="34" charset="0"/>
                        <a:buNone/>
                      </a:pPr>
                      <a:r>
                        <a:rPr lang="zh-TW" altLang="en-US" sz="1200" b="1" i="0" u="none" strike="noStrike" kern="1200" cap="none">
                          <a:solidFill>
                            <a:schemeClr val="tx1"/>
                          </a:solidFill>
                          <a:latin typeface="Microsoft JhengHei"/>
                          <a:ea typeface="Microsoft JhengHei"/>
                          <a:cs typeface="Calibri"/>
                        </a:rPr>
                        <a:t>提供報價，待業主回覆</a:t>
                      </a:r>
                      <a:endParaRPr lang="zh-TW" sz="1200">
                        <a:solidFill>
                          <a:schemeClr val="tx1"/>
                        </a:solidFill>
                        <a:latin typeface="Microsoft JhengHei"/>
                        <a:ea typeface="Microsoft JhengHei"/>
                        <a:cs typeface="Calibri"/>
                      </a:endParaRPr>
                    </a:p>
                  </a:txBody>
                  <a:tcPr marL="0" marR="0" marT="0" marB="0" anchor="ctr">
                    <a:lnL w="12700" cap="flat" cmpd="sng" algn="ctr">
                      <a:solidFill>
                        <a:schemeClr val="dk1"/>
                      </a:solidFill>
                      <a:prstDash val="solid"/>
                      <a:round/>
                      <a:headEnd type="none" w="sm" len="sm"/>
                      <a:tailEnd type="none" w="sm" len="sm"/>
                    </a:lnL>
                    <a:lnR w="12700" cap="flat" cmpd="sng" algn="ctr">
                      <a:solidFill>
                        <a:schemeClr val="dk1"/>
                      </a:solidFill>
                      <a:prstDash val="solid"/>
                      <a:round/>
                      <a:headEnd type="none" w="sm" len="sm"/>
                      <a:tailEnd type="none" w="sm" len="sm"/>
                    </a:lnR>
                    <a:lnT w="12700" cap="flat" cmpd="sng" algn="ctr">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noFill/>
                  </a:tcPr>
                </a:tc>
                <a:tc>
                  <a:txBody>
                    <a:bodyPr/>
                    <a:lstStyle/>
                    <a:p>
                      <a:pPr marL="0" marR="0" lvl="0" indent="0" algn="ctr" defTabSz="914400" rtl="0">
                        <a:lnSpc>
                          <a:spcPct val="100000"/>
                        </a:lnSpc>
                        <a:spcBef>
                          <a:spcPts val="0"/>
                        </a:spcBef>
                        <a:spcAft>
                          <a:spcPts val="0"/>
                        </a:spcAft>
                        <a:buSzPts val="1500"/>
                        <a:buFont typeface="Microsoft JhengHei"/>
                        <a:buNone/>
                        <a:tabLst/>
                        <a:defRPr/>
                      </a:pPr>
                      <a:r>
                        <a:rPr lang="zh-TW" altLang="en-US" sz="1200" b="1" u="none" strike="noStrike" cap="none">
                          <a:solidFill>
                            <a:schemeClr val="tx1"/>
                          </a:solidFill>
                          <a:latin typeface="Microsoft JhengHei"/>
                          <a:ea typeface="Microsoft JhengHei"/>
                          <a:cs typeface="Calibri"/>
                          <a:sym typeface="Microsoft JhengHei"/>
                        </a:rPr>
                        <a:t>和欣</a:t>
                      </a:r>
                      <a:r>
                        <a:rPr lang="en-US" altLang="zh-TW" sz="1200" b="1" u="none" strike="noStrike" cap="none">
                          <a:solidFill>
                            <a:schemeClr val="tx1"/>
                          </a:solidFill>
                          <a:latin typeface="Microsoft JhengHei"/>
                          <a:ea typeface="微軟正黑體"/>
                          <a:cs typeface="Calibri"/>
                          <a:sym typeface="Microsoft JhengHei"/>
                        </a:rPr>
                        <a:t>/</a:t>
                      </a:r>
                      <a:r>
                        <a:rPr lang="zh-TW" altLang="en-US" sz="1200" b="1" u="none" strike="noStrike" cap="none">
                          <a:solidFill>
                            <a:schemeClr val="tx1"/>
                          </a:solidFill>
                          <a:latin typeface="Microsoft JhengHei"/>
                          <a:ea typeface="Microsoft JhengHei"/>
                          <a:cs typeface="Calibri"/>
                          <a:sym typeface="Microsoft JhengHei"/>
                        </a:rPr>
                        <a:t>耀泰</a:t>
                      </a:r>
                      <a:endParaRPr lang="en-US" altLang="zh-TW" sz="1200" b="1" u="none" strike="noStrike" cap="none">
                        <a:solidFill>
                          <a:schemeClr val="tx1"/>
                        </a:solidFill>
                        <a:latin typeface="Microsoft JhengHei"/>
                        <a:ea typeface="Microsoft JhengHei"/>
                        <a:cs typeface="Calibri"/>
                        <a:sym typeface="Microsoft JhengHei"/>
                      </a:endParaRPr>
                    </a:p>
                  </a:txBody>
                  <a:tcPr marL="0" marR="0" marT="0" marB="0" anchor="ctr">
                    <a:lnL w="12700" cap="flat" cmpd="sng" algn="ctr">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lgn="ctr">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noFill/>
                  </a:tcPr>
                </a:tc>
                <a:extLst>
                  <a:ext uri="{0D108BD9-81ED-4DB2-BD59-A6C34878D82A}">
                    <a16:rowId xmlns:a16="http://schemas.microsoft.com/office/drawing/2014/main" val="336130877"/>
                  </a:ext>
                </a:extLst>
              </a:tr>
              <a:tr h="450000">
                <a:tc vMerge="1">
                  <a:txBody>
                    <a:bodyPr/>
                    <a:lstStyle/>
                    <a:p>
                      <a:pPr marL="0" marR="0" lvl="0" indent="0" algn="ctr" rtl="0">
                        <a:spcBef>
                          <a:spcPts val="0"/>
                        </a:spcBef>
                        <a:spcAft>
                          <a:spcPts val="0"/>
                        </a:spcAft>
                        <a:buNone/>
                      </a:pPr>
                      <a:endParaRPr lang="zh-TW" altLang="en-US" sz="1200" b="1" u="none" strike="noStrike" cap="none">
                        <a:solidFill>
                          <a:schemeClr val="tx1"/>
                        </a:solidFill>
                        <a:latin typeface="Calibri" panose="020F0502020204030204" pitchFamily="34" charset="0"/>
                        <a:ea typeface="微軟正黑體" panose="020B0604030504040204" pitchFamily="34" charset="-120"/>
                        <a:cs typeface="Calibri" panose="020F0502020204030204" pitchFamily="34" charset="0"/>
                        <a:sym typeface="Microsoft JhengHei"/>
                      </a:endParaRPr>
                    </a:p>
                  </a:txBody>
                  <a:tcPr marL="0" marR="0" marT="0" marB="0" anchor="ctr">
                    <a:lnL w="12700" cap="flat" cmpd="sng" algn="ctr">
                      <a:solidFill>
                        <a:schemeClr val="dk1"/>
                      </a:solidFill>
                      <a:prstDash val="solid"/>
                      <a:round/>
                      <a:headEnd type="none" w="sm" len="sm"/>
                      <a:tailEnd type="none" w="sm" len="sm"/>
                    </a:lnL>
                    <a:lnT w="12700" cap="flat" cmpd="sng" algn="ctr">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solidFill>
                      <a:schemeClr val="accent4">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zh-TW" altLang="en-US" sz="1200" b="1">
                          <a:solidFill>
                            <a:schemeClr val="tx1"/>
                          </a:solidFill>
                          <a:latin typeface="Microsoft JhengHei"/>
                          <a:ea typeface="Microsoft JhengHei"/>
                          <a:cs typeface="Calibri"/>
                        </a:rPr>
                        <a:t>巨鷗</a:t>
                      </a:r>
                      <a:r>
                        <a:rPr lang="en-US" altLang="zh-TW" sz="1200" b="1">
                          <a:solidFill>
                            <a:schemeClr val="tx1"/>
                          </a:solidFill>
                          <a:latin typeface="Microsoft JhengHei"/>
                          <a:ea typeface="微軟正黑體"/>
                          <a:cs typeface="Calibri"/>
                        </a:rPr>
                        <a:t>2</a:t>
                      </a:r>
                    </a:p>
                    <a:p>
                      <a:pPr marL="0" marR="0" lvl="0" indent="0" algn="ctr" rtl="0">
                        <a:lnSpc>
                          <a:spcPct val="100000"/>
                        </a:lnSpc>
                        <a:spcBef>
                          <a:spcPts val="0"/>
                        </a:spcBef>
                        <a:spcAft>
                          <a:spcPts val="0"/>
                        </a:spcAft>
                        <a:buNone/>
                      </a:pPr>
                      <a:r>
                        <a:rPr lang="en-US" altLang="zh-TW" sz="1200" b="1" u="none" strike="noStrike" cap="none">
                          <a:solidFill>
                            <a:schemeClr val="tx1"/>
                          </a:solidFill>
                          <a:latin typeface="Microsoft JhengHei"/>
                          <a:ea typeface="微軟正黑體"/>
                          <a:cs typeface="Calibri"/>
                          <a:sym typeface="Microsoft JhengHei"/>
                        </a:rPr>
                        <a:t>(H200)</a:t>
                      </a:r>
                      <a:endParaRPr sz="1200" b="1" u="none" strike="noStrike" cap="none">
                        <a:solidFill>
                          <a:schemeClr val="tx1"/>
                        </a:solidFill>
                        <a:latin typeface="Microsoft JhengHei"/>
                        <a:ea typeface="微軟正黑體"/>
                        <a:cs typeface="Calibri"/>
                        <a:sym typeface="Microsoft JhengHei"/>
                      </a:endParaRPr>
                    </a:p>
                  </a:txBody>
                  <a:tcPr marL="0" marR="0" marT="0" marB="0" anchor="ctr">
                    <a:lnR w="12700" cap="flat" cmpd="sng" algn="ctr">
                      <a:solidFill>
                        <a:schemeClr val="dk1"/>
                      </a:solidFill>
                      <a:prstDash val="solid"/>
                      <a:round/>
                      <a:headEnd type="none" w="sm" len="sm"/>
                      <a:tailEnd type="none" w="sm" len="sm"/>
                    </a:lnR>
                    <a:lnT w="12700" cap="flat" cmpd="sng" algn="ctr">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solidFill>
                      <a:schemeClr val="bg1"/>
                    </a:solidFill>
                  </a:tcPr>
                </a:tc>
                <a:tc>
                  <a:txBody>
                    <a:bodyPr/>
                    <a:lstStyle/>
                    <a:p>
                      <a:pPr marL="0" marR="0" lvl="0" indent="0" algn="just" rtl="0">
                        <a:lnSpc>
                          <a:spcPct val="100000"/>
                        </a:lnSpc>
                        <a:spcBef>
                          <a:spcPts val="0"/>
                        </a:spcBef>
                        <a:spcAft>
                          <a:spcPts val="0"/>
                        </a:spcAft>
                        <a:buClr>
                          <a:srgbClr val="0000FF"/>
                        </a:buClr>
                        <a:buSzPts val="1500"/>
                        <a:buFont typeface="Microsoft JhengHei"/>
                        <a:buNone/>
                      </a:pPr>
                      <a:r>
                        <a:rPr lang="zh-TW" altLang="en-US" sz="1200" b="1" u="none" strike="noStrike" cap="none">
                          <a:solidFill>
                            <a:schemeClr val="tx1"/>
                          </a:solidFill>
                          <a:latin typeface="Microsoft JhengHei"/>
                          <a:ea typeface="Microsoft JhengHei"/>
                          <a:cs typeface="Calibri"/>
                          <a:sym typeface="Microsoft JhengHei"/>
                        </a:rPr>
                        <a:t>銀光遊樂園</a:t>
                      </a:r>
                      <a:r>
                        <a:rPr lang="zh-TW" altLang="en-US" sz="1200" b="1" u="none" strike="noStrike" cap="none">
                          <a:solidFill>
                            <a:schemeClr val="tx1"/>
                          </a:solidFill>
                          <a:latin typeface="Microsoft JhengHei"/>
                          <a:ea typeface="Microsoft JhengHei"/>
                          <a:cs typeface="Calibri"/>
                        </a:rPr>
                        <a:t>-社區高齡健康管理與促進解決方案</a:t>
                      </a:r>
                      <a:endParaRPr lang="en-US" altLang="en-US" sz="1200" b="1" u="none" strike="noStrike" cap="none">
                        <a:solidFill>
                          <a:schemeClr val="tx1"/>
                        </a:solidFill>
                        <a:latin typeface="Microsoft JhengHei"/>
                        <a:ea typeface="Microsoft JhengHei"/>
                        <a:cs typeface="Calibri"/>
                        <a:sym typeface="Microsoft JhengHei"/>
                      </a:endParaRPr>
                    </a:p>
                    <a:p>
                      <a:pPr marL="0" marR="0" lvl="0" indent="0" algn="just" rtl="0">
                        <a:lnSpc>
                          <a:spcPct val="100000"/>
                        </a:lnSpc>
                        <a:spcBef>
                          <a:spcPts val="0"/>
                        </a:spcBef>
                        <a:spcAft>
                          <a:spcPts val="0"/>
                        </a:spcAft>
                        <a:buClr>
                          <a:srgbClr val="0000FF"/>
                        </a:buClr>
                        <a:buSzPts val="1500"/>
                        <a:buFont typeface="Microsoft JhengHei"/>
                        <a:buNone/>
                      </a:pPr>
                      <a:r>
                        <a:rPr lang="en-US" altLang="zh-TW" sz="1200" b="1" u="none" strike="noStrike" cap="none">
                          <a:solidFill>
                            <a:schemeClr val="tx1"/>
                          </a:solidFill>
                          <a:latin typeface="Microsoft JhengHei"/>
                          <a:ea typeface="微軟正黑體"/>
                          <a:cs typeface="Calibri"/>
                          <a:sym typeface="Microsoft JhengHei"/>
                        </a:rPr>
                        <a:t>(</a:t>
                      </a:r>
                      <a:r>
                        <a:rPr lang="zh-TW" altLang="en-US" sz="1200" b="1" u="none" strike="noStrike" cap="none">
                          <a:solidFill>
                            <a:schemeClr val="tx1"/>
                          </a:solidFill>
                          <a:latin typeface="Microsoft JhengHei"/>
                          <a:ea typeface="Microsoft JhengHei"/>
                          <a:cs typeface="Calibri"/>
                          <a:sym typeface="Microsoft JhengHei"/>
                        </a:rPr>
                        <a:t>數位部高齡科技補助案</a:t>
                      </a:r>
                      <a:r>
                        <a:rPr lang="en-US" altLang="zh-TW" sz="1200" b="1" u="none" strike="noStrike" cap="none">
                          <a:solidFill>
                            <a:schemeClr val="tx1"/>
                          </a:solidFill>
                          <a:latin typeface="Microsoft JhengHei"/>
                          <a:ea typeface="微軟正黑體"/>
                          <a:cs typeface="Calibri"/>
                          <a:sym typeface="Microsoft JhengHei"/>
                        </a:rPr>
                        <a:t>)</a:t>
                      </a:r>
                      <a:endParaRPr lang="zh-TW" altLang="en-US" sz="1200" b="1" u="none" strike="noStrike" cap="none">
                        <a:solidFill>
                          <a:schemeClr val="tx1"/>
                        </a:solidFill>
                        <a:latin typeface="Microsoft JhengHei"/>
                        <a:ea typeface="微軟正黑體"/>
                        <a:cs typeface="Calibri"/>
                        <a:sym typeface="Microsoft JhengHei"/>
                      </a:endParaRPr>
                    </a:p>
                  </a:txBody>
                  <a:tcPr marL="0" marR="0" marT="0" marB="0" anchor="ctr">
                    <a:lnL w="12700" cap="flat" cmpd="sng" algn="ctr">
                      <a:solidFill>
                        <a:schemeClr val="dk1"/>
                      </a:solidFill>
                      <a:prstDash val="solid"/>
                      <a:round/>
                      <a:headEnd type="none" w="sm" len="sm"/>
                      <a:tailEnd type="none" w="sm" len="sm"/>
                    </a:lnL>
                    <a:lnR w="12700" cap="flat" cmpd="sng" algn="ctr">
                      <a:solidFill>
                        <a:schemeClr val="dk1"/>
                      </a:solidFill>
                      <a:prstDash val="solid"/>
                      <a:round/>
                      <a:headEnd type="none" w="sm" len="sm"/>
                      <a:tailEnd type="none" w="sm" len="sm"/>
                    </a:lnR>
                    <a:lnT w="12700" cap="flat" cmpd="sng" algn="ctr">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solidFill>
                      <a:schemeClr val="bg1"/>
                    </a:solidFill>
                  </a:tcPr>
                </a:tc>
                <a:tc>
                  <a:txBody>
                    <a:bodyPr/>
                    <a:lstStyle/>
                    <a:p>
                      <a:pPr marL="0" marR="0" lvl="0" indent="0" algn="ctr" rtl="0">
                        <a:lnSpc>
                          <a:spcPct val="100000"/>
                        </a:lnSpc>
                        <a:spcBef>
                          <a:spcPts val="0"/>
                        </a:spcBef>
                        <a:spcAft>
                          <a:spcPts val="0"/>
                        </a:spcAft>
                        <a:buClr>
                          <a:schemeClr val="dk1"/>
                        </a:buClr>
                        <a:buSzPts val="1500"/>
                        <a:buFont typeface="Microsoft JhengHei"/>
                        <a:buNone/>
                      </a:pPr>
                      <a:r>
                        <a:rPr lang="en-US" altLang="zh-TW" sz="1200" b="1" u="none" strike="noStrike" cap="none">
                          <a:solidFill>
                            <a:schemeClr val="tx1"/>
                          </a:solidFill>
                          <a:latin typeface="Microsoft JhengHei"/>
                          <a:ea typeface="微軟正黑體"/>
                          <a:cs typeface="Calibri"/>
                          <a:sym typeface="Microsoft JhengHei"/>
                        </a:rPr>
                        <a:t>2,000</a:t>
                      </a:r>
                      <a:endParaRPr lang="zh-TW" altLang="en-US" sz="1200" b="1" u="none" strike="noStrike" cap="none">
                        <a:solidFill>
                          <a:schemeClr val="tx1"/>
                        </a:solidFill>
                        <a:latin typeface="Microsoft JhengHei"/>
                        <a:ea typeface="微軟正黑體"/>
                        <a:cs typeface="Calibri"/>
                        <a:sym typeface="Microsoft JhengHei"/>
                      </a:endParaRPr>
                    </a:p>
                  </a:txBody>
                  <a:tcPr marL="0" marR="0" marT="0" marB="0" anchor="ctr">
                    <a:lnL w="12700" cap="flat" cmpd="sng" algn="ctr">
                      <a:solidFill>
                        <a:schemeClr val="dk1"/>
                      </a:solidFill>
                      <a:prstDash val="solid"/>
                      <a:round/>
                      <a:headEnd type="none" w="sm" len="sm"/>
                      <a:tailEnd type="none" w="sm" len="sm"/>
                    </a:lnL>
                    <a:lnR w="12700" cap="flat" cmpd="sng" algn="ctr">
                      <a:solidFill>
                        <a:schemeClr val="dk1"/>
                      </a:solidFill>
                      <a:prstDash val="solid"/>
                      <a:round/>
                      <a:headEnd type="none" w="sm" len="sm"/>
                      <a:tailEnd type="none" w="sm" len="sm"/>
                    </a:lnR>
                    <a:lnT w="12700" cap="flat" cmpd="sng" algn="ctr">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solidFill>
                      <a:schemeClr val="bg1"/>
                    </a:solidFill>
                  </a:tcPr>
                </a:tc>
                <a:tc>
                  <a:txBody>
                    <a:bodyPr/>
                    <a:lstStyle/>
                    <a:p>
                      <a:pPr marL="0" marR="0" lvl="0" indent="0" algn="ctr" defTabSz="844083" rtl="0" eaLnBrk="1" fontAlgn="auto" latinLnBrk="0" hangingPunct="1">
                        <a:lnSpc>
                          <a:spcPct val="100000"/>
                        </a:lnSpc>
                        <a:spcBef>
                          <a:spcPts val="0"/>
                        </a:spcBef>
                        <a:spcAft>
                          <a:spcPts val="0"/>
                        </a:spcAft>
                        <a:buClr>
                          <a:schemeClr val="dk1"/>
                        </a:buClr>
                        <a:buSzPts val="1500"/>
                        <a:buFont typeface="Microsoft JhengHei"/>
                        <a:buNone/>
                        <a:tabLst/>
                        <a:defRPr/>
                      </a:pPr>
                      <a:r>
                        <a:rPr lang="en-US" altLang="zh-TW" sz="1200" b="1" u="none" strike="noStrike" cap="none">
                          <a:solidFill>
                            <a:schemeClr val="tx1"/>
                          </a:solidFill>
                          <a:latin typeface="Microsoft JhengHei"/>
                          <a:ea typeface="微軟正黑體"/>
                          <a:cs typeface="Calibri"/>
                          <a:sym typeface="Microsoft JhengHei"/>
                        </a:rPr>
                        <a:t>Q4</a:t>
                      </a:r>
                    </a:p>
                  </a:txBody>
                  <a:tcPr marL="0" marR="0" marT="0" marB="0" anchor="ctr">
                    <a:lnL w="12700" cap="flat" cmpd="sng" algn="ctr">
                      <a:solidFill>
                        <a:schemeClr val="dk1"/>
                      </a:solidFill>
                      <a:prstDash val="solid"/>
                      <a:round/>
                      <a:headEnd type="none" w="sm" len="sm"/>
                      <a:tailEnd type="none" w="sm" len="sm"/>
                    </a:lnL>
                    <a:lnR w="12700" cap="flat" cmpd="sng" algn="ctr">
                      <a:solidFill>
                        <a:schemeClr val="dk1"/>
                      </a:solidFill>
                      <a:prstDash val="solid"/>
                      <a:round/>
                      <a:headEnd type="none" w="sm" len="sm"/>
                      <a:tailEnd type="none" w="sm" len="sm"/>
                    </a:lnR>
                    <a:lnT w="12700" cap="flat" cmpd="sng" algn="ctr">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solidFill>
                      <a:schemeClr val="bg1"/>
                    </a:solidFill>
                  </a:tcPr>
                </a:tc>
                <a:tc>
                  <a:txBody>
                    <a:bodyPr/>
                    <a:lstStyle/>
                    <a:p>
                      <a:pPr marL="17780" marR="0" lvl="0" indent="0" algn="just" rtl="0" eaLnBrk="1" fontAlgn="auto" latinLnBrk="0" hangingPunct="1">
                        <a:lnSpc>
                          <a:spcPct val="100000"/>
                        </a:lnSpc>
                        <a:spcBef>
                          <a:spcPts val="0"/>
                        </a:spcBef>
                        <a:spcAft>
                          <a:spcPts val="0"/>
                        </a:spcAft>
                        <a:buClr>
                          <a:prstClr val="black"/>
                        </a:buClr>
                        <a:buSzPts val="1500"/>
                        <a:buFont typeface="Arial" panose="020B0604020202020204" pitchFamily="34" charset="0"/>
                        <a:buNone/>
                      </a:pPr>
                      <a:r>
                        <a:rPr lang="zh-TW" altLang="en-US" sz="1200" b="1" i="0" u="none" strike="noStrike" kern="1200" cap="none" spc="0" normalizeH="0" baseline="0" noProof="0">
                          <a:ln>
                            <a:noFill/>
                          </a:ln>
                          <a:solidFill>
                            <a:schemeClr val="tx1"/>
                          </a:solidFill>
                          <a:effectLst/>
                          <a:uLnTx/>
                          <a:uFillTx/>
                          <a:latin typeface="Microsoft JhengHei"/>
                          <a:ea typeface="Microsoft JhengHei"/>
                          <a:cs typeface="Calibri"/>
                        </a:rPr>
                        <a:t>數發部提案程序未完成，將改提新的補助案</a:t>
                      </a:r>
                      <a:endParaRPr kumimoji="0" lang="zh-TW" altLang="en-US" sz="1200" b="1" i="0" u="none" strike="noStrike" kern="1200" cap="none" spc="0" normalizeH="0" baseline="0" noProof="0">
                        <a:ln>
                          <a:noFill/>
                        </a:ln>
                        <a:solidFill>
                          <a:schemeClr val="tx1"/>
                        </a:solidFill>
                        <a:effectLst/>
                        <a:uLnTx/>
                        <a:uFillTx/>
                        <a:latin typeface="Microsoft JhengHei"/>
                        <a:ea typeface="Microsoft JhengHei"/>
                        <a:cs typeface="Calibri"/>
                        <a:sym typeface="Microsoft JhengHei"/>
                      </a:endParaRPr>
                    </a:p>
                  </a:txBody>
                  <a:tcPr marL="0" marR="0" marT="0" marB="0" anchor="ctr">
                    <a:lnL w="12700" cap="flat" cmpd="sng" algn="ctr">
                      <a:solidFill>
                        <a:schemeClr val="dk1"/>
                      </a:solidFill>
                      <a:prstDash val="solid"/>
                      <a:round/>
                      <a:headEnd type="none" w="sm" len="sm"/>
                      <a:tailEnd type="none" w="sm" len="sm"/>
                    </a:lnL>
                    <a:lnR w="12700" cap="flat" cmpd="sng" algn="ctr">
                      <a:solidFill>
                        <a:schemeClr val="dk1"/>
                      </a:solidFill>
                      <a:prstDash val="solid"/>
                      <a:round/>
                      <a:headEnd type="none" w="sm" len="sm"/>
                      <a:tailEnd type="none" w="sm" len="sm"/>
                    </a:lnR>
                    <a:lnT w="12700" cap="flat" cmpd="sng" algn="ctr">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
                          <a:schemeClr val="dk1"/>
                        </a:buClr>
                        <a:buSzPts val="1500"/>
                        <a:buFont typeface="Microsoft JhengHei"/>
                        <a:buNone/>
                        <a:tabLst/>
                        <a:defRPr/>
                      </a:pPr>
                      <a:r>
                        <a:rPr lang="en-US" altLang="zh-TW" sz="1200" b="1" u="none" strike="noStrike" cap="none" err="1">
                          <a:solidFill>
                            <a:schemeClr val="tx1"/>
                          </a:solidFill>
                          <a:latin typeface="Microsoft JhengHei"/>
                          <a:ea typeface="微軟正黑體"/>
                          <a:cs typeface="Calibri"/>
                        </a:rPr>
                        <a:t>文新</a:t>
                      </a:r>
                      <a:r>
                        <a:rPr lang="en-US" altLang="zh-TW" sz="1200" b="1" u="none" strike="noStrike" cap="none">
                          <a:solidFill>
                            <a:schemeClr val="tx1"/>
                          </a:solidFill>
                          <a:latin typeface="Microsoft JhengHei"/>
                          <a:ea typeface="微軟正黑體"/>
                          <a:cs typeface="Calibri"/>
                          <a:sym typeface="Microsoft JhengHei"/>
                        </a:rPr>
                        <a:t>/</a:t>
                      </a:r>
                      <a:r>
                        <a:rPr lang="zh-TW" altLang="en-US" sz="1200" b="1" u="none" strike="noStrike" cap="none">
                          <a:solidFill>
                            <a:schemeClr val="tx1"/>
                          </a:solidFill>
                          <a:latin typeface="Microsoft JhengHei"/>
                          <a:ea typeface="Microsoft JhengHei"/>
                          <a:cs typeface="Calibri"/>
                          <a:sym typeface="Microsoft JhengHei"/>
                        </a:rPr>
                        <a:t>碧蓮</a:t>
                      </a:r>
                      <a:endParaRPr lang="zh-TW" altLang="en-US" sz="1200" b="1">
                        <a:solidFill>
                          <a:schemeClr val="tx1"/>
                        </a:solidFill>
                        <a:latin typeface="Microsoft JhengHei"/>
                        <a:ea typeface="Microsoft JhengHei"/>
                        <a:cs typeface="Calibri"/>
                      </a:endParaRPr>
                    </a:p>
                  </a:txBody>
                  <a:tcPr marL="0" marR="0" marT="0" marB="0" anchor="ctr">
                    <a:lnL w="12700" cap="flat" cmpd="sng" algn="ctr">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lgn="ctr">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solidFill>
                      <a:schemeClr val="bg1"/>
                    </a:solidFill>
                  </a:tcPr>
                </a:tc>
                <a:extLst>
                  <a:ext uri="{0D108BD9-81ED-4DB2-BD59-A6C34878D82A}">
                    <a16:rowId xmlns:a16="http://schemas.microsoft.com/office/drawing/2014/main" val="4207101590"/>
                  </a:ext>
                </a:extLst>
              </a:tr>
            </a:tbl>
          </a:graphicData>
        </a:graphic>
      </p:graphicFrame>
    </p:spTree>
    <p:extLst>
      <p:ext uri="{BB962C8B-B14F-4D97-AF65-F5344CB8AC3E}">
        <p14:creationId xmlns:p14="http://schemas.microsoft.com/office/powerpoint/2010/main" val="3129020187"/>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C091F5CE-F0D3-4AED-9883-FA6753B4BD33}"/>
              </a:ext>
            </a:extLst>
          </p:cNvPr>
          <p:cNvSpPr>
            <a:spLocks noGrp="1"/>
          </p:cNvSpPr>
          <p:nvPr>
            <p:ph type="ctrTitle"/>
          </p:nvPr>
        </p:nvSpPr>
        <p:spPr>
          <a:xfrm>
            <a:off x="432000" y="2709000"/>
            <a:ext cx="8280000" cy="720000"/>
          </a:xfrm>
        </p:spPr>
        <p:txBody>
          <a:bodyPr/>
          <a:lstStyle/>
          <a:p>
            <a:r>
              <a:rPr lang="zh-TW" altLang="en-US" sz="4000">
                <a:solidFill>
                  <a:srgbClr val="002060"/>
                </a:solidFill>
                <a:effectLst/>
                <a:latin typeface="微軟正黑體" panose="020B0604030504040204" pitchFamily="34" charset="-120"/>
                <a:ea typeface="微軟正黑體" panose="020B0604030504040204" pitchFamily="34" charset="-120"/>
              </a:rPr>
              <a:t>附　件</a:t>
            </a:r>
          </a:p>
        </p:txBody>
      </p:sp>
      <p:sp>
        <p:nvSpPr>
          <p:cNvPr id="4" name="投影片編號版面配置區 3">
            <a:extLst>
              <a:ext uri="{FF2B5EF4-FFF2-40B4-BE49-F238E27FC236}">
                <a16:creationId xmlns:a16="http://schemas.microsoft.com/office/drawing/2014/main" id="{3B5537AB-6905-4717-8495-811D7FF18C4E}"/>
              </a:ext>
            </a:extLst>
          </p:cNvPr>
          <p:cNvSpPr>
            <a:spLocks noGrp="1"/>
          </p:cNvSpPr>
          <p:nvPr>
            <p:ph type="sldNum" sz="quarter" idx="11"/>
          </p:nvPr>
        </p:nvSpPr>
        <p:spPr/>
        <p:txBody>
          <a:bodyPr/>
          <a:lstStyle/>
          <a:p>
            <a:pPr>
              <a:defRPr/>
            </a:pPr>
            <a:fld id="{2A2D1BA6-A525-4294-9821-88548ADF96C9}" type="slidenum">
              <a:rPr lang="en-US" altLang="zh-TW" smtClean="0">
                <a:solidFill>
                  <a:prstClr val="white"/>
                </a:solidFill>
              </a:rPr>
              <a:pPr>
                <a:defRPr/>
              </a:pPr>
              <a:t>7</a:t>
            </a:fld>
            <a:endParaRPr lang="en-US" altLang="zh-TW">
              <a:solidFill>
                <a:prstClr val="white"/>
              </a:solidFill>
            </a:endParaRPr>
          </a:p>
        </p:txBody>
      </p:sp>
    </p:spTree>
    <p:extLst>
      <p:ext uri="{BB962C8B-B14F-4D97-AF65-F5344CB8AC3E}">
        <p14:creationId xmlns:p14="http://schemas.microsoft.com/office/powerpoint/2010/main" val="3209732802"/>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內容版面配置區 4"/>
          <p:cNvGraphicFramePr>
            <a:graphicFrameLocks/>
          </p:cNvGraphicFramePr>
          <p:nvPr>
            <p:extLst>
              <p:ext uri="{D42A27DB-BD31-4B8C-83A1-F6EECF244321}">
                <p14:modId xmlns:p14="http://schemas.microsoft.com/office/powerpoint/2010/main" val="285097875"/>
              </p:ext>
            </p:extLst>
          </p:nvPr>
        </p:nvGraphicFramePr>
        <p:xfrm>
          <a:off x="72000" y="764704"/>
          <a:ext cx="9000000" cy="5760000"/>
        </p:xfrm>
        <a:graphic>
          <a:graphicData uri="http://schemas.openxmlformats.org/drawingml/2006/table">
            <a:tbl>
              <a:tblPr firstRow="1" bandRow="1">
                <a:tableStyleId>{5940675A-B579-460E-94D1-54222C63F5DA}</a:tableStyleId>
              </a:tblPr>
              <a:tblGrid>
                <a:gridCol w="432000">
                  <a:extLst>
                    <a:ext uri="{9D8B030D-6E8A-4147-A177-3AD203B41FA5}">
                      <a16:colId xmlns:a16="http://schemas.microsoft.com/office/drawing/2014/main" val="20000"/>
                    </a:ext>
                  </a:extLst>
                </a:gridCol>
                <a:gridCol w="1080000">
                  <a:extLst>
                    <a:ext uri="{9D8B030D-6E8A-4147-A177-3AD203B41FA5}">
                      <a16:colId xmlns:a16="http://schemas.microsoft.com/office/drawing/2014/main" val="20002"/>
                    </a:ext>
                  </a:extLst>
                </a:gridCol>
                <a:gridCol w="2520000">
                  <a:extLst>
                    <a:ext uri="{9D8B030D-6E8A-4147-A177-3AD203B41FA5}">
                      <a16:colId xmlns:a16="http://schemas.microsoft.com/office/drawing/2014/main" val="2379515814"/>
                    </a:ext>
                  </a:extLst>
                </a:gridCol>
                <a:gridCol w="4968000">
                  <a:extLst>
                    <a:ext uri="{9D8B030D-6E8A-4147-A177-3AD203B41FA5}">
                      <a16:colId xmlns:a16="http://schemas.microsoft.com/office/drawing/2014/main" val="1692707848"/>
                    </a:ext>
                  </a:extLst>
                </a:gridCol>
              </a:tblGrid>
              <a:tr h="324000">
                <a:tc>
                  <a:txBody>
                    <a:bodyPr/>
                    <a:lstStyle/>
                    <a:p>
                      <a:pPr marL="0" marR="0" lvl="0" indent="0" algn="ctr" defTabSz="914400" rtl="0" eaLnBrk="1" fontAlgn="auto" latinLnBrk="0" hangingPunct="1">
                        <a:lnSpc>
                          <a:spcPct val="120000"/>
                        </a:lnSpc>
                        <a:spcBef>
                          <a:spcPts val="600"/>
                        </a:spcBef>
                        <a:spcAft>
                          <a:spcPts val="600"/>
                        </a:spcAft>
                        <a:buClrTx/>
                        <a:buSzTx/>
                        <a:buFontTx/>
                        <a:buNone/>
                        <a:tabLst/>
                        <a:defRPr/>
                      </a:pPr>
                      <a:r>
                        <a:rPr lang="en-US" altLang="zh-TW" sz="1300" b="0">
                          <a:solidFill>
                            <a:schemeClr val="tx1"/>
                          </a:solidFill>
                          <a:latin typeface="Calibri"/>
                          <a:ea typeface="Calibri" panose="020F0502020204030204" pitchFamily="34" charset="0"/>
                          <a:cs typeface="Calibri"/>
                        </a:rPr>
                        <a:t>1</a:t>
                      </a:r>
                      <a:endParaRPr lang="zh-TW" altLang="en-US" sz="1300" b="0">
                        <a:solidFill>
                          <a:schemeClr val="tx1"/>
                        </a:solidFill>
                        <a:latin typeface="Calibri"/>
                        <a:ea typeface="微軟正黑體" panose="020B0604030504040204" pitchFamily="34" charset="-120"/>
                        <a:cs typeface="Calibri"/>
                      </a:endParaRPr>
                    </a:p>
                  </a:txBody>
                  <a:tcPr marL="68580" marR="68580" marT="34290" marB="34290" anchor="ctr"/>
                </a:tc>
                <a:tc gridSpan="2">
                  <a:txBody>
                    <a:bodyPr/>
                    <a:lstStyle/>
                    <a:p>
                      <a:pPr marL="0" marR="0" lvl="0" indent="0" algn="ctr" defTabSz="914400" rtl="0" eaLnBrk="1" fontAlgn="auto" latinLnBrk="0" hangingPunct="1">
                        <a:lnSpc>
                          <a:spcPct val="120000"/>
                        </a:lnSpc>
                        <a:spcBef>
                          <a:spcPts val="600"/>
                        </a:spcBef>
                        <a:spcAft>
                          <a:spcPts val="600"/>
                        </a:spcAft>
                        <a:buClrTx/>
                        <a:buSzTx/>
                        <a:buFontTx/>
                        <a:buNone/>
                        <a:tabLst/>
                        <a:defRPr/>
                      </a:pPr>
                      <a:r>
                        <a:rPr lang="zh-TW" altLang="en-US" sz="1300" b="1">
                          <a:solidFill>
                            <a:schemeClr val="tx1"/>
                          </a:solidFill>
                          <a:latin typeface="Calibri" panose="020F0502020204030204" pitchFamily="34" charset="0"/>
                          <a:ea typeface="微軟正黑體" panose="020B0604030504040204" pitchFamily="34" charset="-120"/>
                          <a:cs typeface="Calibri" panose="020F0502020204030204" pitchFamily="34" charset="0"/>
                        </a:rPr>
                        <a:t>重大效益</a:t>
                      </a:r>
                    </a:p>
                  </a:txBody>
                  <a:tcPr marL="68580" marR="68580" marT="34290" marB="34290" anchor="ctr"/>
                </a:tc>
                <a:tc hMerge="1">
                  <a:txBody>
                    <a:bodyPr/>
                    <a:lstStyle/>
                    <a:p>
                      <a:pPr marL="0" marR="0" lvl="0" indent="0" algn="ctr" defTabSz="914400" rtl="0" eaLnBrk="1" fontAlgn="auto" latinLnBrk="0" hangingPunct="1">
                        <a:lnSpc>
                          <a:spcPct val="120000"/>
                        </a:lnSpc>
                        <a:spcBef>
                          <a:spcPts val="600"/>
                        </a:spcBef>
                        <a:spcAft>
                          <a:spcPts val="600"/>
                        </a:spcAft>
                        <a:buClrTx/>
                        <a:buSzTx/>
                        <a:buFontTx/>
                        <a:buNone/>
                        <a:tabLst/>
                        <a:defRPr/>
                      </a:pPr>
                      <a:endParaRPr lang="zh-TW" altLang="en-US" sz="1400" b="1">
                        <a:latin typeface="微軟正黑體" panose="020B0604030504040204" pitchFamily="34" charset="-120"/>
                        <a:ea typeface="微軟正黑體" panose="020B0604030504040204" pitchFamily="34" charset="-120"/>
                        <a:cs typeface="Calibri" panose="020F0502020204030204" pitchFamily="34" charset="0"/>
                      </a:endParaRPr>
                    </a:p>
                  </a:txBody>
                  <a:tcPr marL="68580" marR="68580" marT="34290" marB="34290" anchor="ctr"/>
                </a:tc>
                <a:tc>
                  <a:txBody>
                    <a:bodyPr/>
                    <a:lstStyle/>
                    <a:p>
                      <a:pPr marL="0" marR="0" lvl="0" indent="0" algn="ctr" defTabSz="914400" rtl="0" eaLnBrk="1" fontAlgn="auto" latinLnBrk="0" hangingPunct="1">
                        <a:lnSpc>
                          <a:spcPct val="120000"/>
                        </a:lnSpc>
                        <a:spcBef>
                          <a:spcPts val="600"/>
                        </a:spcBef>
                        <a:spcAft>
                          <a:spcPts val="600"/>
                        </a:spcAft>
                        <a:buClrTx/>
                        <a:buSzTx/>
                        <a:buFontTx/>
                        <a:buNone/>
                        <a:tabLst/>
                        <a:defRPr/>
                      </a:pPr>
                      <a:r>
                        <a:rPr lang="zh-TW" altLang="en-US" sz="1300" b="1">
                          <a:solidFill>
                            <a:schemeClr val="tx1"/>
                          </a:solidFill>
                          <a:latin typeface="Calibri"/>
                          <a:ea typeface="微軟正黑體"/>
                          <a:cs typeface="Calibri"/>
                        </a:rPr>
                        <a:t>發展</a:t>
                      </a:r>
                      <a:r>
                        <a:rPr lang="en-US" altLang="zh-TW" sz="1300" b="1">
                          <a:solidFill>
                            <a:schemeClr val="tx1"/>
                          </a:solidFill>
                          <a:latin typeface="Calibri"/>
                          <a:ea typeface="Calibri" panose="020F0502020204030204" pitchFamily="34" charset="0"/>
                          <a:cs typeface="Calibri"/>
                        </a:rPr>
                        <a:t>/</a:t>
                      </a:r>
                      <a:r>
                        <a:rPr lang="zh-TW" altLang="en-US" sz="1300" b="1">
                          <a:solidFill>
                            <a:schemeClr val="tx1"/>
                          </a:solidFill>
                          <a:latin typeface="Calibri"/>
                          <a:ea typeface="微軟正黑體"/>
                          <a:cs typeface="Calibri"/>
                        </a:rPr>
                        <a:t>推動進度</a:t>
                      </a:r>
                    </a:p>
                  </a:txBody>
                  <a:tcPr marL="68580" marR="68580" marT="34290" marB="34290" anchor="ctr"/>
                </a:tc>
                <a:extLst>
                  <a:ext uri="{0D108BD9-81ED-4DB2-BD59-A6C34878D82A}">
                    <a16:rowId xmlns:a16="http://schemas.microsoft.com/office/drawing/2014/main" val="10000"/>
                  </a:ext>
                </a:extLst>
              </a:tr>
              <a:tr h="1620000">
                <a:tc rowSpan="2">
                  <a:txBody>
                    <a:bodyPr/>
                    <a:lstStyle/>
                    <a:p>
                      <a:pPr marL="0" marR="0" lvl="0" indent="0" algn="ctr" defTabSz="914400" rtl="0" eaLnBrk="1" fontAlgn="auto" latinLnBrk="0" hangingPunct="1">
                        <a:lnSpc>
                          <a:spcPts val="2200"/>
                        </a:lnSpc>
                        <a:spcBef>
                          <a:spcPts val="0"/>
                        </a:spcBef>
                        <a:spcAft>
                          <a:spcPts val="0"/>
                        </a:spcAft>
                        <a:buClrTx/>
                        <a:buSzTx/>
                        <a:buFont typeface="+mj-ea"/>
                        <a:buNone/>
                        <a:tabLst/>
                        <a:defRPr/>
                      </a:pPr>
                      <a:r>
                        <a:rPr lang="zh-TW" altLang="en-US" sz="1300" b="1" kern="120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遠距醫療與健康照護</a:t>
                      </a:r>
                    </a:p>
                  </a:txBody>
                  <a:tcPr marL="68580" marR="68580" marT="34290" marB="34290" anchor="ctr"/>
                </a:tc>
                <a:tc>
                  <a:txBody>
                    <a:bodyPr/>
                    <a:lstStyle/>
                    <a:p>
                      <a:pPr marL="215900" marR="0" lvl="0" indent="-215900" algn="just" defTabSz="844083" rtl="0" eaLnBrk="1" fontAlgn="auto" latinLnBrk="0" hangingPunct="1">
                        <a:lnSpc>
                          <a:spcPct val="100000"/>
                        </a:lnSpc>
                        <a:spcBef>
                          <a:spcPts val="300"/>
                        </a:spcBef>
                        <a:spcAft>
                          <a:spcPts val="0"/>
                        </a:spcAft>
                        <a:buClrTx/>
                        <a:buSzTx/>
                        <a:buFont typeface="Arial" panose="020B0604020202020204" pitchFamily="34" charset="0"/>
                        <a:buChar char="•"/>
                        <a:tabLst/>
                        <a:defRPr/>
                      </a:pPr>
                      <a:r>
                        <a:rPr lang="en-US" altLang="zh-TW" sz="1300" b="1">
                          <a:solidFill>
                            <a:schemeClr val="tx1"/>
                          </a:solidFill>
                          <a:latin typeface="Calibri"/>
                          <a:ea typeface="Calibri" panose="020F0502020204030204" pitchFamily="34" charset="0"/>
                          <a:cs typeface="Calibri"/>
                        </a:rPr>
                        <a:t>Objective</a:t>
                      </a:r>
                      <a:endParaRPr lang="zh-TW" altLang="en-US" sz="1300" b="1">
                        <a:solidFill>
                          <a:schemeClr val="tx1"/>
                        </a:solidFill>
                        <a:latin typeface="Calibri"/>
                        <a:ea typeface="微軟正黑體" panose="020B0604030504040204" pitchFamily="34" charset="-120"/>
                        <a:cs typeface="Calibri"/>
                      </a:endParaRPr>
                    </a:p>
                  </a:txBody>
                  <a:tcPr marL="68580" marR="68580" marT="34290" marB="34290"/>
                </a:tc>
                <a:tc>
                  <a:txBody>
                    <a:bodyPr/>
                    <a:lstStyle/>
                    <a:p>
                      <a:pPr marL="215900" marR="0" lvl="1" indent="-215900" algn="just" defTabSz="914400" rtl="0" eaLnBrk="1" fontAlgn="auto" latinLnBrk="0" hangingPunct="1">
                        <a:lnSpc>
                          <a:spcPts val="2000"/>
                        </a:lnSpc>
                        <a:spcBef>
                          <a:spcPts val="0"/>
                        </a:spcBef>
                        <a:spcAft>
                          <a:spcPts val="0"/>
                        </a:spcAft>
                        <a:buClrTx/>
                        <a:buSzTx/>
                        <a:buFont typeface="Arial" panose="020B0604020202020204" pitchFamily="34" charset="0"/>
                        <a:buChar char="•"/>
                        <a:tabLst/>
                        <a:defRPr/>
                      </a:pPr>
                      <a:r>
                        <a:rPr lang="zh-TW" altLang="en-US" sz="1200" kern="1200">
                          <a:solidFill>
                            <a:schemeClr val="tx1"/>
                          </a:solidFill>
                          <a:effectLst/>
                          <a:latin typeface="Calibri"/>
                          <a:ea typeface="微軟正黑體"/>
                          <a:cs typeface="Calibri"/>
                        </a:rPr>
                        <a:t>打造全國性遠距居家醫護服務系統與解決方案</a:t>
                      </a:r>
                      <a:r>
                        <a:rPr lang="en-US" altLang="zh-TW" sz="1200" kern="1200">
                          <a:solidFill>
                            <a:schemeClr val="tx1"/>
                          </a:solidFill>
                          <a:effectLst/>
                          <a:latin typeface="Calibri"/>
                          <a:ea typeface="Calibri" panose="020F0502020204030204" pitchFamily="34" charset="0"/>
                          <a:cs typeface="Calibri"/>
                        </a:rPr>
                        <a:t>(</a:t>
                      </a:r>
                      <a:r>
                        <a:rPr lang="en-US" altLang="zh-TW" sz="1200" kern="1200" err="1">
                          <a:solidFill>
                            <a:schemeClr val="tx1"/>
                          </a:solidFill>
                          <a:effectLst/>
                          <a:latin typeface="Calibri"/>
                          <a:ea typeface="Calibri" panose="020F0502020204030204" pitchFamily="34" charset="0"/>
                          <a:cs typeface="Calibri"/>
                        </a:rPr>
                        <a:t>iMAS</a:t>
                      </a:r>
                      <a:r>
                        <a:rPr lang="en-US" altLang="zh-TW" sz="1200" kern="1200">
                          <a:solidFill>
                            <a:schemeClr val="tx1"/>
                          </a:solidFill>
                          <a:effectLst/>
                          <a:latin typeface="Calibri"/>
                          <a:ea typeface="Calibri" panose="020F0502020204030204" pitchFamily="34" charset="0"/>
                          <a:cs typeface="Calibri"/>
                        </a:rPr>
                        <a:t>)</a:t>
                      </a:r>
                      <a:r>
                        <a:rPr lang="zh-TW" altLang="en-US" sz="1200" kern="1200">
                          <a:solidFill>
                            <a:schemeClr val="tx1"/>
                          </a:solidFill>
                          <a:effectLst/>
                          <a:latin typeface="Calibri"/>
                          <a:ea typeface="微軟正黑體"/>
                          <a:cs typeface="Calibri"/>
                        </a:rPr>
                        <a:t>，成為健保署遠距居家醫療標準系統，帶動醫材</a:t>
                      </a:r>
                      <a:r>
                        <a:rPr lang="en-US" altLang="zh-TW" sz="1200" kern="1200">
                          <a:solidFill>
                            <a:schemeClr val="tx1"/>
                          </a:solidFill>
                          <a:effectLst/>
                          <a:latin typeface="Calibri"/>
                          <a:ea typeface="Calibri" panose="020F0502020204030204" pitchFamily="34" charset="0"/>
                          <a:cs typeface="Calibri"/>
                        </a:rPr>
                        <a:t>(Device)+Smart Gateway+</a:t>
                      </a:r>
                      <a:r>
                        <a:rPr lang="zh-TW" altLang="en-US" sz="1200" kern="1200">
                          <a:solidFill>
                            <a:schemeClr val="tx1"/>
                          </a:solidFill>
                          <a:effectLst/>
                          <a:latin typeface="Calibri"/>
                          <a:ea typeface="微軟正黑體"/>
                          <a:cs typeface="Calibri"/>
                        </a:rPr>
                        <a:t>醫咖 </a:t>
                      </a:r>
                      <a:r>
                        <a:rPr lang="en-US" altLang="zh-TW" sz="1200" kern="1200">
                          <a:solidFill>
                            <a:schemeClr val="tx1"/>
                          </a:solidFill>
                          <a:effectLst/>
                          <a:latin typeface="Calibri"/>
                          <a:ea typeface="Calibri" panose="020F0502020204030204" pitchFamily="34" charset="0"/>
                          <a:cs typeface="Calibri"/>
                        </a:rPr>
                        <a:t>go(Solution)+</a:t>
                      </a:r>
                      <a:r>
                        <a:rPr lang="zh-TW" altLang="en-US" sz="1200" kern="1200">
                          <a:solidFill>
                            <a:schemeClr val="tx1"/>
                          </a:solidFill>
                          <a:effectLst/>
                          <a:latin typeface="Calibri"/>
                          <a:ea typeface="微軟正黑體"/>
                          <a:cs typeface="Calibri"/>
                        </a:rPr>
                        <a:t>系統平台一條龍產業鏈，協助實現在地成功老化。</a:t>
                      </a:r>
                    </a:p>
                  </a:txBody>
                  <a:tcPr marL="68580" marR="68580" marT="34290" marB="34290"/>
                </a:tc>
                <a:tc rowSpan="2">
                  <a:txBody>
                    <a:bodyPr/>
                    <a:lstStyle/>
                    <a:p>
                      <a:pPr marL="215900" marR="0" lvl="1" indent="-215900" algn="just" defTabSz="914400" rtl="0" eaLnBrk="1" fontAlgn="auto" latinLnBrk="0" hangingPunct="1">
                        <a:lnSpc>
                          <a:spcPts val="2000"/>
                        </a:lnSpc>
                        <a:spcBef>
                          <a:spcPts val="0"/>
                        </a:spcBef>
                        <a:spcAft>
                          <a:spcPts val="0"/>
                        </a:spcAft>
                        <a:buClrTx/>
                        <a:buSzTx/>
                        <a:buFont typeface="Arial" panose="020B0604020202020204" pitchFamily="34" charset="0"/>
                        <a:buChar char="•"/>
                        <a:tabLst/>
                        <a:defRPr/>
                      </a:pPr>
                      <a:r>
                        <a:rPr lang="zh-TW" sz="1200" b="0" i="0" u="none" strike="noStrike" kern="1200" noProof="0">
                          <a:solidFill>
                            <a:schemeClr val="tx1"/>
                          </a:solidFill>
                          <a:effectLst/>
                          <a:latin typeface="Calibri"/>
                          <a:ea typeface="微軟正黑體"/>
                          <a:cs typeface="Calibri"/>
                        </a:rPr>
                        <a:t>06/13 &amp; 06/14 分別與埔里基督教醫院及高醫，與兩家醫院研商，將進一步提供 iMAS 功能模組等資料，待確認申請 HaH 試辦計畫的模式及照護流程後，必要時，再線上會議溝通確認。</a:t>
                      </a:r>
                    </a:p>
                    <a:p>
                      <a:pPr marL="215900" marR="0" lvl="1" indent="-215900" algn="just">
                        <a:lnSpc>
                          <a:spcPts val="2000"/>
                        </a:lnSpc>
                        <a:spcBef>
                          <a:spcPts val="0"/>
                        </a:spcBef>
                        <a:spcAft>
                          <a:spcPts val="0"/>
                        </a:spcAft>
                        <a:buClrTx/>
                        <a:buSzTx/>
                        <a:buFont typeface="Arial" panose="020B0604020202020204" pitchFamily="34" charset="0"/>
                        <a:buChar char="•"/>
                      </a:pPr>
                      <a:r>
                        <a:rPr lang="zh-TW" sz="1200" b="0" i="0" u="none" strike="noStrike" kern="1200" noProof="0">
                          <a:solidFill>
                            <a:schemeClr val="tx1"/>
                          </a:solidFill>
                          <a:effectLst/>
                          <a:latin typeface="Calibri"/>
                          <a:ea typeface="Microsoft JhengHei"/>
                        </a:rPr>
                        <a:t>07/17 拜訪台中維恩診所傅華國醫師，將配合該診所預計執行 HaH 試辦計畫，調整醫咖 go 醫材項目、外型等，配合護理師家診，以及增加醫師藥歷系統整合，後續再與診所 HIS 系統商-展望，進行資料介接討論。</a:t>
                      </a:r>
                      <a:endParaRPr lang="zh-TW" altLang="en-US" sz="1200" b="0" i="0" u="none" strike="noStrike" kern="1200" noProof="0">
                        <a:solidFill>
                          <a:schemeClr val="tx1"/>
                        </a:solidFill>
                        <a:effectLst/>
                        <a:latin typeface="Calibri"/>
                        <a:ea typeface="Microsoft JhengHei"/>
                        <a:cs typeface="Calibri"/>
                      </a:endParaRPr>
                    </a:p>
                    <a:p>
                      <a:pPr marL="215900" marR="0" lvl="1" indent="-215900" algn="just">
                        <a:lnSpc>
                          <a:spcPts val="2000"/>
                        </a:lnSpc>
                        <a:spcBef>
                          <a:spcPts val="0"/>
                        </a:spcBef>
                        <a:spcAft>
                          <a:spcPts val="0"/>
                        </a:spcAft>
                        <a:buClrTx/>
                        <a:buSzTx/>
                        <a:buFont typeface="Arial" panose="020B0604020202020204" pitchFamily="34" charset="0"/>
                        <a:buChar char="•"/>
                      </a:pPr>
                      <a:r>
                        <a:rPr lang="en-US" altLang="zh-TW" sz="1200" b="0" i="0" u="none" strike="noStrike" kern="1200" noProof="0">
                          <a:solidFill>
                            <a:schemeClr val="tx1"/>
                          </a:solidFill>
                          <a:effectLst/>
                          <a:latin typeface="Calibri"/>
                          <a:ea typeface="微軟正黑體"/>
                        </a:rPr>
                        <a:t>07/30</a:t>
                      </a:r>
                      <a:r>
                        <a:rPr lang="zh-TW" altLang="en-US" sz="1200" b="0" i="0" u="none" strike="noStrike" kern="1200" noProof="0">
                          <a:solidFill>
                            <a:schemeClr val="tx1"/>
                          </a:solidFill>
                          <a:effectLst/>
                          <a:latin typeface="Calibri"/>
                          <a:ea typeface="Microsoft JhengHei"/>
                        </a:rPr>
                        <a:t> 拜訪嘉義陳仁德醫院李淑儀副院長及國泰長照機構蔡淑敏主任，陳仁德醫院有申請參加 </a:t>
                      </a:r>
                      <a:r>
                        <a:rPr lang="en-US" altLang="zh-TW" sz="1200" b="0" i="0" u="none" strike="noStrike" kern="1200" noProof="0" err="1">
                          <a:solidFill>
                            <a:schemeClr val="tx1"/>
                          </a:solidFill>
                          <a:effectLst/>
                          <a:latin typeface="Calibri"/>
                          <a:ea typeface="微軟正黑體"/>
                        </a:rPr>
                        <a:t>HaH</a:t>
                      </a:r>
                      <a:r>
                        <a:rPr lang="zh-TW" altLang="en-US" sz="1200" b="0" i="0" u="none" strike="noStrike" kern="1200" noProof="0">
                          <a:solidFill>
                            <a:schemeClr val="tx1"/>
                          </a:solidFill>
                          <a:effectLst/>
                          <a:latin typeface="Calibri"/>
                          <a:ea typeface="Microsoft JhengHei"/>
                        </a:rPr>
                        <a:t> 試辦計畫，會希望持續應用 </a:t>
                      </a:r>
                      <a:r>
                        <a:rPr lang="en-US" altLang="zh-TW" sz="1200" b="0" i="0" u="none" strike="noStrike" kern="1200" noProof="0" err="1">
                          <a:solidFill>
                            <a:schemeClr val="tx1"/>
                          </a:solidFill>
                          <a:effectLst/>
                          <a:latin typeface="Calibri"/>
                          <a:ea typeface="微軟正黑體"/>
                        </a:rPr>
                        <a:t>iMAS</a:t>
                      </a:r>
                      <a:r>
                        <a:rPr lang="zh-TW" altLang="en-US" sz="1200" b="0" i="0" u="none" strike="noStrike" kern="1200" noProof="0">
                          <a:solidFill>
                            <a:schemeClr val="tx1"/>
                          </a:solidFill>
                          <a:effectLst/>
                          <a:latin typeface="Calibri"/>
                          <a:ea typeface="Microsoft JhengHei"/>
                        </a:rPr>
                        <a:t> 系統，但為符合 </a:t>
                      </a:r>
                      <a:r>
                        <a:rPr lang="en-US" altLang="zh-TW" sz="1200" b="0" i="0" u="none" strike="noStrike" kern="1200" noProof="0" err="1">
                          <a:solidFill>
                            <a:schemeClr val="tx1"/>
                          </a:solidFill>
                          <a:effectLst/>
                          <a:latin typeface="Calibri"/>
                          <a:ea typeface="微軟正黑體"/>
                        </a:rPr>
                        <a:t>HaH</a:t>
                      </a:r>
                      <a:r>
                        <a:rPr lang="zh-TW" altLang="en-US" sz="1200" b="0" i="0" u="none" strike="noStrike" kern="1200" noProof="0">
                          <a:solidFill>
                            <a:schemeClr val="tx1"/>
                          </a:solidFill>
                          <a:effectLst/>
                          <a:latin typeface="Calibri"/>
                          <a:ea typeface="Microsoft JhengHei"/>
                        </a:rPr>
                        <a:t> 計畫健保署申報要求，建議要整合中華電信醫療雲之視訊遠距會診功能，另外，資料拋轉將再與該醫院申報系統商</a:t>
                      </a:r>
                      <a:r>
                        <a:rPr lang="en-US" altLang="zh-TW" sz="1200" b="0" i="0" u="none" strike="noStrike" kern="1200" noProof="0">
                          <a:solidFill>
                            <a:schemeClr val="tx1"/>
                          </a:solidFill>
                          <a:effectLst/>
                          <a:latin typeface="Calibri"/>
                          <a:ea typeface="微軟正黑體"/>
                        </a:rPr>
                        <a:t>-</a:t>
                      </a:r>
                      <a:r>
                        <a:rPr lang="zh-TW" altLang="en-US" sz="1200" b="0" i="0" u="none" strike="noStrike" kern="1200" noProof="0">
                          <a:solidFill>
                            <a:schemeClr val="tx1"/>
                          </a:solidFill>
                          <a:effectLst/>
                          <a:latin typeface="Calibri"/>
                          <a:ea typeface="Microsoft JhengHei"/>
                        </a:rPr>
                        <a:t>博鈞，討論介接事宜。</a:t>
                      </a:r>
                    </a:p>
                    <a:p>
                      <a:pPr marL="215900" marR="0" lvl="1" indent="-215900" algn="just">
                        <a:lnSpc>
                          <a:spcPts val="2000"/>
                        </a:lnSpc>
                        <a:spcBef>
                          <a:spcPts val="0"/>
                        </a:spcBef>
                        <a:spcAft>
                          <a:spcPts val="0"/>
                        </a:spcAft>
                        <a:buClrTx/>
                        <a:buSzTx/>
                        <a:buFont typeface="Arial" panose="020B0604020202020204" pitchFamily="34" charset="0"/>
                        <a:buChar char="•"/>
                      </a:pPr>
                      <a:r>
                        <a:rPr lang="zh-TW" altLang="en-US" sz="1200" b="0" i="0" u="none" strike="noStrike" kern="1200" noProof="0">
                          <a:solidFill>
                            <a:srgbClr val="0000FF"/>
                          </a:solidFill>
                          <a:effectLst/>
                          <a:latin typeface="Calibri"/>
                          <a:ea typeface="Microsoft JhengHei"/>
                        </a:rPr>
                        <a:t>服科中心以「Innovative Telemedicine System 2.0 for Precise Remote Cardiac and Abdominal Ultrasound」榮獲享有資通訊界的奧斯卡獎美譽的「WITSA ICT Excellence Award」之「Innovative eHealth Solutions Award」首獎，團隊將於10月4日至6日前往亞美尼亞葉里溫參加第28屆世界資訊科技大會（WCIT 2024）及頒獎典禮。本次大會主題為「THE POWER OF MIND: AI beyond limits, within ethics」，討論議題涵蓋AI應用、數位新創、SDG、數位人才、智慧醫療與智慧農業等領域，預計將有來自70餘個國家的洽商團進行交流與媒合。</a:t>
                      </a:r>
                    </a:p>
                  </a:txBody>
                  <a:tcPr marL="68580" marR="68580" marT="34290" marB="34290"/>
                </a:tc>
                <a:extLst>
                  <a:ext uri="{0D108BD9-81ED-4DB2-BD59-A6C34878D82A}">
                    <a16:rowId xmlns:a16="http://schemas.microsoft.com/office/drawing/2014/main" val="3885606681"/>
                  </a:ext>
                </a:extLst>
              </a:tr>
              <a:tr h="3816000">
                <a:tc vMerge="1">
                  <a:txBody>
                    <a:bodyPr/>
                    <a:lstStyle/>
                    <a:p>
                      <a:pPr marL="0" marR="0" lvl="0" indent="0" algn="ctr" defTabSz="914400" rtl="0" eaLnBrk="1" fontAlgn="auto" latinLnBrk="0" hangingPunct="1">
                        <a:lnSpc>
                          <a:spcPts val="2200"/>
                        </a:lnSpc>
                        <a:spcBef>
                          <a:spcPts val="0"/>
                        </a:spcBef>
                        <a:spcAft>
                          <a:spcPts val="0"/>
                        </a:spcAft>
                        <a:buClrTx/>
                        <a:buSzTx/>
                        <a:buFont typeface="+mj-ea"/>
                        <a:buNone/>
                        <a:tabLst/>
                        <a:defRPr/>
                      </a:pPr>
                      <a:endParaRPr lang="zh-TW" altLang="en-US" sz="1400" b="1" kern="1200">
                        <a:solidFill>
                          <a:schemeClr val="tx1"/>
                        </a:solidFill>
                        <a:effectLst/>
                        <a:latin typeface="微軟正黑體" panose="020B0604030504040204" pitchFamily="34" charset="-120"/>
                        <a:ea typeface="微軟正黑體" panose="020B0604030504040204" pitchFamily="34" charset="-120"/>
                        <a:cs typeface="+mn-cs"/>
                      </a:endParaRPr>
                    </a:p>
                  </a:txBody>
                  <a:tcPr marL="68580" marR="68580" marT="34290" marB="34290" anchor="ctr"/>
                </a:tc>
                <a:tc>
                  <a:txBody>
                    <a:bodyPr/>
                    <a:lstStyle/>
                    <a:p>
                      <a:pPr marL="215900" marR="0" lvl="0" indent="-215900" algn="just" defTabSz="844083" rtl="0" eaLnBrk="1" fontAlgn="auto" latinLnBrk="0" hangingPunct="1">
                        <a:lnSpc>
                          <a:spcPct val="100000"/>
                        </a:lnSpc>
                        <a:spcBef>
                          <a:spcPts val="300"/>
                        </a:spcBef>
                        <a:spcAft>
                          <a:spcPts val="0"/>
                        </a:spcAft>
                        <a:buClrTx/>
                        <a:buSzTx/>
                        <a:buFont typeface="Arial" panose="020B0604020202020204" pitchFamily="34" charset="0"/>
                        <a:buChar char="•"/>
                        <a:tabLst/>
                        <a:defRPr/>
                      </a:pPr>
                      <a:r>
                        <a:rPr lang="en-US" altLang="zh-TW" sz="1300" b="1" i="0" u="none" strike="noStrike" kern="1200">
                          <a:solidFill>
                            <a:schemeClr val="tx1"/>
                          </a:solidFill>
                          <a:effectLst/>
                          <a:latin typeface="Calibri"/>
                          <a:ea typeface="Calibri" panose="020F0502020204030204" pitchFamily="34" charset="0"/>
                          <a:cs typeface="Calibri"/>
                        </a:rPr>
                        <a:t>Key Result </a:t>
                      </a:r>
                      <a:endParaRPr lang="zh-TW" altLang="en-US" sz="1300" kern="1200">
                        <a:solidFill>
                          <a:schemeClr val="tx1"/>
                        </a:solidFill>
                        <a:effectLst/>
                        <a:latin typeface="Calibri"/>
                        <a:ea typeface="微軟正黑體" panose="020B0604030504040204" pitchFamily="34" charset="-120"/>
                        <a:cs typeface="Calibri"/>
                      </a:endParaRPr>
                    </a:p>
                  </a:txBody>
                  <a:tcPr marL="68580" marR="68580" marT="34290" marB="34290"/>
                </a:tc>
                <a:tc>
                  <a:txBody>
                    <a:bodyPr/>
                    <a:lstStyle/>
                    <a:p>
                      <a:pPr marL="215900" marR="0" lvl="1" indent="-215900" algn="just" defTabSz="914400" rtl="0" eaLnBrk="1" fontAlgn="auto" latinLnBrk="0" hangingPunct="1">
                        <a:lnSpc>
                          <a:spcPts val="2000"/>
                        </a:lnSpc>
                        <a:spcBef>
                          <a:spcPts val="0"/>
                        </a:spcBef>
                        <a:spcAft>
                          <a:spcPts val="0"/>
                        </a:spcAft>
                        <a:buClrTx/>
                        <a:buSzTx/>
                        <a:buFont typeface="Arial" panose="020B0604020202020204" pitchFamily="34" charset="0"/>
                        <a:buChar char="•"/>
                        <a:tabLst/>
                        <a:defRPr/>
                      </a:pPr>
                      <a:r>
                        <a:rPr lang="zh-TW" altLang="en-US" sz="1200" kern="1200">
                          <a:solidFill>
                            <a:schemeClr val="tx1"/>
                          </a:solidFill>
                          <a:effectLst/>
                          <a:latin typeface="Calibri"/>
                          <a:ea typeface="微軟正黑體"/>
                          <a:cs typeface="Calibri"/>
                        </a:rPr>
                        <a:t>與 </a:t>
                      </a:r>
                      <a:r>
                        <a:rPr lang="en-US" altLang="zh-TW" sz="1200" kern="1200">
                          <a:solidFill>
                            <a:schemeClr val="tx1"/>
                          </a:solidFill>
                          <a:effectLst/>
                          <a:latin typeface="Calibri"/>
                          <a:ea typeface="Calibri" panose="020F0502020204030204" pitchFamily="34" charset="0"/>
                          <a:cs typeface="Calibri"/>
                        </a:rPr>
                        <a:t>1</a:t>
                      </a:r>
                      <a:r>
                        <a:rPr lang="zh-TW" altLang="en-US" sz="1200" kern="1200">
                          <a:solidFill>
                            <a:schemeClr val="tx1"/>
                          </a:solidFill>
                          <a:effectLst/>
                          <a:latin typeface="Calibri"/>
                          <a:ea typeface="微軟正黑體"/>
                          <a:cs typeface="Calibri"/>
                        </a:rPr>
                        <a:t> 家醫學中心，以個案為中心跨院所</a:t>
                      </a:r>
                      <a:r>
                        <a:rPr lang="en-US" altLang="zh-TW" sz="1200" kern="1200">
                          <a:solidFill>
                            <a:schemeClr val="tx1"/>
                          </a:solidFill>
                          <a:effectLst/>
                          <a:latin typeface="Calibri"/>
                          <a:ea typeface="Calibri" panose="020F0502020204030204" pitchFamily="34" charset="0"/>
                          <a:cs typeface="Calibri"/>
                        </a:rPr>
                        <a:t>/</a:t>
                      </a:r>
                      <a:r>
                        <a:rPr lang="zh-TW" altLang="en-US" sz="1200" kern="1200">
                          <a:solidFill>
                            <a:schemeClr val="tx1"/>
                          </a:solidFill>
                          <a:effectLst/>
                          <a:latin typeface="Calibri"/>
                          <a:ea typeface="微軟正黑體"/>
                          <a:cs typeface="Calibri"/>
                        </a:rPr>
                        <a:t>跨科遠距會診符合國際 </a:t>
                      </a:r>
                      <a:r>
                        <a:rPr lang="en-US" altLang="zh-TW" sz="1200" kern="1200">
                          <a:solidFill>
                            <a:schemeClr val="tx1"/>
                          </a:solidFill>
                          <a:effectLst/>
                          <a:latin typeface="Calibri"/>
                          <a:ea typeface="Calibri" panose="020F0502020204030204" pitchFamily="34" charset="0"/>
                          <a:cs typeface="Calibri"/>
                        </a:rPr>
                        <a:t>FHIR/DICOM</a:t>
                      </a:r>
                      <a:r>
                        <a:rPr lang="zh-TW" altLang="en-US" sz="1200" kern="1200">
                          <a:solidFill>
                            <a:schemeClr val="tx1"/>
                          </a:solidFill>
                          <a:effectLst/>
                          <a:latin typeface="Calibri"/>
                          <a:ea typeface="微軟正黑體"/>
                          <a:cs typeface="Calibri"/>
                        </a:rPr>
                        <a:t> 標準</a:t>
                      </a:r>
                      <a:r>
                        <a:rPr lang="en-US" altLang="zh-TW" sz="1200" kern="1200">
                          <a:solidFill>
                            <a:schemeClr val="tx1"/>
                          </a:solidFill>
                          <a:effectLst/>
                          <a:latin typeface="Calibri"/>
                          <a:ea typeface="Calibri" panose="020F0502020204030204" pitchFamily="34" charset="0"/>
                          <a:cs typeface="Calibri"/>
                        </a:rPr>
                        <a:t>(</a:t>
                      </a:r>
                      <a:r>
                        <a:rPr lang="zh-TW" altLang="en-US" sz="1200" kern="1200">
                          <a:solidFill>
                            <a:schemeClr val="tx1"/>
                          </a:solidFill>
                          <a:effectLst/>
                          <a:latin typeface="Calibri"/>
                          <a:ea typeface="微軟正黑體"/>
                          <a:cs typeface="Calibri"/>
                        </a:rPr>
                        <a:t>資料交換</a:t>
                      </a:r>
                      <a:r>
                        <a:rPr lang="en-US" altLang="zh-TW" sz="1200" kern="1200">
                          <a:solidFill>
                            <a:schemeClr val="tx1"/>
                          </a:solidFill>
                          <a:effectLst/>
                          <a:latin typeface="Calibri"/>
                          <a:ea typeface="Calibri" panose="020F0502020204030204" pitchFamily="34" charset="0"/>
                          <a:cs typeface="Calibri"/>
                        </a:rPr>
                        <a:t>)</a:t>
                      </a:r>
                      <a:r>
                        <a:rPr lang="zh-TW" altLang="en-US" sz="1200" kern="1200">
                          <a:solidFill>
                            <a:schemeClr val="tx1"/>
                          </a:solidFill>
                          <a:effectLst/>
                          <a:latin typeface="Calibri"/>
                          <a:ea typeface="微軟正黑體"/>
                          <a:cs typeface="Calibri"/>
                        </a:rPr>
                        <a:t>：醫資加密、不落地跨系統</a:t>
                      </a:r>
                      <a:r>
                        <a:rPr lang="en-US" altLang="zh-TW" sz="1200" kern="1200">
                          <a:solidFill>
                            <a:schemeClr val="tx1"/>
                          </a:solidFill>
                          <a:effectLst/>
                          <a:latin typeface="Calibri"/>
                          <a:ea typeface="Calibri" panose="020F0502020204030204" pitchFamily="34" charset="0"/>
                          <a:cs typeface="Calibri"/>
                        </a:rPr>
                        <a:t>/</a:t>
                      </a:r>
                      <a:r>
                        <a:rPr lang="zh-TW" altLang="en-US" sz="1200" kern="1200">
                          <a:solidFill>
                            <a:schemeClr val="tx1"/>
                          </a:solidFill>
                          <a:effectLst/>
                          <a:latin typeface="Calibri"/>
                          <a:ea typeface="微軟正黑體"/>
                          <a:cs typeface="Calibri"/>
                        </a:rPr>
                        <a:t>跨機構授權調閱，建立規模化之實證典範。</a:t>
                      </a:r>
                    </a:p>
                    <a:p>
                      <a:pPr marL="215900" marR="0" lvl="1" indent="-215900" algn="just" defTabSz="914400" rtl="0" eaLnBrk="1" fontAlgn="auto" latinLnBrk="0" hangingPunct="1">
                        <a:lnSpc>
                          <a:spcPts val="2000"/>
                        </a:lnSpc>
                        <a:spcBef>
                          <a:spcPts val="0"/>
                        </a:spcBef>
                        <a:spcAft>
                          <a:spcPts val="0"/>
                        </a:spcAft>
                        <a:buClrTx/>
                        <a:buSzTx/>
                        <a:buFont typeface="Arial" panose="020B0604020202020204" pitchFamily="34" charset="0"/>
                        <a:buChar char="•"/>
                        <a:tabLst/>
                        <a:defRPr/>
                      </a:pPr>
                      <a:r>
                        <a:rPr lang="zh-TW" altLang="en-US" sz="1200" kern="1200">
                          <a:solidFill>
                            <a:schemeClr val="tx1"/>
                          </a:solidFill>
                          <a:effectLst/>
                          <a:latin typeface="Calibri"/>
                          <a:ea typeface="微軟正黑體"/>
                          <a:cs typeface="Calibri"/>
                        </a:rPr>
                        <a:t>結合居家醫療醫學會與在宅醫療醫學會、醫材、醫療資訊平台、醫療資訊服務業者，導入數位篩檢工具、復健處方、健康賦能等服務，完備解決方案生態體系，應用推動居家 </a:t>
                      </a:r>
                      <a:r>
                        <a:rPr lang="en-US" altLang="zh-TW" sz="1200" kern="1200">
                          <a:solidFill>
                            <a:schemeClr val="tx1"/>
                          </a:solidFill>
                          <a:effectLst/>
                          <a:latin typeface="Calibri"/>
                          <a:ea typeface="Calibri" panose="020F0502020204030204" pitchFamily="34" charset="0"/>
                          <a:cs typeface="Calibri"/>
                        </a:rPr>
                        <a:t>PAC/</a:t>
                      </a:r>
                      <a:r>
                        <a:rPr lang="zh-TW" altLang="en-US" sz="1200" kern="1200">
                          <a:solidFill>
                            <a:schemeClr val="tx1"/>
                          </a:solidFill>
                          <a:effectLst/>
                          <a:latin typeface="Calibri"/>
                          <a:ea typeface="微軟正黑體"/>
                          <a:cs typeface="Calibri"/>
                        </a:rPr>
                        <a:t>安寧病患之照護、疼痛管理與生理監控服務。</a:t>
                      </a:r>
                    </a:p>
                  </a:txBody>
                  <a:tcPr marL="68580" marR="68580" marT="34290" marB="34290"/>
                </a:tc>
                <a:tc vMerge="1">
                  <a:txBody>
                    <a:bodyPr/>
                    <a:lstStyle/>
                    <a:p>
                      <a:pPr marL="176213" marR="0" lvl="1" indent="-176213" algn="l" defTabSz="914400" rtl="0" eaLnBrk="1" fontAlgn="auto" latinLnBrk="0" hangingPunct="1">
                        <a:lnSpc>
                          <a:spcPts val="2000"/>
                        </a:lnSpc>
                        <a:spcBef>
                          <a:spcPts val="300"/>
                        </a:spcBef>
                        <a:spcAft>
                          <a:spcPts val="0"/>
                        </a:spcAft>
                        <a:buClrTx/>
                        <a:buSzTx/>
                        <a:buFont typeface="Arial" panose="020B0604020202020204" pitchFamily="34" charset="0"/>
                        <a:buChar char="•"/>
                        <a:tabLst/>
                        <a:defRPr/>
                      </a:pPr>
                      <a:endParaRPr lang="zh-TW" altLang="en-US" sz="1400" kern="1200">
                        <a:solidFill>
                          <a:schemeClr val="tx1"/>
                        </a:solidFill>
                        <a:effectLst/>
                        <a:latin typeface="微軟正黑體" panose="020B0604030504040204" pitchFamily="34" charset="-120"/>
                        <a:ea typeface="微軟正黑體" panose="020B0604030504040204" pitchFamily="34" charset="-120"/>
                        <a:cs typeface="+mn-cs"/>
                      </a:endParaRPr>
                    </a:p>
                  </a:txBody>
                  <a:tcPr marL="68580" marR="68580" marT="34290" marB="34290"/>
                </a:tc>
                <a:extLst>
                  <a:ext uri="{0D108BD9-81ED-4DB2-BD59-A6C34878D82A}">
                    <a16:rowId xmlns:a16="http://schemas.microsoft.com/office/drawing/2014/main" val="1152546176"/>
                  </a:ext>
                </a:extLst>
              </a:tr>
            </a:tbl>
          </a:graphicData>
        </a:graphic>
      </p:graphicFrame>
      <p:sp>
        <p:nvSpPr>
          <p:cNvPr id="9" name="Google Shape;160;p5">
            <a:extLst>
              <a:ext uri="{FF2B5EF4-FFF2-40B4-BE49-F238E27FC236}">
                <a16:creationId xmlns:a16="http://schemas.microsoft.com/office/drawing/2014/main" id="{648D034A-9EFE-4369-9C5F-C0B4BDD3ECA1}"/>
              </a:ext>
            </a:extLst>
          </p:cNvPr>
          <p:cNvSpPr txBox="1">
            <a:spLocks noGrp="1"/>
          </p:cNvSpPr>
          <p:nvPr>
            <p:ph type="title"/>
          </p:nvPr>
        </p:nvSpPr>
        <p:spPr>
          <a:xfrm>
            <a:off x="432000" y="44704"/>
            <a:ext cx="8280000" cy="72000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US" sz="3300">
                <a:solidFill>
                  <a:srgbClr val="002060"/>
                </a:solidFill>
                <a:effectLst/>
                <a:latin typeface="Calibri" panose="020F0502020204030204" pitchFamily="34" charset="0"/>
                <a:ea typeface="微軟正黑體" panose="020B0604030504040204" pitchFamily="34" charset="-120"/>
                <a:cs typeface="Calibri" panose="020F0502020204030204" pitchFamily="34" charset="0"/>
                <a:sym typeface="Microsoft JhengHei"/>
              </a:rPr>
              <a:t>H </a:t>
            </a:r>
            <a:r>
              <a:rPr lang="zh-TW" altLang="en-US" sz="3300">
                <a:solidFill>
                  <a:srgbClr val="002060"/>
                </a:solidFill>
                <a:effectLst/>
                <a:latin typeface="Calibri" panose="020F0502020204030204" pitchFamily="34" charset="0"/>
                <a:ea typeface="微軟正黑體" panose="020B0604030504040204" pitchFamily="34" charset="-120"/>
                <a:cs typeface="Calibri" panose="020F0502020204030204" pitchFamily="34" charset="0"/>
                <a:sym typeface="Microsoft JhengHei"/>
              </a:rPr>
              <a:t>組重大效益推動案例進度</a:t>
            </a:r>
            <a:r>
              <a:rPr lang="en-US" altLang="zh-TW" sz="2000">
                <a:solidFill>
                  <a:srgbClr val="002060"/>
                </a:solidFill>
                <a:effectLst/>
                <a:latin typeface="Calibri" panose="020F0502020204030204" pitchFamily="34" charset="0"/>
                <a:ea typeface="微軟正黑體" panose="020B0604030504040204" pitchFamily="34" charset="-120"/>
                <a:cs typeface="Calibri" panose="020F0502020204030204" pitchFamily="34" charset="0"/>
                <a:sym typeface="Microsoft JhengHei"/>
              </a:rPr>
              <a:t>(1/3)</a:t>
            </a:r>
            <a:endParaRPr sz="2000">
              <a:solidFill>
                <a:srgbClr val="002060"/>
              </a:solidFill>
              <a:effectLst/>
              <a:latin typeface="Calibri" panose="020F0502020204030204" pitchFamily="34" charset="0"/>
              <a:ea typeface="微軟正黑體" panose="020B0604030504040204" pitchFamily="34" charset="-120"/>
              <a:cs typeface="Calibri" panose="020F0502020204030204" pitchFamily="34" charset="0"/>
              <a:sym typeface="Microsoft JhengHei"/>
            </a:endParaRPr>
          </a:p>
        </p:txBody>
      </p:sp>
    </p:spTree>
    <p:extLst>
      <p:ext uri="{BB962C8B-B14F-4D97-AF65-F5344CB8AC3E}">
        <p14:creationId xmlns:p14="http://schemas.microsoft.com/office/powerpoint/2010/main" val="26914356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內容版面配置區 4"/>
          <p:cNvGraphicFramePr>
            <a:graphicFrameLocks/>
          </p:cNvGraphicFramePr>
          <p:nvPr>
            <p:extLst>
              <p:ext uri="{D42A27DB-BD31-4B8C-83A1-F6EECF244321}">
                <p14:modId xmlns:p14="http://schemas.microsoft.com/office/powerpoint/2010/main" val="78420252"/>
              </p:ext>
            </p:extLst>
          </p:nvPr>
        </p:nvGraphicFramePr>
        <p:xfrm>
          <a:off x="72000" y="764704"/>
          <a:ext cx="9000000" cy="5760000"/>
        </p:xfrm>
        <a:graphic>
          <a:graphicData uri="http://schemas.openxmlformats.org/drawingml/2006/table">
            <a:tbl>
              <a:tblPr firstRow="1" bandRow="1">
                <a:tableStyleId>{5940675A-B579-460E-94D1-54222C63F5DA}</a:tableStyleId>
              </a:tblPr>
              <a:tblGrid>
                <a:gridCol w="432000">
                  <a:extLst>
                    <a:ext uri="{9D8B030D-6E8A-4147-A177-3AD203B41FA5}">
                      <a16:colId xmlns:a16="http://schemas.microsoft.com/office/drawing/2014/main" val="20000"/>
                    </a:ext>
                  </a:extLst>
                </a:gridCol>
                <a:gridCol w="1080000">
                  <a:extLst>
                    <a:ext uri="{9D8B030D-6E8A-4147-A177-3AD203B41FA5}">
                      <a16:colId xmlns:a16="http://schemas.microsoft.com/office/drawing/2014/main" val="20002"/>
                    </a:ext>
                  </a:extLst>
                </a:gridCol>
                <a:gridCol w="2520000">
                  <a:extLst>
                    <a:ext uri="{9D8B030D-6E8A-4147-A177-3AD203B41FA5}">
                      <a16:colId xmlns:a16="http://schemas.microsoft.com/office/drawing/2014/main" val="2379515814"/>
                    </a:ext>
                  </a:extLst>
                </a:gridCol>
                <a:gridCol w="4968000">
                  <a:extLst>
                    <a:ext uri="{9D8B030D-6E8A-4147-A177-3AD203B41FA5}">
                      <a16:colId xmlns:a16="http://schemas.microsoft.com/office/drawing/2014/main" val="1692707848"/>
                    </a:ext>
                  </a:extLst>
                </a:gridCol>
              </a:tblGrid>
              <a:tr h="324000">
                <a:tc>
                  <a:txBody>
                    <a:bodyPr/>
                    <a:lstStyle/>
                    <a:p>
                      <a:pPr marL="0" marR="0" lvl="0" indent="0" algn="ctr" defTabSz="914400" rtl="0" eaLnBrk="1" fontAlgn="auto" latinLnBrk="0" hangingPunct="1">
                        <a:lnSpc>
                          <a:spcPct val="120000"/>
                        </a:lnSpc>
                        <a:spcBef>
                          <a:spcPts val="600"/>
                        </a:spcBef>
                        <a:spcAft>
                          <a:spcPts val="600"/>
                        </a:spcAft>
                        <a:buClrTx/>
                        <a:buSzTx/>
                        <a:buFontTx/>
                        <a:buNone/>
                        <a:tabLst/>
                        <a:defRPr/>
                      </a:pPr>
                      <a:r>
                        <a:rPr lang="en-US" altLang="zh-TW" sz="1300" b="0">
                          <a:solidFill>
                            <a:schemeClr val="tx1"/>
                          </a:solidFill>
                          <a:latin typeface="Calibri" panose="020F0502020204030204" pitchFamily="34" charset="0"/>
                          <a:ea typeface="Calibri" panose="020F0502020204030204" pitchFamily="34" charset="0"/>
                          <a:cs typeface="Calibri" panose="020F0502020204030204" pitchFamily="34" charset="0"/>
                        </a:rPr>
                        <a:t>2</a:t>
                      </a:r>
                      <a:endParaRPr lang="zh-TW" altLang="en-US" sz="1300" b="0">
                        <a:solidFill>
                          <a:schemeClr val="tx1"/>
                        </a:solidFill>
                        <a:latin typeface="Calibri" panose="020F0502020204030204" pitchFamily="34" charset="0"/>
                        <a:ea typeface="微軟正黑體" panose="020B0604030504040204" pitchFamily="34" charset="-120"/>
                        <a:cs typeface="Calibri" panose="020F0502020204030204" pitchFamily="34" charset="0"/>
                      </a:endParaRPr>
                    </a:p>
                  </a:txBody>
                  <a:tcPr marL="68580" marR="68580" marT="34290" marB="34290" anchor="ctr"/>
                </a:tc>
                <a:tc gridSpan="2">
                  <a:txBody>
                    <a:bodyPr/>
                    <a:lstStyle/>
                    <a:p>
                      <a:pPr marL="0" marR="0" lvl="0" indent="0" algn="ctr" defTabSz="914400" rtl="0" eaLnBrk="1" fontAlgn="auto" latinLnBrk="0" hangingPunct="1">
                        <a:lnSpc>
                          <a:spcPct val="120000"/>
                        </a:lnSpc>
                        <a:spcBef>
                          <a:spcPts val="600"/>
                        </a:spcBef>
                        <a:spcAft>
                          <a:spcPts val="600"/>
                        </a:spcAft>
                        <a:buClrTx/>
                        <a:buSzTx/>
                        <a:buFontTx/>
                        <a:buNone/>
                        <a:tabLst/>
                        <a:defRPr/>
                      </a:pPr>
                      <a:r>
                        <a:rPr lang="zh-TW" altLang="en-US" sz="1300" b="1">
                          <a:solidFill>
                            <a:schemeClr val="tx1"/>
                          </a:solidFill>
                          <a:latin typeface="Calibri" panose="020F0502020204030204" pitchFamily="34" charset="0"/>
                          <a:ea typeface="微軟正黑體" panose="020B0604030504040204" pitchFamily="34" charset="-120"/>
                          <a:cs typeface="Calibri" panose="020F0502020204030204" pitchFamily="34" charset="0"/>
                        </a:rPr>
                        <a:t>重大效益</a:t>
                      </a:r>
                    </a:p>
                  </a:txBody>
                  <a:tcPr marL="68580" marR="68580" marT="34290" marB="34290" anchor="ctr"/>
                </a:tc>
                <a:tc hMerge="1">
                  <a:txBody>
                    <a:bodyPr/>
                    <a:lstStyle/>
                    <a:p>
                      <a:pPr marL="0" marR="0" lvl="0" indent="0" algn="ctr" defTabSz="914400" rtl="0" eaLnBrk="1" fontAlgn="auto" latinLnBrk="0" hangingPunct="1">
                        <a:lnSpc>
                          <a:spcPct val="120000"/>
                        </a:lnSpc>
                        <a:spcBef>
                          <a:spcPts val="600"/>
                        </a:spcBef>
                        <a:spcAft>
                          <a:spcPts val="600"/>
                        </a:spcAft>
                        <a:buClrTx/>
                        <a:buSzTx/>
                        <a:buFontTx/>
                        <a:buNone/>
                        <a:tabLst/>
                        <a:defRPr/>
                      </a:pPr>
                      <a:endParaRPr lang="zh-TW" altLang="en-US" sz="1400" b="1">
                        <a:latin typeface="微軟正黑體" panose="020B0604030504040204" pitchFamily="34" charset="-120"/>
                        <a:ea typeface="微軟正黑體" panose="020B0604030504040204" pitchFamily="34" charset="-120"/>
                        <a:cs typeface="Calibri" panose="020F0502020204030204" pitchFamily="34" charset="0"/>
                      </a:endParaRPr>
                    </a:p>
                  </a:txBody>
                  <a:tcPr marL="68580" marR="68580" marT="34290" marB="34290" anchor="ctr"/>
                </a:tc>
                <a:tc>
                  <a:txBody>
                    <a:bodyPr/>
                    <a:lstStyle/>
                    <a:p>
                      <a:pPr marL="0" marR="0" lvl="0" indent="0" algn="ctr" defTabSz="914400" rtl="0" eaLnBrk="1" fontAlgn="auto" latinLnBrk="0" hangingPunct="1">
                        <a:lnSpc>
                          <a:spcPct val="120000"/>
                        </a:lnSpc>
                        <a:spcBef>
                          <a:spcPts val="600"/>
                        </a:spcBef>
                        <a:spcAft>
                          <a:spcPts val="600"/>
                        </a:spcAft>
                        <a:buClrTx/>
                        <a:buSzTx/>
                        <a:buFontTx/>
                        <a:buNone/>
                        <a:tabLst/>
                        <a:defRPr/>
                      </a:pPr>
                      <a:r>
                        <a:rPr lang="zh-TW" altLang="en-US" sz="1300" b="1">
                          <a:solidFill>
                            <a:schemeClr val="tx1"/>
                          </a:solidFill>
                          <a:latin typeface="Calibri" panose="020F0502020204030204" pitchFamily="34" charset="0"/>
                          <a:ea typeface="微軟正黑體" panose="020B0604030504040204" pitchFamily="34" charset="-120"/>
                          <a:cs typeface="Calibri" panose="020F0502020204030204" pitchFamily="34" charset="0"/>
                        </a:rPr>
                        <a:t>發展</a:t>
                      </a:r>
                      <a:r>
                        <a:rPr lang="en-US" altLang="zh-TW" sz="1300" b="1">
                          <a:solidFill>
                            <a:schemeClr val="tx1"/>
                          </a:solidFill>
                          <a:latin typeface="Calibri" panose="020F0502020204030204" pitchFamily="34" charset="0"/>
                          <a:ea typeface="Calibri" panose="020F0502020204030204" pitchFamily="34" charset="0"/>
                          <a:cs typeface="Calibri" panose="020F0502020204030204" pitchFamily="34" charset="0"/>
                        </a:rPr>
                        <a:t>/</a:t>
                      </a:r>
                      <a:r>
                        <a:rPr lang="zh-TW" altLang="en-US" sz="1300" b="1">
                          <a:solidFill>
                            <a:schemeClr val="tx1"/>
                          </a:solidFill>
                          <a:latin typeface="Calibri" panose="020F0502020204030204" pitchFamily="34" charset="0"/>
                          <a:ea typeface="微軟正黑體" panose="020B0604030504040204" pitchFamily="34" charset="-120"/>
                          <a:cs typeface="Calibri" panose="020F0502020204030204" pitchFamily="34" charset="0"/>
                        </a:rPr>
                        <a:t>推動進度</a:t>
                      </a:r>
                    </a:p>
                  </a:txBody>
                  <a:tcPr marL="68580" marR="68580" marT="34290" marB="34290" anchor="ctr"/>
                </a:tc>
                <a:extLst>
                  <a:ext uri="{0D108BD9-81ED-4DB2-BD59-A6C34878D82A}">
                    <a16:rowId xmlns:a16="http://schemas.microsoft.com/office/drawing/2014/main" val="10000"/>
                  </a:ext>
                </a:extLst>
              </a:tr>
              <a:tr h="1620000">
                <a:tc rowSpan="2">
                  <a:txBody>
                    <a:bodyPr/>
                    <a:lstStyle/>
                    <a:p>
                      <a:pPr marL="0" marR="0" lvl="0" indent="0" algn="ctr" defTabSz="914400" rtl="0" eaLnBrk="1" fontAlgn="auto" latinLnBrk="0" hangingPunct="1">
                        <a:lnSpc>
                          <a:spcPts val="2200"/>
                        </a:lnSpc>
                        <a:spcBef>
                          <a:spcPts val="0"/>
                        </a:spcBef>
                        <a:spcAft>
                          <a:spcPts val="0"/>
                        </a:spcAft>
                        <a:buClrTx/>
                        <a:buSzTx/>
                        <a:buFont typeface="+mj-ea"/>
                        <a:buNone/>
                        <a:tabLst/>
                        <a:defRPr/>
                      </a:pPr>
                      <a:r>
                        <a:rPr lang="zh-TW" altLang="en-US" sz="1300" b="1" kern="120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智慧醫院</a:t>
                      </a:r>
                    </a:p>
                  </a:txBody>
                  <a:tcPr marL="68580" marR="68580" marT="34290" marB="34290" anchor="ctr"/>
                </a:tc>
                <a:tc>
                  <a:txBody>
                    <a:bodyPr/>
                    <a:lstStyle/>
                    <a:p>
                      <a:pPr marL="216000" marR="0" lvl="0" indent="-216000" algn="just" defTabSz="844083" rtl="0" eaLnBrk="1" fontAlgn="auto" latinLnBrk="0" hangingPunct="1">
                        <a:lnSpc>
                          <a:spcPct val="100000"/>
                        </a:lnSpc>
                        <a:spcBef>
                          <a:spcPts val="300"/>
                        </a:spcBef>
                        <a:spcAft>
                          <a:spcPts val="0"/>
                        </a:spcAft>
                        <a:buClrTx/>
                        <a:buSzTx/>
                        <a:buFont typeface="Arial" panose="020B0604020202020204" pitchFamily="34" charset="0"/>
                        <a:buChar char="•"/>
                        <a:tabLst/>
                        <a:defRPr/>
                      </a:pPr>
                      <a:r>
                        <a:rPr lang="en-US" altLang="zh-TW" sz="1300" b="1">
                          <a:solidFill>
                            <a:schemeClr val="tx1"/>
                          </a:solidFill>
                          <a:latin typeface="Calibri" panose="020F0502020204030204" pitchFamily="34" charset="0"/>
                          <a:ea typeface="Calibri" panose="020F0502020204030204" pitchFamily="34" charset="0"/>
                          <a:cs typeface="Calibri" panose="020F0502020204030204" pitchFamily="34" charset="0"/>
                        </a:rPr>
                        <a:t>Objective</a:t>
                      </a:r>
                      <a:endParaRPr lang="zh-TW" altLang="en-US" sz="1300" b="1">
                        <a:solidFill>
                          <a:schemeClr val="tx1"/>
                        </a:solidFill>
                        <a:latin typeface="Calibri" panose="020F0502020204030204" pitchFamily="34" charset="0"/>
                        <a:ea typeface="微軟正黑體" panose="020B0604030504040204" pitchFamily="34" charset="-120"/>
                        <a:cs typeface="Calibri" panose="020F0502020204030204" pitchFamily="34" charset="0"/>
                      </a:endParaRPr>
                    </a:p>
                  </a:txBody>
                  <a:tcPr marL="68580" marR="68580" marT="34290" marB="34290"/>
                </a:tc>
                <a:tc>
                  <a:txBody>
                    <a:bodyPr/>
                    <a:lstStyle/>
                    <a:p>
                      <a:pPr marL="216000" marR="0" lvl="1" indent="-216000" algn="just" defTabSz="914400" rtl="0" eaLnBrk="1" fontAlgn="auto" latinLnBrk="0" hangingPunct="1">
                        <a:lnSpc>
                          <a:spcPts val="2000"/>
                        </a:lnSpc>
                        <a:spcBef>
                          <a:spcPts val="300"/>
                        </a:spcBef>
                        <a:spcAft>
                          <a:spcPts val="0"/>
                        </a:spcAft>
                        <a:buClrTx/>
                        <a:buSzTx/>
                        <a:buFont typeface="Arial" panose="020B0604020202020204" pitchFamily="34" charset="0"/>
                        <a:buChar char="•"/>
                        <a:tabLst/>
                        <a:defRPr/>
                      </a:pPr>
                      <a:r>
                        <a:rPr lang="zh-TW" altLang="en-US" sz="1200" kern="120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建置全國性符合國際醫資標準之部立醫院次世代醫資系統與服務，達健康資料互通性</a:t>
                      </a:r>
                      <a:r>
                        <a:rPr lang="en-US" altLang="zh-TW" sz="1200" kern="1200">
                          <a:solidFill>
                            <a:schemeClr val="tx1"/>
                          </a:solidFill>
                          <a:effectLst/>
                          <a:latin typeface="Calibri" panose="020F0502020204030204" pitchFamily="34" charset="0"/>
                          <a:ea typeface="Calibri" panose="020F0502020204030204" pitchFamily="34" charset="0"/>
                          <a:cs typeface="Calibri" panose="020F0502020204030204" pitchFamily="34" charset="0"/>
                        </a:rPr>
                        <a:t>(Interoperability)</a:t>
                      </a:r>
                      <a:r>
                        <a:rPr lang="zh-TW" altLang="en-US" sz="1200" kern="120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，提升醫療照護去圍籬化、病患自主性。</a:t>
                      </a:r>
                    </a:p>
                  </a:txBody>
                  <a:tcPr marL="68580" marR="68580" marT="34290" marB="34290"/>
                </a:tc>
                <a:tc rowSpan="2">
                  <a:txBody>
                    <a:bodyPr/>
                    <a:lstStyle/>
                    <a:p>
                      <a:pPr marL="215900" lvl="1" indent="-215900" algn="just">
                        <a:lnSpc>
                          <a:spcPts val="2000"/>
                        </a:lnSpc>
                        <a:spcBef>
                          <a:spcPts val="0"/>
                        </a:spcBef>
                        <a:spcAft>
                          <a:spcPts val="0"/>
                        </a:spcAft>
                        <a:buFont typeface="Arial"/>
                        <a:buChar char="•"/>
                      </a:pPr>
                      <a:r>
                        <a:rPr lang="zh-TW" altLang="en-US" sz="1200" b="0" i="0" u="none" strike="noStrike" kern="1200" noProof="0">
                          <a:solidFill>
                            <a:schemeClr val="tx1"/>
                          </a:solidFill>
                          <a:effectLst/>
                          <a:latin typeface="Calibri"/>
                          <a:ea typeface="Microsoft JhengHei"/>
                        </a:rPr>
                        <a:t>衛福部</a:t>
                      </a:r>
                      <a:r>
                        <a:rPr lang="zh-TW" sz="1200" b="0" i="0" u="none" strike="noStrike" kern="1200" noProof="0">
                          <a:solidFill>
                            <a:schemeClr val="tx1"/>
                          </a:solidFill>
                          <a:effectLst/>
                          <a:latin typeface="Calibri"/>
                          <a:ea typeface="Microsoft JhengHei"/>
                        </a:rPr>
                        <a:t>次世代數位醫療平臺計畫辦公室計畫，正式展開。本年度執行內容，進行以住院護理資訊系統(NIS)，透過與廠商合作進行系統開發與建置，以下列兩項重點建置次世代 NIS 示範服務(示範智慧病房/病室)如下：</a:t>
                      </a:r>
                      <a:endParaRPr lang="zh-TW" altLang="en-US" sz="1200" b="0" i="0" u="none" strike="noStrike" kern="1200" noProof="0">
                        <a:solidFill>
                          <a:schemeClr val="tx1"/>
                        </a:solidFill>
                        <a:effectLst/>
                        <a:latin typeface="Calibri"/>
                        <a:ea typeface="Microsoft JhengHei"/>
                        <a:cs typeface="Calibri"/>
                      </a:endParaRPr>
                    </a:p>
                    <a:p>
                      <a:pPr marL="647700" lvl="1" indent="-215900" algn="just">
                        <a:lnSpc>
                          <a:spcPct val="100000"/>
                        </a:lnSpc>
                        <a:spcBef>
                          <a:spcPts val="0"/>
                        </a:spcBef>
                        <a:spcAft>
                          <a:spcPts val="0"/>
                        </a:spcAft>
                        <a:buAutoNum type="arabicPeriod"/>
                      </a:pPr>
                      <a:r>
                        <a:rPr lang="zh-TW" sz="1200" b="0" i="0" u="none" strike="noStrike" kern="1200" noProof="0">
                          <a:solidFill>
                            <a:schemeClr val="tx1"/>
                          </a:solidFill>
                          <a:latin typeface="Calibri"/>
                          <a:ea typeface="Microsoft JhengHei"/>
                        </a:rPr>
                        <a:t>降低工作負擔、提升效率：監測數據格式標準；語音輸入自動生成護摘、交班紀錄，提醒與追踪</a:t>
                      </a:r>
                      <a:endParaRPr lang="zh-TW" altLang="en-US" sz="1200">
                        <a:solidFill>
                          <a:schemeClr val="tx1"/>
                        </a:solidFill>
                        <a:latin typeface="Calibri"/>
                        <a:ea typeface="Microsoft JhengHei"/>
                      </a:endParaRPr>
                    </a:p>
                    <a:p>
                      <a:pPr marL="647700" lvl="1" indent="-215900" algn="just">
                        <a:lnSpc>
                          <a:spcPct val="100000"/>
                        </a:lnSpc>
                        <a:spcBef>
                          <a:spcPts val="0"/>
                        </a:spcBef>
                        <a:spcAft>
                          <a:spcPts val="0"/>
                        </a:spcAft>
                        <a:buAutoNum type="arabicPeriod"/>
                      </a:pPr>
                      <a:r>
                        <a:rPr lang="zh-TW" sz="1200" b="0" i="0" u="none" strike="noStrike" kern="1200" noProof="0">
                          <a:solidFill>
                            <a:schemeClr val="tx1"/>
                          </a:solidFill>
                          <a:latin typeface="Calibri"/>
                          <a:ea typeface="Microsoft JhengHei"/>
                        </a:rPr>
                        <a:t>導入智慧服務、優化流程：病患行為監測與 EWS 系統功能整合智慧排泄、智慧藥盒運送機器人</a:t>
                      </a:r>
                      <a:endParaRPr lang="zh-TW" sz="1200">
                        <a:solidFill>
                          <a:schemeClr val="tx1"/>
                        </a:solidFill>
                        <a:latin typeface="Calibri"/>
                        <a:ea typeface="Microsoft JhengHei"/>
                      </a:endParaRPr>
                    </a:p>
                    <a:p>
                      <a:pPr marL="215900" lvl="1" indent="-215900" algn="just">
                        <a:lnSpc>
                          <a:spcPts val="2000"/>
                        </a:lnSpc>
                        <a:spcBef>
                          <a:spcPts val="0"/>
                        </a:spcBef>
                        <a:spcAft>
                          <a:spcPts val="0"/>
                        </a:spcAft>
                        <a:buFont typeface="Arial"/>
                        <a:buChar char="•"/>
                      </a:pPr>
                      <a:r>
                        <a:rPr lang="zh-TW" sz="1200" b="0" i="0" u="none" strike="noStrike" kern="1200" noProof="0">
                          <a:solidFill>
                            <a:schemeClr val="tx1"/>
                          </a:solidFill>
                          <a:effectLst/>
                          <a:latin typeface="Calibri"/>
                          <a:ea typeface="Microsoft JhengHei"/>
                        </a:rPr>
                        <a:t>場域驗證</a:t>
                      </a:r>
                      <a:endParaRPr lang="zh-TW" altLang="en-US" sz="1200">
                        <a:solidFill>
                          <a:schemeClr val="tx1"/>
                        </a:solidFill>
                        <a:latin typeface="Calibri"/>
                        <a:ea typeface="Microsoft JhengHei"/>
                      </a:endParaRPr>
                    </a:p>
                    <a:p>
                      <a:pPr marL="431800" lvl="1" indent="-215900" algn="just">
                        <a:lnSpc>
                          <a:spcPts val="2000"/>
                        </a:lnSpc>
                        <a:spcBef>
                          <a:spcPts val="0"/>
                        </a:spcBef>
                        <a:spcAft>
                          <a:spcPts val="0"/>
                        </a:spcAft>
                        <a:buFont typeface="Arial" panose="020B0604020202020204" pitchFamily="34" charset="0"/>
                        <a:buChar char="•"/>
                      </a:pPr>
                      <a:r>
                        <a:rPr lang="zh-TW" altLang="en-US" sz="1200" b="0" i="0" u="none" strike="noStrike" kern="1200" noProof="0">
                          <a:solidFill>
                            <a:srgbClr val="0000FF"/>
                          </a:solidFill>
                          <a:latin typeface="Calibri"/>
                          <a:ea typeface="Microsoft JhengHei"/>
                        </a:rPr>
                        <a:t>完成</a:t>
                      </a:r>
                      <a:r>
                        <a:rPr lang="zh-TW" sz="1200" b="0" i="0" u="none" strike="noStrike" kern="1200" noProof="0">
                          <a:solidFill>
                            <a:srgbClr val="0000FF"/>
                          </a:solidFill>
                          <a:latin typeface="Calibri"/>
                          <a:ea typeface="Microsoft JhengHei"/>
                        </a:rPr>
                        <a:t>部醫院</a:t>
                      </a:r>
                      <a:r>
                        <a:rPr lang="zh-TW" altLang="en-US" sz="1200" b="0" i="0" u="none" strike="noStrike" kern="1200" noProof="0">
                          <a:solidFill>
                            <a:srgbClr val="0000FF"/>
                          </a:solidFill>
                          <a:latin typeface="Calibri"/>
                          <a:ea typeface="Microsoft JhengHei"/>
                        </a:rPr>
                        <a:t>住院護理資訊</a:t>
                      </a:r>
                      <a:r>
                        <a:rPr lang="zh-TW" sz="1200" b="0" i="0" u="none" strike="noStrike" kern="1200" noProof="0">
                          <a:solidFill>
                            <a:srgbClr val="0000FF"/>
                          </a:solidFill>
                          <a:latin typeface="Calibri"/>
                          <a:ea typeface="Microsoft JhengHei"/>
                        </a:rPr>
                        <a:t>系統</a:t>
                      </a:r>
                      <a:r>
                        <a:rPr lang="zh-TW" altLang="en-US" sz="1200" b="0" i="0" u="none" strike="noStrike" kern="1200" noProof="0">
                          <a:solidFill>
                            <a:srgbClr val="0000FF"/>
                          </a:solidFill>
                          <a:latin typeface="Calibri"/>
                          <a:ea typeface="Microsoft JhengHei"/>
                        </a:rPr>
                        <a:t>與</a:t>
                      </a:r>
                      <a:r>
                        <a:rPr lang="zh-TW" sz="1200" b="0" i="0" u="none" strike="noStrike" kern="1200" noProof="0">
                          <a:solidFill>
                            <a:srgbClr val="0000FF"/>
                          </a:solidFill>
                          <a:latin typeface="Calibri"/>
                          <a:ea typeface="Microsoft JhengHei"/>
                        </a:rPr>
                        <a:t>智慧應用 Demo 項目開發</a:t>
                      </a:r>
                      <a:r>
                        <a:rPr lang="zh-TW" altLang="en-US" sz="1200" b="0" i="0" u="none" strike="noStrike" kern="1200" noProof="0">
                          <a:solidFill>
                            <a:srgbClr val="0000FF"/>
                          </a:solidFill>
                          <a:latin typeface="Calibri"/>
                          <a:ea typeface="Microsoft JhengHei"/>
                        </a:rPr>
                        <a:t>與整合，10月進行部立台中醫院場域實際系統整合及成效評估</a:t>
                      </a:r>
                      <a:endParaRPr lang="zh-TW" sz="1200" b="0" i="0" u="none" strike="noStrike" kern="1200" noProof="0">
                        <a:solidFill>
                          <a:srgbClr val="0000FF"/>
                        </a:solidFill>
                        <a:latin typeface="Calibri"/>
                        <a:ea typeface="Microsoft JhengHei"/>
                      </a:endParaRPr>
                    </a:p>
                  </a:txBody>
                  <a:tcPr marL="68580" marR="68580" marT="34290" marB="34290"/>
                </a:tc>
                <a:extLst>
                  <a:ext uri="{0D108BD9-81ED-4DB2-BD59-A6C34878D82A}">
                    <a16:rowId xmlns:a16="http://schemas.microsoft.com/office/drawing/2014/main" val="3885606681"/>
                  </a:ext>
                </a:extLst>
              </a:tr>
              <a:tr h="3816000">
                <a:tc vMerge="1">
                  <a:txBody>
                    <a:bodyPr/>
                    <a:lstStyle/>
                    <a:p>
                      <a:pPr marL="0" marR="0" lvl="0" indent="0" algn="ctr" defTabSz="914400" rtl="0" eaLnBrk="1" fontAlgn="auto" latinLnBrk="0" hangingPunct="1">
                        <a:lnSpc>
                          <a:spcPts val="2200"/>
                        </a:lnSpc>
                        <a:spcBef>
                          <a:spcPts val="0"/>
                        </a:spcBef>
                        <a:spcAft>
                          <a:spcPts val="0"/>
                        </a:spcAft>
                        <a:buClrTx/>
                        <a:buSzTx/>
                        <a:buFont typeface="+mj-ea"/>
                        <a:buNone/>
                        <a:tabLst/>
                        <a:defRPr/>
                      </a:pPr>
                      <a:endParaRPr lang="zh-TW" altLang="en-US" sz="1400" b="1" kern="1200">
                        <a:solidFill>
                          <a:schemeClr val="tx1"/>
                        </a:solidFill>
                        <a:effectLst/>
                        <a:latin typeface="微軟正黑體" panose="020B0604030504040204" pitchFamily="34" charset="-120"/>
                        <a:ea typeface="微軟正黑體" panose="020B0604030504040204" pitchFamily="34" charset="-120"/>
                        <a:cs typeface="+mn-cs"/>
                      </a:endParaRPr>
                    </a:p>
                  </a:txBody>
                  <a:tcPr marL="68580" marR="68580" marT="34290" marB="34290" anchor="ctr"/>
                </a:tc>
                <a:tc>
                  <a:txBody>
                    <a:bodyPr/>
                    <a:lstStyle/>
                    <a:p>
                      <a:pPr marL="215900" marR="0" lvl="1" indent="-215900" algn="just" defTabSz="844083" rtl="0" eaLnBrk="1" fontAlgn="auto" latinLnBrk="0" hangingPunct="1">
                        <a:lnSpc>
                          <a:spcPct val="100000"/>
                        </a:lnSpc>
                        <a:spcBef>
                          <a:spcPts val="300"/>
                        </a:spcBef>
                        <a:spcAft>
                          <a:spcPts val="0"/>
                        </a:spcAft>
                        <a:buClrTx/>
                        <a:buSzTx/>
                        <a:buFont typeface="Arial" panose="020B0604020202020204" pitchFamily="34" charset="0"/>
                        <a:buChar char="•"/>
                        <a:tabLst/>
                        <a:defRPr/>
                      </a:pPr>
                      <a:r>
                        <a:rPr lang="en-US" altLang="zh-TW" sz="1300" b="1" i="0" u="none" strike="noStrike" kern="1200">
                          <a:solidFill>
                            <a:schemeClr val="tx1"/>
                          </a:solidFill>
                          <a:effectLst/>
                          <a:latin typeface="Calibri" panose="020F0502020204030204" pitchFamily="34" charset="0"/>
                          <a:ea typeface="Calibri" panose="020F0502020204030204" pitchFamily="34" charset="0"/>
                          <a:cs typeface="Calibri" panose="020F0502020204030204" pitchFamily="34" charset="0"/>
                        </a:rPr>
                        <a:t>Key Result </a:t>
                      </a:r>
                      <a:endParaRPr lang="zh-TW" altLang="en-US" sz="1300" b="1">
                        <a:solidFill>
                          <a:schemeClr val="tx1"/>
                        </a:solidFill>
                        <a:latin typeface="Calibri" panose="020F0502020204030204" pitchFamily="34" charset="0"/>
                        <a:ea typeface="微軟正黑體" panose="020B0604030504040204" pitchFamily="34" charset="-120"/>
                        <a:cs typeface="Calibri" panose="020F0502020204030204" pitchFamily="34" charset="0"/>
                      </a:endParaRPr>
                    </a:p>
                    <a:p>
                      <a:pPr marL="216000" lvl="0" indent="-216000" algn="just" defTabSz="844083" rtl="0" eaLnBrk="1" latinLnBrk="0" hangingPunct="1">
                        <a:lnSpc>
                          <a:spcPct val="100000"/>
                        </a:lnSpc>
                        <a:spcBef>
                          <a:spcPts val="300"/>
                        </a:spcBef>
                        <a:spcAft>
                          <a:spcPts val="0"/>
                        </a:spcAft>
                        <a:buFont typeface="Arial" panose="020B0604020202020204" pitchFamily="34" charset="0"/>
                        <a:buChar char="•"/>
                      </a:pPr>
                      <a:endParaRPr lang="zh-TW" altLang="en-US" sz="1300" kern="1200">
                        <a:solidFill>
                          <a:schemeClr val="tx1"/>
                        </a:solidFill>
                        <a:effectLst/>
                        <a:latin typeface="Calibri" panose="020F0502020204030204" pitchFamily="34" charset="0"/>
                        <a:ea typeface="微軟正黑體" panose="020B0604030504040204" pitchFamily="34" charset="-120"/>
                        <a:cs typeface="Calibri" panose="020F0502020204030204" pitchFamily="34" charset="0"/>
                      </a:endParaRPr>
                    </a:p>
                  </a:txBody>
                  <a:tcPr marL="68580" marR="68580" marT="34290" marB="34290"/>
                </a:tc>
                <a:tc>
                  <a:txBody>
                    <a:bodyPr/>
                    <a:lstStyle/>
                    <a:p>
                      <a:pPr marL="216000" marR="0" lvl="1" indent="-216000" algn="just" defTabSz="914400" rtl="0" eaLnBrk="1" fontAlgn="auto" latinLnBrk="0" hangingPunct="1">
                        <a:lnSpc>
                          <a:spcPts val="2000"/>
                        </a:lnSpc>
                        <a:spcBef>
                          <a:spcPts val="300"/>
                        </a:spcBef>
                        <a:spcAft>
                          <a:spcPts val="0"/>
                        </a:spcAft>
                        <a:buClrTx/>
                        <a:buSzTx/>
                        <a:buFont typeface="Arial" panose="020B0604020202020204" pitchFamily="34" charset="0"/>
                        <a:buChar char="•"/>
                        <a:tabLst/>
                        <a:defRPr/>
                      </a:pPr>
                      <a:r>
                        <a:rPr lang="zh-TW" altLang="en-US" sz="1200" kern="120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建置次世代住院護理資訊系統</a:t>
                      </a:r>
                      <a:r>
                        <a:rPr lang="en-US" altLang="zh-TW" sz="1200" kern="1200">
                          <a:solidFill>
                            <a:schemeClr val="tx1"/>
                          </a:solidFill>
                          <a:effectLst/>
                          <a:latin typeface="Calibri" panose="020F0502020204030204" pitchFamily="34" charset="0"/>
                          <a:ea typeface="Calibri" panose="020F0502020204030204" pitchFamily="34" charset="0"/>
                          <a:cs typeface="Calibri" panose="020F0502020204030204" pitchFamily="34" charset="0"/>
                        </a:rPr>
                        <a:t>(NIS)</a:t>
                      </a:r>
                      <a:r>
                        <a:rPr lang="zh-TW" altLang="en-US" sz="1200" kern="120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，讓病人透過平台檢視處方紀錄，蒐集與檢視生理監測資訊與數據優化醫病過程、提升醫療準確度。</a:t>
                      </a:r>
                    </a:p>
                    <a:p>
                      <a:pPr marL="216000" marR="0" lvl="1" indent="-216000" algn="just" defTabSz="914400" rtl="0" eaLnBrk="1" fontAlgn="auto" latinLnBrk="0" hangingPunct="1">
                        <a:lnSpc>
                          <a:spcPts val="2000"/>
                        </a:lnSpc>
                        <a:spcBef>
                          <a:spcPts val="300"/>
                        </a:spcBef>
                        <a:spcAft>
                          <a:spcPts val="0"/>
                        </a:spcAft>
                        <a:buClrTx/>
                        <a:buSzTx/>
                        <a:buFont typeface="Arial" panose="020B0604020202020204" pitchFamily="34" charset="0"/>
                        <a:buChar char="•"/>
                        <a:tabLst/>
                        <a:defRPr/>
                      </a:pPr>
                      <a:r>
                        <a:rPr lang="zh-TW" altLang="en-US" sz="1200" kern="120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預計導入 </a:t>
                      </a:r>
                      <a:r>
                        <a:rPr lang="en-US" altLang="zh-TW" sz="1200" kern="1200">
                          <a:solidFill>
                            <a:schemeClr val="tx1"/>
                          </a:solidFill>
                          <a:effectLst/>
                          <a:latin typeface="Calibri" panose="020F0502020204030204" pitchFamily="34" charset="0"/>
                          <a:ea typeface="Calibri" panose="020F0502020204030204" pitchFamily="34" charset="0"/>
                          <a:cs typeface="Calibri" panose="020F0502020204030204" pitchFamily="34" charset="0"/>
                        </a:rPr>
                        <a:t>3</a:t>
                      </a:r>
                      <a:r>
                        <a:rPr lang="zh-TW" altLang="en-US" sz="1200" kern="120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 家部立醫院</a:t>
                      </a:r>
                      <a:r>
                        <a:rPr lang="en-US" altLang="zh-TW" sz="1200" kern="1200">
                          <a:solidFill>
                            <a:schemeClr val="tx1"/>
                          </a:solidFill>
                          <a:effectLst/>
                          <a:latin typeface="Calibri" panose="020F0502020204030204" pitchFamily="34" charset="0"/>
                          <a:ea typeface="Calibri" panose="020F0502020204030204" pitchFamily="34" charset="0"/>
                          <a:cs typeface="Calibri" panose="020F0502020204030204" pitchFamily="34" charset="0"/>
                        </a:rPr>
                        <a:t>(</a:t>
                      </a:r>
                      <a:r>
                        <a:rPr lang="zh-TW" altLang="en-US" sz="1200" kern="120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如部立台北醫院、部立桃園醫院、部立豐原醫院等</a:t>
                      </a:r>
                      <a:r>
                        <a:rPr lang="en-US" altLang="zh-TW" sz="1200" kern="1200">
                          <a:solidFill>
                            <a:schemeClr val="tx1"/>
                          </a:solidFill>
                          <a:effectLst/>
                          <a:latin typeface="Calibri" panose="020F0502020204030204" pitchFamily="34" charset="0"/>
                          <a:ea typeface="Calibri" panose="020F0502020204030204" pitchFamily="34" charset="0"/>
                          <a:cs typeface="Calibri" panose="020F0502020204030204" pitchFamily="34" charset="0"/>
                        </a:rPr>
                        <a:t>)</a:t>
                      </a:r>
                      <a:r>
                        <a:rPr lang="zh-TW" altLang="en-US" sz="1200" kern="120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，實地場域驗證智慧病房系統穩定性、確效及成效，做為後續全台擴大應用之基礎。</a:t>
                      </a:r>
                    </a:p>
                    <a:p>
                      <a:pPr marL="216000" marR="0" lvl="1" indent="-216000" algn="just" defTabSz="914400" rtl="0" eaLnBrk="1" fontAlgn="auto" latinLnBrk="0" hangingPunct="1">
                        <a:lnSpc>
                          <a:spcPts val="2000"/>
                        </a:lnSpc>
                        <a:spcBef>
                          <a:spcPts val="300"/>
                        </a:spcBef>
                        <a:spcAft>
                          <a:spcPts val="0"/>
                        </a:spcAft>
                        <a:buClrTx/>
                        <a:buSzTx/>
                        <a:buFont typeface="Arial" panose="020B0604020202020204" pitchFamily="34" charset="0"/>
                        <a:buNone/>
                        <a:tabLst/>
                        <a:defRPr/>
                      </a:pPr>
                      <a:endParaRPr lang="zh-TW" altLang="en-US" sz="1200" kern="1200">
                        <a:solidFill>
                          <a:schemeClr val="tx1"/>
                        </a:solidFill>
                        <a:effectLst/>
                        <a:latin typeface="Calibri" panose="020F0502020204030204" pitchFamily="34" charset="0"/>
                        <a:ea typeface="微軟正黑體" panose="020B0604030504040204" pitchFamily="34" charset="-120"/>
                        <a:cs typeface="Calibri" panose="020F0502020204030204" pitchFamily="34" charset="0"/>
                      </a:endParaRPr>
                    </a:p>
                  </a:txBody>
                  <a:tcPr marL="68580" marR="68580" marT="34290" marB="34290"/>
                </a:tc>
                <a:tc vMerge="1">
                  <a:txBody>
                    <a:bodyPr/>
                    <a:lstStyle/>
                    <a:p>
                      <a:pPr marL="176213" marR="0" lvl="1" indent="-176213" algn="l" defTabSz="914400" rtl="0" eaLnBrk="1" fontAlgn="auto" latinLnBrk="0" hangingPunct="1">
                        <a:lnSpc>
                          <a:spcPts val="2000"/>
                        </a:lnSpc>
                        <a:spcBef>
                          <a:spcPts val="300"/>
                        </a:spcBef>
                        <a:spcAft>
                          <a:spcPts val="0"/>
                        </a:spcAft>
                        <a:buClrTx/>
                        <a:buSzTx/>
                        <a:buFont typeface="Arial" panose="020B0604020202020204" pitchFamily="34" charset="0"/>
                        <a:buChar char="•"/>
                        <a:tabLst/>
                        <a:defRPr/>
                      </a:pPr>
                      <a:endParaRPr lang="zh-TW" altLang="en-US" sz="1400" kern="1200">
                        <a:solidFill>
                          <a:schemeClr val="tx1"/>
                        </a:solidFill>
                        <a:effectLst/>
                        <a:latin typeface="微軟正黑體" panose="020B0604030504040204" pitchFamily="34" charset="-120"/>
                        <a:ea typeface="微軟正黑體" panose="020B0604030504040204" pitchFamily="34" charset="-120"/>
                        <a:cs typeface="+mn-cs"/>
                      </a:endParaRPr>
                    </a:p>
                  </a:txBody>
                  <a:tcPr marL="68580" marR="68580" marT="34290" marB="34290"/>
                </a:tc>
                <a:extLst>
                  <a:ext uri="{0D108BD9-81ED-4DB2-BD59-A6C34878D82A}">
                    <a16:rowId xmlns:a16="http://schemas.microsoft.com/office/drawing/2014/main" val="1152546176"/>
                  </a:ext>
                </a:extLst>
              </a:tr>
            </a:tbl>
          </a:graphicData>
        </a:graphic>
      </p:graphicFrame>
      <p:sp>
        <p:nvSpPr>
          <p:cNvPr id="8" name="Google Shape;160;p5">
            <a:extLst>
              <a:ext uri="{FF2B5EF4-FFF2-40B4-BE49-F238E27FC236}">
                <a16:creationId xmlns:a16="http://schemas.microsoft.com/office/drawing/2014/main" id="{A87ACC70-FACC-480D-9766-CC25B594A90A}"/>
              </a:ext>
            </a:extLst>
          </p:cNvPr>
          <p:cNvSpPr txBox="1">
            <a:spLocks noGrp="1"/>
          </p:cNvSpPr>
          <p:nvPr>
            <p:ph type="title"/>
          </p:nvPr>
        </p:nvSpPr>
        <p:spPr>
          <a:xfrm>
            <a:off x="432000" y="44704"/>
            <a:ext cx="8280000" cy="72000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US" sz="3300">
                <a:solidFill>
                  <a:srgbClr val="002060"/>
                </a:solidFill>
                <a:effectLst/>
                <a:latin typeface="Calibri" panose="020F0502020204030204" pitchFamily="34" charset="0"/>
                <a:ea typeface="微軟正黑體" panose="020B0604030504040204" pitchFamily="34" charset="-120"/>
                <a:cs typeface="Calibri" panose="020F0502020204030204" pitchFamily="34" charset="0"/>
                <a:sym typeface="Microsoft JhengHei"/>
              </a:rPr>
              <a:t>H </a:t>
            </a:r>
            <a:r>
              <a:rPr lang="zh-TW" altLang="en-US" sz="3300">
                <a:solidFill>
                  <a:srgbClr val="002060"/>
                </a:solidFill>
                <a:effectLst/>
                <a:latin typeface="Calibri" panose="020F0502020204030204" pitchFamily="34" charset="0"/>
                <a:ea typeface="微軟正黑體" panose="020B0604030504040204" pitchFamily="34" charset="-120"/>
                <a:cs typeface="Calibri" panose="020F0502020204030204" pitchFamily="34" charset="0"/>
                <a:sym typeface="Microsoft JhengHei"/>
              </a:rPr>
              <a:t>組重大效益推動案例進度</a:t>
            </a:r>
            <a:r>
              <a:rPr lang="en-US" altLang="zh-TW" sz="2000">
                <a:solidFill>
                  <a:srgbClr val="002060"/>
                </a:solidFill>
                <a:effectLst/>
                <a:latin typeface="Calibri" panose="020F0502020204030204" pitchFamily="34" charset="0"/>
                <a:ea typeface="微軟正黑體" panose="020B0604030504040204" pitchFamily="34" charset="-120"/>
                <a:cs typeface="Calibri" panose="020F0502020204030204" pitchFamily="34" charset="0"/>
                <a:sym typeface="Microsoft JhengHei"/>
              </a:rPr>
              <a:t>(2/3)</a:t>
            </a:r>
            <a:endParaRPr sz="2000">
              <a:solidFill>
                <a:srgbClr val="002060"/>
              </a:solidFill>
              <a:effectLst/>
              <a:latin typeface="Calibri" panose="020F0502020204030204" pitchFamily="34" charset="0"/>
              <a:ea typeface="微軟正黑體" panose="020B0604030504040204" pitchFamily="34" charset="-120"/>
              <a:cs typeface="Calibri" panose="020F0502020204030204" pitchFamily="34" charset="0"/>
              <a:sym typeface="Microsoft JhengHei"/>
            </a:endParaRPr>
          </a:p>
        </p:txBody>
      </p:sp>
    </p:spTree>
    <p:extLst>
      <p:ext uri="{BB962C8B-B14F-4D97-AF65-F5344CB8AC3E}">
        <p14:creationId xmlns:p14="http://schemas.microsoft.com/office/powerpoint/2010/main" val="9131108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1_佈景主題1">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8_預設簡報設計">
      <a:majorFont>
        <a:latin typeface=""/>
        <a:ea typeface="標楷體"/>
        <a:cs typeface=""/>
      </a:majorFont>
      <a:minorFont>
        <a:latin typeface="Arial"/>
        <a:ea typeface="標楷體"/>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gray">
        <a:ln>
          <a:headEnd/>
          <a:tailEnd/>
        </a:ln>
      </a:spPr>
      <a:bodyPr wrap="none" anchor="ctr">
        <a:flatTx/>
      </a:bodyPr>
      <a:lstStyle>
        <a:defPPr>
          <a:defRPr>
            <a:solidFill>
              <a:srgbClr val="FFFFFF"/>
            </a:solidFill>
            <a:ea typeface="宋体" pitchFamily="2" charset="-122"/>
          </a:defRPr>
        </a:defPPr>
      </a:lstStyle>
      <a:style>
        <a:lnRef idx="3">
          <a:schemeClr val="lt1"/>
        </a:lnRef>
        <a:fillRef idx="1">
          <a:schemeClr val="accent3"/>
        </a:fillRef>
        <a:effectRef idx="1">
          <a:schemeClr val="accent3"/>
        </a:effectRef>
        <a:fontRef idx="minor">
          <a:schemeClr val="lt1"/>
        </a:fontRef>
      </a:style>
    </a:spDef>
  </a:objectDefaults>
  <a:extraClrSchemeLst>
    <a:extraClrScheme>
      <a:clrScheme name="預設簡報設計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預設簡報設計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預設簡報設計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預設簡報設計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預設簡報設計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預設簡報設計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預設簡報設計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預設簡報設計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預設簡報設計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預設簡報設計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預設簡報設計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預設簡報設計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佈景主題">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佈景主題">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C7EF8F4A3F269B42ABE66C846BAD69C3" ma:contentTypeVersion="10" ma:contentTypeDescription="Create a new document." ma:contentTypeScope="" ma:versionID="405cc5236345981c7e0eeaf4ff5a2026">
  <xsd:schema xmlns:xsd="http://www.w3.org/2001/XMLSchema" xmlns:xs="http://www.w3.org/2001/XMLSchema" xmlns:p="http://schemas.microsoft.com/office/2006/metadata/properties" xmlns:ns2="7a49a012-1a42-488a-ad65-57305d193449" xmlns:ns3="a048a829-da38-4e78-83b1-f53b80d599ea" targetNamespace="http://schemas.microsoft.com/office/2006/metadata/properties" ma:root="true" ma:fieldsID="b9af7c5c0fb5aac628bb0875337ef763" ns2:_="" ns3:_="">
    <xsd:import namespace="7a49a012-1a42-488a-ad65-57305d193449"/>
    <xsd:import namespace="a048a829-da38-4e78-83b1-f53b80d599ea"/>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element ref="ns2:MediaServiceDateTaken" minOccurs="0"/>
                <xsd:element ref="ns2:MediaServiceGenerationTime" minOccurs="0"/>
                <xsd:element ref="ns2:MediaServiceEventHashCode" minOccurs="0"/>
                <xsd:element ref="ns2:MediaLengthInSeconds"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a49a012-1a42-488a-ad65-57305d193449"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element name="MediaServiceDateTaken" ma:index="12" nillable="true" ma:displayName="MediaServiceDateTaken" ma:hidden="true" ma:indexed="true" ma:internalName="MediaServiceDateTaken"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LengthInSeconds" ma:index="15" nillable="true" ma:displayName="MediaLengthInSeconds" ma:hidden="true"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a048a829-da38-4e78-83b1-f53b80d599ea" elementFormDefault="qualified">
    <xsd:import namespace="http://schemas.microsoft.com/office/2006/documentManagement/types"/>
    <xsd:import namespace="http://schemas.microsoft.com/office/infopath/2007/PartnerControls"/>
    <xsd:element name="SharedWithUsers" ma:index="16"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CF0869CA-55C3-49A3-BD9B-173713121A4B}">
  <ds:schemaRefs>
    <ds:schemaRef ds:uri="http://schemas.microsoft.com/sharepoint/v3/contenttype/forms"/>
  </ds:schemaRefs>
</ds:datastoreItem>
</file>

<file path=customXml/itemProps2.xml><?xml version="1.0" encoding="utf-8"?>
<ds:datastoreItem xmlns:ds="http://schemas.openxmlformats.org/officeDocument/2006/customXml" ds:itemID="{97962B17-4CDF-4B6A-9B71-C306F2B8AB2A}">
  <ds:schemaRefs>
    <ds:schemaRef ds:uri="7a49a012-1a42-488a-ad65-57305d193449"/>
    <ds:schemaRef ds:uri="a048a829-da38-4e78-83b1-f53b80d599ea"/>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customXml/itemProps3.xml><?xml version="1.0" encoding="utf-8"?>
<ds:datastoreItem xmlns:ds="http://schemas.openxmlformats.org/officeDocument/2006/customXml" ds:itemID="{56296B53-FA1C-4984-93E9-0EF0DA5778F0}">
  <ds:schemaRefs>
    <ds:schemaRef ds:uri="7a49a012-1a42-488a-ad65-57305d193449"/>
    <ds:schemaRef ds:uri="a048a829-da38-4e78-83b1-f53b80d599ea"/>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docProps/app.xml><?xml version="1.0" encoding="utf-8"?>
<Properties xmlns="http://schemas.openxmlformats.org/officeDocument/2006/extended-properties" xmlns:vt="http://schemas.openxmlformats.org/officeDocument/2006/docPropsVTypes">
  <Application>Microsoft Office PowerPoint</Application>
  <PresentationFormat>如螢幕大小 (4:3)</PresentationFormat>
  <Slides>12</Slides>
  <Notes>10</Notes>
  <HiddenSlides>1</HiddenSlides>
  <ScaleCrop>false</ScaleCrop>
  <HeadingPairs>
    <vt:vector size="4" baseType="variant">
      <vt:variant>
        <vt:lpstr>佈景主題</vt:lpstr>
      </vt:variant>
      <vt:variant>
        <vt:i4>1</vt:i4>
      </vt:variant>
      <vt:variant>
        <vt:lpstr>投影片標題</vt:lpstr>
      </vt:variant>
      <vt:variant>
        <vt:i4>12</vt:i4>
      </vt:variant>
    </vt:vector>
  </HeadingPairs>
  <TitlesOfParts>
    <vt:vector size="13" baseType="lpstr">
      <vt:lpstr>1_佈景主題1</vt:lpstr>
      <vt:lpstr>H 組經營團隊會議報告</vt:lpstr>
      <vt:lpstr>PowerPoint 簡報</vt:lpstr>
      <vt:lpstr>PowerPoint 簡報</vt:lpstr>
      <vt:lpstr>PowerPoint 簡報</vt:lpstr>
      <vt:lpstr>PowerPoint 簡報</vt:lpstr>
      <vt:lpstr>H 組簽約中/推廣中案件說明-2</vt:lpstr>
      <vt:lpstr>附　件</vt:lpstr>
      <vt:lpstr>H 組重大效益推動案例進度(1/3)</vt:lpstr>
      <vt:lpstr>H 組重大效益推動案例進度(2/3)</vt:lpstr>
      <vt:lpstr>H 組重大效益推動案例進度(3/3)</vt:lpstr>
      <vt:lpstr>PowerPoint 簡報</vt:lpstr>
      <vt:lpstr>前次會議</vt:lpstr>
    </vt:vector>
  </TitlesOfParts>
  <Company>CMT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下世代車載資通訊系統與創新應用服務技術計畫(1/4)  整體計畫說明</dc:title>
  <dc:creator>ftsai</dc:creator>
  <cp:revision>12</cp:revision>
  <cp:lastPrinted>2023-09-11T04:51:59Z</cp:lastPrinted>
  <dcterms:created xsi:type="dcterms:W3CDTF">2008-08-15T19:18:09Z</dcterms:created>
  <dcterms:modified xsi:type="dcterms:W3CDTF">2024-10-08T06:20:11Z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NXTAG2">
    <vt:lpwstr>000800aa79000000000001023720</vt:lpwstr>
  </property>
  <property fmtid="{D5CDD505-2E9C-101B-9397-08002B2CF9AE}" pid="3" name="ContentTypeId">
    <vt:lpwstr>0x010100C7EF8F4A3F269B42ABE66C846BAD69C3</vt:lpwstr>
  </property>
</Properties>
</file>