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2023/11/1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67525"/>
              </p:ext>
            </p:extLst>
          </p:nvPr>
        </p:nvGraphicFramePr>
        <p:xfrm>
          <a:off x="981307" y="1318388"/>
          <a:ext cx="10229385" cy="471254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5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時間  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議程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>
                          <a:latin typeface="+mj-ea"/>
                          <a:ea typeface="+mj-ea"/>
                        </a:rPr>
                        <a:t> 備註</a:t>
                      </a:r>
                      <a:endParaRPr lang="zh-TW" altLang="en-US" sz="1400" dirty="0"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13:30-13:50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baseline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20 mins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ITRI CRM </a:t>
                      </a:r>
                      <a:r>
                        <a:rPr lang="zh-TW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系統介紹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業發處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2900468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13:50-14:00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10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前次會議追蹤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14:00-14:15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執行長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宣達事項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執行長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64828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中心營運相關及技術重點報告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196928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14:15-14:35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20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財務報告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燕燕組長</a:t>
                      </a:r>
                      <a:endParaRPr lang="zh-TW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14:35-14:50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中心整體企畫與推廣業務報告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敏敏組長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14:50-16:20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90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各組業務營收與業務推動說明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-H/S/U (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各</a:t>
                      </a:r>
                      <a:r>
                        <a:rPr lang="en-US" alt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分鐘</a:t>
                      </a:r>
                      <a:r>
                        <a:rPr lang="en-US" alt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)</a:t>
                      </a:r>
                      <a:endParaRPr lang="en-US" sz="1400" kern="1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zh-TW" altLang="en-US" sz="1400" dirty="0">
                          <a:highlight>
                            <a:srgbClr val="FFFF00"/>
                          </a:highlight>
                        </a:rPr>
                        <a:t>營運半年報</a:t>
                      </a:r>
                      <a:r>
                        <a:rPr lang="en-US" altLang="zh-TW" sz="1400" dirty="0">
                          <a:highlight>
                            <a:srgbClr val="FFFF00"/>
                          </a:highlight>
                        </a:rPr>
                        <a:t>_</a:t>
                      </a:r>
                      <a:r>
                        <a:rPr lang="zh-TW" altLang="en-US" sz="1400" dirty="0">
                          <a:highlight>
                            <a:srgbClr val="FFFF00"/>
                          </a:highlight>
                        </a:rPr>
                        <a:t>重大效益重點內容項目確認定錨</a:t>
                      </a:r>
                      <a:r>
                        <a:rPr lang="en-US" altLang="zh-TW" sz="1400" kern="100" dirty="0">
                          <a:effectLst/>
                          <a:highlight>
                            <a:srgbClr val="FFFF00"/>
                          </a:highlight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zh-TW" altLang="en-US" sz="1400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各技術組組長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551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16:20-16:25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Calibri" panose="020F0502020204030204" pitchFamily="34" charset="0"/>
                        </a:rPr>
                        <a:t>5 mins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臨時動議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462607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990003" y="795168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939514" y="979834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112/11/08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4868343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5585</TotalTime>
  <Words>135</Words>
  <Application>Microsoft Office PowerPoint</Application>
  <PresentationFormat>寬螢幕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楊承惠</cp:lastModifiedBy>
  <cp:revision>257</cp:revision>
  <cp:lastPrinted>2023-04-25T05:48:29Z</cp:lastPrinted>
  <dcterms:created xsi:type="dcterms:W3CDTF">2008-05-08T04:38:45Z</dcterms:created>
  <dcterms:modified xsi:type="dcterms:W3CDTF">2023-11-01T07:50:27Z</dcterms:modified>
</cp:coreProperties>
</file>