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2023/11/21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38475"/>
              </p:ext>
            </p:extLst>
          </p:nvPr>
        </p:nvGraphicFramePr>
        <p:xfrm>
          <a:off x="981307" y="1318388"/>
          <a:ext cx="10229385" cy="472383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14:30-14:50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baseline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 mins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+mn-ea"/>
                          <a:ea typeface="+mn-ea"/>
                        </a:rPr>
                        <a:t>FY112</a:t>
                      </a:r>
                      <a:r>
                        <a:rPr lang="zh-TW" altLang="en-US" sz="1400" b="0" dirty="0">
                          <a:latin typeface="+mn-ea"/>
                          <a:ea typeface="+mn-ea"/>
                        </a:rPr>
                        <a:t>服科中心整合管理審查會議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管理代表 張敏敏組長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代管工安 賴建丞 </a:t>
                      </a:r>
                      <a:r>
                        <a:rPr lang="zh-TW" altLang="en-US" sz="1400" b="0" dirty="0"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00468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14:50-15:00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10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前次會議追蹤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15:00-15:15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執行長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宣達事項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執行長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64828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中心營運相關及技術重點報告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196928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15:15-15:35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20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財務報告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燕燕組長</a:t>
                      </a:r>
                      <a:endParaRPr lang="zh-TW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15:35-15:50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中心整體企畫與推廣業務報告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敏敏組長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15:50-16:35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45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各組業務營收與業務推動說明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-H/S/U</a:t>
                      </a:r>
                      <a:endParaRPr lang="zh-TW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各技術組組長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16:35-16:40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臨時動議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462607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990003" y="795168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939514" y="979834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112/11/29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4868343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5696</TotalTime>
  <Words>125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262</cp:revision>
  <cp:lastPrinted>2023-04-25T05:48:29Z</cp:lastPrinted>
  <dcterms:created xsi:type="dcterms:W3CDTF">2008-05-08T04:38:45Z</dcterms:created>
  <dcterms:modified xsi:type="dcterms:W3CDTF">2023-11-21T08:27:14Z</dcterms:modified>
</cp:coreProperties>
</file>