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3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4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5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6.xml" ContentType="application/vnd.openxmlformats-officedocument.theme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1" r:id="rId1"/>
    <p:sldMasterId id="2147484105" r:id="rId2"/>
    <p:sldMasterId id="2147484132" r:id="rId3"/>
    <p:sldMasterId id="2147484167" r:id="rId4"/>
    <p:sldMasterId id="2147484174" r:id="rId5"/>
    <p:sldMasterId id="2147484182" r:id="rId6"/>
    <p:sldMasterId id="2147484187" r:id="rId7"/>
  </p:sldMasterIdLst>
  <p:notesMasterIdLst>
    <p:notesMasterId r:id="rId16"/>
  </p:notesMasterIdLst>
  <p:handoutMasterIdLst>
    <p:handoutMasterId r:id="rId17"/>
  </p:handoutMasterIdLst>
  <p:sldIdLst>
    <p:sldId id="2829" r:id="rId8"/>
    <p:sldId id="3731" r:id="rId9"/>
    <p:sldId id="2145708119" r:id="rId10"/>
    <p:sldId id="2145708120" r:id="rId11"/>
    <p:sldId id="2145708121" r:id="rId12"/>
    <p:sldId id="2145708122" r:id="rId13"/>
    <p:sldId id="1878" r:id="rId14"/>
    <p:sldId id="3764" r:id="rId15"/>
  </p:sldIdLst>
  <p:sldSz cx="9144000" cy="6858000" type="screen4x3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6" userDrawn="1">
          <p15:clr>
            <a:srgbClr val="A4A3A4"/>
          </p15:clr>
        </p15:guide>
        <p15:guide id="4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00"/>
    <a:srgbClr val="0033CC"/>
    <a:srgbClr val="FF33CC"/>
    <a:srgbClr val="CCFFFF"/>
    <a:srgbClr val="87CEFA"/>
    <a:srgbClr val="006600"/>
    <a:srgbClr val="9900CC"/>
    <a:srgbClr val="00CC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79" autoAdjust="0"/>
    <p:restoredTop sz="95179" autoAdjust="0"/>
  </p:normalViewPr>
  <p:slideViewPr>
    <p:cSldViewPr>
      <p:cViewPr varScale="1">
        <p:scale>
          <a:sx n="85" d="100"/>
          <a:sy n="85" d="100"/>
        </p:scale>
        <p:origin x="1260" y="3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2808" y="-86"/>
      </p:cViewPr>
      <p:guideLst>
        <p:guide orient="horz" pos="3104"/>
        <p:guide pos="2119"/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" y="21"/>
            <a:ext cx="2946247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>
            <a:lvl1pPr defTabSz="915652" eaLnBrk="0" hangingPunct="0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26" y="21"/>
            <a:ext cx="2946246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>
            <a:lvl1pPr algn="r" defTabSz="915652" eaLnBrk="0" hangingPunct="0">
              <a:defRPr sz="1200" b="0"/>
            </a:lvl1pPr>
          </a:lstStyle>
          <a:p>
            <a:pPr>
              <a:defRPr/>
            </a:pPr>
            <a:fld id="{8452B510-9BEE-46EE-B3FD-CA8939EB1807}" type="datetimeFigureOut">
              <a:rPr lang="zh-TW" altLang="en-US"/>
              <a:pPr>
                <a:defRPr/>
              </a:pPr>
              <a:t>2023/11/29</a:t>
            </a:fld>
            <a:endParaRPr lang="en-US" altLang="zh-TW"/>
          </a:p>
        </p:txBody>
      </p:sp>
      <p:sp>
        <p:nvSpPr>
          <p:cNvPr id="384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0" y="9429834"/>
            <a:ext cx="2946247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5" rIns="91635" bIns="45815" numCol="1" anchor="b" anchorCtr="0" compatLnSpc="1">
            <a:prstTxWarp prst="textNoShape">
              <a:avLst/>
            </a:prstTxWarp>
          </a:bodyPr>
          <a:lstStyle>
            <a:lvl1pPr defTabSz="915652" eaLnBrk="0" hangingPunct="0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4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26" y="9429834"/>
            <a:ext cx="2946246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5" rIns="91635" bIns="45815" numCol="1" anchor="b" anchorCtr="0" compatLnSpc="1">
            <a:prstTxWarp prst="textNoShape">
              <a:avLst/>
            </a:prstTxWarp>
          </a:bodyPr>
          <a:lstStyle>
            <a:lvl1pPr algn="r" defTabSz="914200" eaLnBrk="0" hangingPunct="0">
              <a:defRPr sz="1200" b="0"/>
            </a:lvl1pPr>
          </a:lstStyle>
          <a:p>
            <a:pPr>
              <a:defRPr/>
            </a:pPr>
            <a:fld id="{89532365-25EE-4A4C-A56B-D211CD649E40}" type="slidenum">
              <a:rPr lang="zh-TW" altLang="en-US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20782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" y="21"/>
            <a:ext cx="2946247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>
            <a:lvl1pPr defTabSz="915652" eaLnBrk="1" hangingPunct="1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26" y="21"/>
            <a:ext cx="2946246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>
            <a:lvl1pPr algn="r" defTabSz="915652" eaLnBrk="1" hangingPunct="1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310" y="4717322"/>
            <a:ext cx="5439101" cy="4466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0" y="9429834"/>
            <a:ext cx="2946247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b" anchorCtr="0" compatLnSpc="1">
            <a:prstTxWarp prst="textNoShape">
              <a:avLst/>
            </a:prstTxWarp>
          </a:bodyPr>
          <a:lstStyle>
            <a:lvl1pPr defTabSz="915652" eaLnBrk="1" hangingPunct="1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26" y="9429834"/>
            <a:ext cx="2946246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b" anchorCtr="0" compatLnSpc="1">
            <a:prstTxWarp prst="textNoShape">
              <a:avLst/>
            </a:prstTxWarp>
          </a:bodyPr>
          <a:lstStyle>
            <a:lvl1pPr algn="r" defTabSz="914200" eaLnBrk="1" hangingPunct="1">
              <a:defRPr sz="1200" b="0"/>
            </a:lvl1pPr>
          </a:lstStyle>
          <a:p>
            <a:pPr>
              <a:defRPr/>
            </a:pPr>
            <a:fld id="{E1765024-6C29-460A-A7EB-138FDFDC4A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9584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2050" y="1239838"/>
            <a:ext cx="4473575" cy="3354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0957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8826" indent="-282216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38360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4972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1582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08197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4810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1421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78034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4EADF59-924C-46A7-9E7B-8655804ABFAE}" type="slidenum">
              <a:rPr lang="zh-TW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65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0497" indent="-283831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0080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6748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3411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6749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3415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6F209A4-62FC-4468-9FE9-72D02E4E750C}" type="slidenum">
              <a:rPr lang="en-US" altLang="zh-TW" smtClean="0"/>
              <a:pPr/>
              <a:t>2</a:t>
            </a:fld>
            <a:endParaRPr lang="en-US" altLang="zh-TW" dirty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62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298450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039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996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810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12.jpeg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27247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566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en-US" altLang="zh-TW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15223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3" y="1278467"/>
            <a:ext cx="8364538" cy="4919134"/>
          </a:xfrm>
        </p:spPr>
        <p:txBody>
          <a:bodyPr/>
          <a:lstStyle>
            <a:lvl1pPr>
              <a:defRPr sz="2400">
                <a:latin typeface="+mn-lt"/>
                <a:ea typeface="+mn-ea"/>
              </a:defRPr>
            </a:lvl1pPr>
            <a:lvl2pPr>
              <a:defRPr>
                <a:solidFill>
                  <a:srgbClr val="0000CC"/>
                </a:solidFill>
                <a:latin typeface="+mn-lt"/>
                <a:ea typeface="+mn-ea"/>
              </a:defRPr>
            </a:lvl2pPr>
            <a:lvl3pPr>
              <a:defRPr>
                <a:latin typeface="+mn-lt"/>
                <a:ea typeface="+mn-ea"/>
              </a:defRPr>
            </a:lvl3pPr>
            <a:lvl4pPr>
              <a:defRPr sz="1800">
                <a:solidFill>
                  <a:srgbClr val="0000CC"/>
                </a:solidFill>
                <a:latin typeface="+mn-lt"/>
                <a:ea typeface="+mn-ea"/>
              </a:defRPr>
            </a:lvl4pPr>
            <a:lvl5pPr>
              <a:defRPr sz="1600">
                <a:latin typeface="+mn-lt"/>
                <a:ea typeface="+mn-ea"/>
              </a:defRPr>
            </a:lvl5pPr>
            <a:lvl6pPr>
              <a:defRPr sz="1600">
                <a:latin typeface="+mn-lt"/>
                <a:ea typeface="+mn-ea"/>
              </a:defRPr>
            </a:lvl6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3641861" y="6628132"/>
            <a:ext cx="2920215" cy="229868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algn="ctr" eaLnBrk="1" hangingPunct="1">
              <a:defRPr/>
            </a:pPr>
            <a:endParaRPr lang="en-US" altLang="zh-TW" b="0">
              <a:solidFill>
                <a:prstClr val="black"/>
              </a:solidFill>
              <a:ea typeface="新細明體" charset="-120"/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282D4-C369-4B2F-B36D-CA76C3634FCD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0" y="405141"/>
            <a:ext cx="9144000" cy="775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8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605588" y="6619893"/>
            <a:ext cx="1800225" cy="238125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fld id="{2DC04D06-70D8-48A2-B2C8-F3E08559F2BE}" type="datetime1">
              <a:rPr lang="zh-TW" altLang="en-US" b="0" smtClean="0">
                <a:solidFill>
                  <a:prstClr val="black"/>
                </a:solidFill>
                <a:latin typeface="Arial"/>
                <a:ea typeface="新細明體" charset="-120"/>
              </a:rPr>
              <a:pPr algn="ctr" eaLnBrk="1" hangingPunct="1">
                <a:defRPr/>
              </a:pPr>
              <a:t>2023/11/29</a:t>
            </a:fld>
            <a:endParaRPr lang="en-US" altLang="zh-TW" b="0" dirty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3334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7" y="308091"/>
            <a:ext cx="8487833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2" y="1090246"/>
            <a:ext cx="8493368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  <a:endParaRPr lang="en-US" altLang="zh-TW" dirty="0"/>
          </a:p>
          <a:p>
            <a:pPr lvl="3"/>
            <a:r>
              <a:rPr lang="zh-TW" altLang="en-US" dirty="0"/>
              <a:t>第四層</a:t>
            </a:r>
            <a:endParaRPr lang="en-US" altLang="zh-TW" dirty="0"/>
          </a:p>
          <a:p>
            <a:pPr lvl="4"/>
            <a:endParaRPr lang="zh-TW" altLang="en-US" dirty="0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298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8092" y="6391283"/>
            <a:ext cx="6096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800" b="0" dirty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5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854286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38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7411" name="Rectangle 43"/>
          <p:cNvSpPr>
            <a:spLocks noGrp="1" noChangeArrowheads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>
            <a:lvl1pPr algn="ctr">
              <a:defRPr sz="4400" smtClean="0"/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17412" name="Rectangle 4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400" smtClean="0"/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>
          <a:xfrm>
            <a:off x="7044269" y="6635230"/>
            <a:ext cx="1223433" cy="192087"/>
          </a:xfrm>
        </p:spPr>
        <p:txBody>
          <a:bodyPr/>
          <a:lstStyle>
            <a:lvl1pPr>
              <a:defRPr/>
            </a:lvl1pPr>
          </a:lstStyle>
          <a:p>
            <a:fld id="{E3B59CBA-5CF0-471D-B01F-AD058EF9DD00}" type="datetime1">
              <a:rPr lang="zh-TW" altLang="en-US" smtClean="0">
                <a:solidFill>
                  <a:prstClr val="white"/>
                </a:solidFill>
              </a:rPr>
              <a:pPr/>
              <a:t>2023/11/29</a:t>
            </a:fld>
            <a:endParaRPr lang="en-US" altLang="zh-TW" dirty="0">
              <a:solidFill>
                <a:prstClr val="white"/>
              </a:solidFill>
            </a:endParaRP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>
          <a:xfrm>
            <a:off x="19050" y="6388108"/>
            <a:ext cx="2895600" cy="180975"/>
          </a:xfrm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496302" y="6618826"/>
            <a:ext cx="600075" cy="225425"/>
          </a:xfrm>
        </p:spPr>
        <p:txBody>
          <a:bodyPr/>
          <a:lstStyle>
            <a:lvl1pPr algn="r" fontAlgn="ctr">
              <a:defRPr sz="1200" smtClean="0">
                <a:solidFill>
                  <a:schemeClr val="bg1"/>
                </a:solidFill>
                <a:ea typeface="+mn-ea"/>
              </a:defRPr>
            </a:lvl1pPr>
          </a:lstStyle>
          <a:p>
            <a:pPr>
              <a:defRPr/>
            </a:pPr>
            <a:fld id="{7F497C9D-2FBE-4BE5-BD8E-D511853B51C5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29746" name="Line 50"/>
          <p:cNvSpPr>
            <a:spLocks noChangeShapeType="1"/>
          </p:cNvSpPr>
          <p:nvPr/>
        </p:nvSpPr>
        <p:spPr bwMode="auto">
          <a:xfrm>
            <a:off x="-866774" y="776288"/>
            <a:ext cx="8667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9747" name="Line 51"/>
          <p:cNvSpPr>
            <a:spLocks noChangeShapeType="1"/>
          </p:cNvSpPr>
          <p:nvPr/>
        </p:nvSpPr>
        <p:spPr bwMode="auto">
          <a:xfrm rot="5400000">
            <a:off x="1787529" y="-268287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17420" name="Picture 53" descr="itri_CEL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0" y="49736"/>
            <a:ext cx="1681163" cy="38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2" name="Text Box 14"/>
          <p:cNvSpPr txBox="1">
            <a:spLocks noChangeArrowheads="1"/>
          </p:cNvSpPr>
          <p:nvPr userDrawn="1"/>
        </p:nvSpPr>
        <p:spPr bwMode="auto">
          <a:xfrm>
            <a:off x="-60384" y="6519863"/>
            <a:ext cx="67104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zh-TW" altLang="en-US" sz="900" b="0">
                <a:solidFill>
                  <a:prstClr val="white"/>
                </a:solidFill>
                <a:latin typeface="微軟正黑體" pitchFamily="34" charset="-120"/>
                <a:ea typeface="微軟正黑體"/>
              </a:rPr>
              <a:t>工業技術研究院機密資料 禁止複製、轉載、外流    </a:t>
            </a:r>
            <a:r>
              <a:rPr lang="en-US" altLang="zh-TW" sz="900" b="0">
                <a:solidFill>
                  <a:prstClr val="white"/>
                </a:solidFill>
                <a:latin typeface="微軟正黑體" pitchFamily="34" charset="-120"/>
                <a:ea typeface="微軟正黑體"/>
              </a:rPr>
              <a:t>│ </a:t>
            </a:r>
            <a:r>
              <a:rPr lang="en-US" altLang="zh-TW" sz="900" b="0">
                <a:solidFill>
                  <a:prstClr val="white"/>
                </a:solidFill>
                <a:latin typeface="Arial"/>
                <a:ea typeface="微軟正黑體"/>
              </a:rPr>
              <a:t>ITRI  CONFIDENTIAL  DOCUMENT  DO  NOT  COPY  OR  DISTRIBUTE</a:t>
            </a:r>
            <a:r>
              <a:rPr lang="en-US" altLang="zh-TW" sz="1800" b="0">
                <a:solidFill>
                  <a:prstClr val="white"/>
                </a:solidFill>
                <a:latin typeface="Arial"/>
                <a:ea typeface="新細明體" charset="-120"/>
              </a:rPr>
              <a:t> </a:t>
            </a:r>
            <a:endParaRPr lang="zh-TW" altLang="en-US" sz="1800" b="0">
              <a:solidFill>
                <a:prstClr val="white"/>
              </a:solidFill>
              <a:latin typeface="Arial"/>
              <a:ea typeface="新細明體" charset="-120"/>
            </a:endParaRPr>
          </a:p>
        </p:txBody>
      </p:sp>
      <p:pic>
        <p:nvPicPr>
          <p:cNvPr id="17424" name="Picture 16" descr="限閱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1638" y="49739"/>
            <a:ext cx="777875" cy="34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3816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A8529-A67C-4C99-9CB6-CD1D2B64E332}" type="datetime1">
              <a:rPr lang="zh-TW" altLang="en-US" smtClean="0">
                <a:solidFill>
                  <a:prstClr val="white"/>
                </a:solidFill>
              </a:rPr>
              <a:pPr/>
              <a:t>2023/11/29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D6CAE-1C06-425B-9462-B1B1C8F706A6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9975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2" y="1109133"/>
            <a:ext cx="4105275" cy="52154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4879" y="1109133"/>
            <a:ext cx="4106863" cy="52154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6F8D2-FD5E-41EB-80DC-A1DD10A04499}" type="datetime1">
              <a:rPr lang="zh-TW" altLang="en-US" smtClean="0">
                <a:solidFill>
                  <a:prstClr val="white"/>
                </a:solidFill>
              </a:rPr>
              <a:pPr/>
              <a:t>2023/11/29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34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199" y="435519"/>
            <a:ext cx="8339667" cy="605889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0329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744133"/>
            <a:ext cx="4040188" cy="4597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755100" y="109482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755100" y="1752600"/>
            <a:ext cx="4041775" cy="4572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sp>
        <p:nvSpPr>
          <p:cNvPr id="7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8545CD-D93E-4CEC-B5CB-A3E15E138C86}" type="datetime1">
              <a:rPr lang="zh-TW" altLang="en-US" smtClean="0">
                <a:solidFill>
                  <a:prstClr val="white"/>
                </a:solidFill>
              </a:rPr>
              <a:pPr/>
              <a:t>2023/11/29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9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22E16-6DF7-409D-ABF4-B11941A608F3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45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836313-AF21-4796-A16F-9D3052C2D5E1}" type="datetime1">
              <a:rPr lang="zh-TW" altLang="en-US" smtClean="0">
                <a:solidFill>
                  <a:prstClr val="white"/>
                </a:solidFill>
              </a:rPr>
              <a:pPr/>
              <a:t>2023/11/29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ABFFE-670F-4DBC-8824-4DE57A2E8E5C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2540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C59EDB-5CD0-4190-A0F1-75C8C307A8A4}" type="datetime1">
              <a:rPr lang="zh-TW" altLang="en-US" smtClean="0">
                <a:solidFill>
                  <a:prstClr val="white"/>
                </a:solidFill>
              </a:rPr>
              <a:pPr/>
              <a:t>2023/11/29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51323-51B8-4046-88ED-8CEB0751AF4C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13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43809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60684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9064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D55982-6B52-43C7-BA69-7FD8B82E04A8}" type="datetime1">
              <a:rPr lang="zh-TW" altLang="en-US" smtClean="0">
                <a:solidFill>
                  <a:prstClr val="white"/>
                </a:solidFill>
              </a:rPr>
              <a:pPr/>
              <a:t>2023/11/29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D64F3-C49A-4957-9EDD-33E963532478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9009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dirty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45"/>
            <a:ext cx="5486400" cy="9403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1F68BA-FB43-4A50-962E-32AEF6E17487}" type="datetime1">
              <a:rPr lang="zh-TW" altLang="en-US" smtClean="0">
                <a:solidFill>
                  <a:prstClr val="white"/>
                </a:solidFill>
              </a:rPr>
              <a:pPr/>
              <a:t>2023/11/29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13849-159F-4767-9B7D-CAA187C2FD12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0881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7A1A34-F500-4FAE-89DF-3BBCD61BD95B}" type="datetime1">
              <a:rPr lang="zh-TW" altLang="en-US" smtClean="0">
                <a:solidFill>
                  <a:prstClr val="white"/>
                </a:solidFill>
              </a:rPr>
              <a:pPr/>
              <a:t>2023/11/29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3BB39-26BF-4C24-833E-128E61303D96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0495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10390" y="-1"/>
            <a:ext cx="2151062" cy="6316133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1" y="0"/>
            <a:ext cx="6300788" cy="632460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7188A6-F978-4428-8834-F6A99B778C6F}" type="datetime1">
              <a:rPr lang="zh-TW" altLang="en-US" smtClean="0">
                <a:solidFill>
                  <a:prstClr val="white"/>
                </a:solidFill>
              </a:rPr>
              <a:pPr/>
              <a:t>2023/11/29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DA1C8-CF94-46EB-A9D6-6158905C53AE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4878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9015882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kumimoji="0" lang="zh-TW" altLang="en-US" sz="1800" b="0">
              <a:solidFill>
                <a:srgbClr val="000000"/>
              </a:solidFill>
              <a:latin typeface="Calibri" panose="020F0502020204030204" pitchFamily="34" charset="0"/>
              <a:ea typeface="微軟正黑體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70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1000" b="0" dirty="0">
                <a:solidFill>
                  <a:srgbClr val="FFFFFF"/>
                </a:solidFill>
                <a:latin typeface="Calibri" panose="020F0502020204030204" pitchFamily="34" charset="0"/>
                <a:ea typeface="微軟正黑體"/>
              </a:rPr>
              <a:t>工業技術研究院機密資料 禁止複製、轉載、外流  </a:t>
            </a:r>
            <a:r>
              <a:rPr lang="en-US" altLang="zh-TW" sz="1000" b="0" dirty="0">
                <a:solidFill>
                  <a:srgbClr val="FFFFFF"/>
                </a:solidFill>
                <a:latin typeface="Calibri" panose="020F0502020204030204" pitchFamily="34" charset="0"/>
                <a:ea typeface="微軟正黑體"/>
              </a:rPr>
              <a:t>ITRI CONFIDENTIAL DOCUMENT DO NOT COPY OR DISTRIBUTE</a:t>
            </a:r>
            <a:endParaRPr lang="zh-TW" altLang="en-US" sz="1000" b="0" dirty="0">
              <a:solidFill>
                <a:srgbClr val="FFFFFF"/>
              </a:solidFill>
              <a:latin typeface="Calibri" panose="020F0502020204030204" pitchFamily="34" charset="0"/>
              <a:ea typeface="微軟正黑體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7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40" y="65091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3403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3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1442571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694047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5837660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9589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3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886489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40200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694047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554287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48089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5383106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kumimoji="0" lang="zh-TW" altLang="en-US" sz="1800" b="0">
              <a:solidFill>
                <a:srgbClr val="000000"/>
              </a:solidFill>
              <a:latin typeface="Calibri" panose="020F0502020204030204" pitchFamily="34" charset="0"/>
              <a:ea typeface="微軟正黑體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70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1000" b="0" dirty="0">
                <a:solidFill>
                  <a:srgbClr val="FFFFFF"/>
                </a:solidFill>
                <a:latin typeface="Calibri" panose="020F0502020204030204" pitchFamily="34" charset="0"/>
                <a:ea typeface="微軟正黑體"/>
              </a:rPr>
              <a:t>工業技術研究院機密資料 禁止複製、轉載、外流  </a:t>
            </a:r>
            <a:r>
              <a:rPr lang="en-US" altLang="zh-TW" sz="1000" b="0" dirty="0">
                <a:solidFill>
                  <a:srgbClr val="FFFFFF"/>
                </a:solidFill>
                <a:latin typeface="Calibri" panose="020F0502020204030204" pitchFamily="34" charset="0"/>
                <a:ea typeface="微軟正黑體"/>
              </a:rPr>
              <a:t>ITRI CONFIDENTIAL DOCUMENT DO NOT COPY OR DISTRIBUTE</a:t>
            </a:r>
            <a:endParaRPr lang="zh-TW" altLang="en-US" sz="1000" b="0" dirty="0">
              <a:solidFill>
                <a:srgbClr val="FFFFFF"/>
              </a:solidFill>
              <a:latin typeface="Calibri" panose="020F0502020204030204" pitchFamily="34" charset="0"/>
              <a:ea typeface="微軟正黑體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7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40" y="65091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79319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3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875907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694047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601093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75368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3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0569348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694047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5858774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2874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423857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38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zh-TW" altLang="en-US" sz="1800" b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11" name="Rectangle 43"/>
          <p:cNvSpPr>
            <a:spLocks noGrp="1" noChangeArrowheads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>
            <a:lvl1pPr algn="ctr">
              <a:defRPr sz="4400" smtClean="0"/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17412" name="Rectangle 4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400" smtClean="0"/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>
          <a:xfrm>
            <a:off x="7044269" y="6635230"/>
            <a:ext cx="1223433" cy="192087"/>
          </a:xfrm>
        </p:spPr>
        <p:txBody>
          <a:bodyPr/>
          <a:lstStyle>
            <a:lvl1pPr>
              <a:defRPr/>
            </a:lvl1pPr>
          </a:lstStyle>
          <a:p>
            <a:fld id="{1ED0ACCB-7E60-4A59-8498-66F65CDC943B}" type="datetime1">
              <a:rPr lang="zh-TW" altLang="en-US" smtClean="0">
                <a:solidFill>
                  <a:srgbClr val="FFFFFF"/>
                </a:solidFill>
              </a:rPr>
              <a:pPr/>
              <a:t>2023/11/29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>
          <a:xfrm>
            <a:off x="19050" y="6388108"/>
            <a:ext cx="2895600" cy="180975"/>
          </a:xfrm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496302" y="6618826"/>
            <a:ext cx="600075" cy="225425"/>
          </a:xfrm>
        </p:spPr>
        <p:txBody>
          <a:bodyPr/>
          <a:lstStyle>
            <a:lvl1pPr algn="r" fontAlgn="ctr">
              <a:defRPr sz="1200" smtClean="0">
                <a:solidFill>
                  <a:schemeClr val="bg1"/>
                </a:solidFill>
                <a:ea typeface="+mn-ea"/>
              </a:defRPr>
            </a:lvl1pPr>
          </a:lstStyle>
          <a:p>
            <a:pPr>
              <a:defRPr/>
            </a:pPr>
            <a:fld id="{7F497C9D-2FBE-4BE5-BD8E-D511853B51C5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pic>
        <p:nvPicPr>
          <p:cNvPr id="17420" name="Picture 53" descr="itri_CEL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0" y="49736"/>
            <a:ext cx="1681163" cy="38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2" name="Text Box 14"/>
          <p:cNvSpPr txBox="1">
            <a:spLocks noChangeArrowheads="1"/>
          </p:cNvSpPr>
          <p:nvPr userDrawn="1"/>
        </p:nvSpPr>
        <p:spPr bwMode="auto">
          <a:xfrm>
            <a:off x="-60384" y="6519863"/>
            <a:ext cx="67104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zh-TW" altLang="en-US" sz="900" b="0">
                <a:solidFill>
                  <a:srgbClr val="FFFFFF"/>
                </a:solidFill>
                <a:latin typeface="微軟正黑體" pitchFamily="34" charset="-120"/>
                <a:ea typeface="微軟正黑體"/>
              </a:rPr>
              <a:t>工業技術研究院機密資料 禁止複製、轉載、外流    </a:t>
            </a:r>
            <a:r>
              <a:rPr lang="en-US" altLang="zh-TW" sz="900" b="0">
                <a:solidFill>
                  <a:srgbClr val="FFFFFF"/>
                </a:solidFill>
                <a:latin typeface="微軟正黑體" pitchFamily="34" charset="-120"/>
                <a:ea typeface="微軟正黑體"/>
              </a:rPr>
              <a:t>│ </a:t>
            </a:r>
            <a:r>
              <a:rPr lang="en-US" altLang="zh-TW" sz="900" b="0">
                <a:solidFill>
                  <a:srgbClr val="FFFFFF"/>
                </a:solidFill>
                <a:latin typeface="Arial"/>
                <a:ea typeface="微軟正黑體"/>
              </a:rPr>
              <a:t>ITRI  CONFIDENTIAL  DOCUMENT  DO  NOT  COPY  OR  DISTRIBUTE</a:t>
            </a:r>
            <a:r>
              <a:rPr lang="en-US" altLang="zh-TW" sz="1800" b="0">
                <a:solidFill>
                  <a:srgbClr val="FFFFFF"/>
                </a:solidFill>
                <a:latin typeface="Arial"/>
                <a:ea typeface="新細明體" charset="-120"/>
              </a:rPr>
              <a:t> </a:t>
            </a:r>
            <a:endParaRPr lang="zh-TW" altLang="en-US" sz="1800" b="0">
              <a:solidFill>
                <a:srgbClr val="FFFFFF"/>
              </a:solidFill>
              <a:latin typeface="Arial"/>
              <a:ea typeface="新細明體" charset="-120"/>
            </a:endParaRPr>
          </a:p>
        </p:txBody>
      </p:sp>
      <p:pic>
        <p:nvPicPr>
          <p:cNvPr id="17424" name="Picture 16" descr="限閱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1638" y="49739"/>
            <a:ext cx="777875" cy="34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66107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4BAC99-F408-4F72-8CAA-9E76CDADE1E7}" type="datetime1">
              <a:rPr lang="zh-TW" altLang="en-US" smtClean="0">
                <a:solidFill>
                  <a:srgbClr val="FFFFFF"/>
                </a:solidFill>
              </a:rPr>
              <a:pPr/>
              <a:t>2023/11/29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D6CAE-1C06-425B-9462-B1B1C8F706A6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4033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2" y="1109133"/>
            <a:ext cx="4105275" cy="52154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4879" y="1109133"/>
            <a:ext cx="4106863" cy="52154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3DDAE5-1599-4577-989B-DBD6EC4E2094}" type="datetime1">
              <a:rPr lang="zh-TW" altLang="en-US" smtClean="0">
                <a:solidFill>
                  <a:srgbClr val="FFFFFF"/>
                </a:solidFill>
              </a:rPr>
              <a:pPr/>
              <a:t>2023/11/29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6711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199" y="435519"/>
            <a:ext cx="8339667" cy="605889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0329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744133"/>
            <a:ext cx="4040188" cy="4597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755100" y="109482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755100" y="1752600"/>
            <a:ext cx="4041775" cy="4572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sp>
        <p:nvSpPr>
          <p:cNvPr id="7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0BF150-A97A-4E9B-B2A5-A9D411A16C08}" type="datetime1">
              <a:rPr lang="zh-TW" altLang="en-US" smtClean="0">
                <a:solidFill>
                  <a:srgbClr val="FFFFFF"/>
                </a:solidFill>
              </a:rPr>
              <a:pPr/>
              <a:t>2023/11/29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9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22E16-6DF7-409D-ABF4-B11941A608F3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9696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CA693C-5793-4510-BE22-5980332736EA}" type="datetime1">
              <a:rPr lang="zh-TW" altLang="en-US" smtClean="0">
                <a:solidFill>
                  <a:srgbClr val="FFFFFF"/>
                </a:solidFill>
              </a:rPr>
              <a:pPr/>
              <a:t>2023/11/29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ABFFE-670F-4DBC-8824-4DE57A2E8E5C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14294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CA0161-8257-4597-B10E-312E12140448}" type="datetime1">
              <a:rPr lang="zh-TW" altLang="en-US" smtClean="0">
                <a:solidFill>
                  <a:srgbClr val="FFFFFF"/>
                </a:solidFill>
              </a:rPr>
              <a:pPr/>
              <a:t>2023/11/29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51323-51B8-4046-88ED-8CEB0751AF4C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62070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60684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9064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915686-0746-4A63-84FA-DC8AD7F277CD}" type="datetime1">
              <a:rPr lang="zh-TW" altLang="en-US" smtClean="0">
                <a:solidFill>
                  <a:srgbClr val="FFFFFF"/>
                </a:solidFill>
              </a:rPr>
              <a:pPr/>
              <a:t>2023/11/29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D64F3-C49A-4957-9EDD-33E963532478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00298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dirty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45"/>
            <a:ext cx="5486400" cy="9403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6E7DDD-BAFC-41BD-BA0F-9C5B9B6EB1F7}" type="datetime1">
              <a:rPr lang="zh-TW" altLang="en-US" smtClean="0">
                <a:solidFill>
                  <a:srgbClr val="FFFFFF"/>
                </a:solidFill>
              </a:rPr>
              <a:pPr/>
              <a:t>2023/11/29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13849-159F-4767-9B7D-CAA187C2FD12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49209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7AC0E5-2AB9-4ACB-9492-E471CE18B18E}" type="datetime1">
              <a:rPr lang="zh-TW" altLang="en-US" smtClean="0">
                <a:solidFill>
                  <a:srgbClr val="FFFFFF"/>
                </a:solidFill>
              </a:rPr>
              <a:pPr/>
              <a:t>2023/11/29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3BB39-26BF-4C24-833E-128E61303D96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97272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10390" y="-1"/>
            <a:ext cx="2151062" cy="6316133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1" y="0"/>
            <a:ext cx="6300788" cy="632460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0E3962-D979-40C3-BB06-A2DF77B7BE7A}" type="datetime1">
              <a:rPr lang="zh-TW" altLang="en-US" smtClean="0">
                <a:solidFill>
                  <a:srgbClr val="FFFFFF"/>
                </a:solidFill>
              </a:rPr>
              <a:pPr/>
              <a:t>2023/11/29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DA1C8-CF94-46EB-A9D6-6158905C53AE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113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3" y="981075"/>
            <a:ext cx="4044462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2338" y="981075"/>
            <a:ext cx="4044462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2338" y="3629025"/>
            <a:ext cx="4044462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703248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81833410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kumimoji="0" lang="zh-TW" altLang="en-US" sz="1800" b="0">
              <a:solidFill>
                <a:srgbClr val="000000"/>
              </a:solidFill>
              <a:latin typeface="Calibri" panose="020F0502020204030204" pitchFamily="34" charset="0"/>
              <a:ea typeface="微軟正黑體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70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1000" b="0" dirty="0">
                <a:solidFill>
                  <a:srgbClr val="FFFFFF"/>
                </a:solidFill>
                <a:latin typeface="Calibri" panose="020F0502020204030204" pitchFamily="34" charset="0"/>
                <a:ea typeface="微軟正黑體"/>
              </a:rPr>
              <a:t>工業技術研究院機密資料 禁止複製、轉載、外流  </a:t>
            </a:r>
            <a:r>
              <a:rPr lang="en-US" altLang="zh-TW" sz="1000" b="0" dirty="0">
                <a:solidFill>
                  <a:srgbClr val="FFFFFF"/>
                </a:solidFill>
                <a:latin typeface="Calibri" panose="020F0502020204030204" pitchFamily="34" charset="0"/>
                <a:ea typeface="微軟正黑體"/>
              </a:rPr>
              <a:t>ITRI CONFIDENTIAL DOCUMENT DO NOT COPY OR DISTRIBUTE</a:t>
            </a:r>
            <a:endParaRPr lang="zh-TW" altLang="en-US" sz="1000" b="0" dirty="0">
              <a:solidFill>
                <a:srgbClr val="FFFFFF"/>
              </a:solidFill>
              <a:latin typeface="Calibri" panose="020F0502020204030204" pitchFamily="34" charset="0"/>
              <a:ea typeface="微軟正黑體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7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40" y="65091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384814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3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24391175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694047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52789353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43469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3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00577877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694047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404839956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049244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5475428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kumimoji="0" lang="zh-TW" altLang="en-US" sz="1800" b="0">
              <a:solidFill>
                <a:srgbClr val="000000"/>
              </a:solidFill>
              <a:latin typeface="Calibri" panose="020F0502020204030204" pitchFamily="34" charset="0"/>
              <a:ea typeface="微軟正黑體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70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1000" b="0" dirty="0">
                <a:solidFill>
                  <a:srgbClr val="FFFFFF"/>
                </a:solidFill>
                <a:latin typeface="Calibri" panose="020F0502020204030204" pitchFamily="34" charset="0"/>
                <a:ea typeface="微軟正黑體"/>
              </a:rPr>
              <a:t>工業技術研究院機密資料 禁止複製、轉載、外流  </a:t>
            </a:r>
            <a:r>
              <a:rPr lang="en-US" altLang="zh-TW" sz="1000" b="0" dirty="0">
                <a:solidFill>
                  <a:srgbClr val="FFFFFF"/>
                </a:solidFill>
                <a:latin typeface="Calibri" panose="020F0502020204030204" pitchFamily="34" charset="0"/>
                <a:ea typeface="微軟正黑體"/>
              </a:rPr>
              <a:t>ITRI CONFIDENTIAL DOCUMENT DO NOT COPY OR DISTRIBUTE</a:t>
            </a:r>
            <a:endParaRPr lang="zh-TW" altLang="en-US" sz="1000" b="0" dirty="0">
              <a:solidFill>
                <a:srgbClr val="FFFFFF"/>
              </a:solidFill>
              <a:latin typeface="Calibri" panose="020F0502020204030204" pitchFamily="34" charset="0"/>
              <a:ea typeface="微軟正黑體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7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40" y="65091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3498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590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1835150" y="6958013"/>
            <a:ext cx="9144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260788280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3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61352724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694047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3795565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636612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3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8985410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694047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57997083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952569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8095-C8B2-4A76-90AA-E601358CCBC3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圖片版面配置區 6"/>
          <p:cNvSpPr>
            <a:spLocks noGrp="1"/>
          </p:cNvSpPr>
          <p:nvPr>
            <p:ph type="pic" sz="quarter" idx="13"/>
          </p:nvPr>
        </p:nvSpPr>
        <p:spPr>
          <a:xfrm>
            <a:off x="280675" y="1662113"/>
            <a:ext cx="1935163" cy="1936750"/>
          </a:xfrm>
        </p:spPr>
        <p:txBody>
          <a:bodyPr>
            <a:normAutofit/>
          </a:bodyPr>
          <a:lstStyle>
            <a:lvl1pPr>
              <a:defRPr sz="825"/>
            </a:lvl1pPr>
          </a:lstStyle>
          <a:p>
            <a:endParaRPr lang="zh-TW" altLang="en-US"/>
          </a:p>
        </p:txBody>
      </p:sp>
      <p:sp>
        <p:nvSpPr>
          <p:cNvPr id="8" name="圖片版面配置區 6"/>
          <p:cNvSpPr>
            <a:spLocks noGrp="1"/>
          </p:cNvSpPr>
          <p:nvPr>
            <p:ph type="pic" sz="quarter" idx="14"/>
          </p:nvPr>
        </p:nvSpPr>
        <p:spPr>
          <a:xfrm>
            <a:off x="2496508" y="1662113"/>
            <a:ext cx="1935163" cy="1936750"/>
          </a:xfrm>
        </p:spPr>
        <p:txBody>
          <a:bodyPr>
            <a:normAutofit/>
          </a:bodyPr>
          <a:lstStyle>
            <a:lvl1pPr>
              <a:defRPr sz="825"/>
            </a:lvl1pPr>
          </a:lstStyle>
          <a:p>
            <a:endParaRPr lang="zh-TW" altLang="en-US"/>
          </a:p>
        </p:txBody>
      </p:sp>
      <p:sp>
        <p:nvSpPr>
          <p:cNvPr id="9" name="圖片版面配置區 6"/>
          <p:cNvSpPr>
            <a:spLocks noGrp="1"/>
          </p:cNvSpPr>
          <p:nvPr>
            <p:ph type="pic" sz="quarter" idx="15"/>
          </p:nvPr>
        </p:nvSpPr>
        <p:spPr>
          <a:xfrm>
            <a:off x="4712341" y="1662113"/>
            <a:ext cx="1935163" cy="1936750"/>
          </a:xfrm>
        </p:spPr>
        <p:txBody>
          <a:bodyPr>
            <a:normAutofit/>
          </a:bodyPr>
          <a:lstStyle>
            <a:lvl1pPr>
              <a:defRPr sz="825"/>
            </a:lvl1pPr>
          </a:lstStyle>
          <a:p>
            <a:endParaRPr lang="zh-TW" altLang="en-US"/>
          </a:p>
        </p:txBody>
      </p:sp>
      <p:sp>
        <p:nvSpPr>
          <p:cNvPr id="11" name="圖片版面配置區 6"/>
          <p:cNvSpPr>
            <a:spLocks noGrp="1"/>
          </p:cNvSpPr>
          <p:nvPr>
            <p:ph type="pic" sz="quarter" idx="17"/>
          </p:nvPr>
        </p:nvSpPr>
        <p:spPr>
          <a:xfrm>
            <a:off x="280675" y="3933056"/>
            <a:ext cx="1935163" cy="1936750"/>
          </a:xfrm>
        </p:spPr>
        <p:txBody>
          <a:bodyPr>
            <a:normAutofit/>
          </a:bodyPr>
          <a:lstStyle>
            <a:lvl1pPr>
              <a:defRPr sz="825"/>
            </a:lvl1pPr>
          </a:lstStyle>
          <a:p>
            <a:endParaRPr lang="zh-TW" altLang="en-US"/>
          </a:p>
        </p:txBody>
      </p:sp>
      <p:sp>
        <p:nvSpPr>
          <p:cNvPr id="12" name="圖片版面配置區 6"/>
          <p:cNvSpPr>
            <a:spLocks noGrp="1"/>
          </p:cNvSpPr>
          <p:nvPr>
            <p:ph type="pic" sz="quarter" idx="18"/>
          </p:nvPr>
        </p:nvSpPr>
        <p:spPr>
          <a:xfrm>
            <a:off x="2496508" y="3933056"/>
            <a:ext cx="1935163" cy="1936750"/>
          </a:xfrm>
        </p:spPr>
        <p:txBody>
          <a:bodyPr>
            <a:normAutofit/>
          </a:bodyPr>
          <a:lstStyle>
            <a:lvl1pPr>
              <a:defRPr sz="825"/>
            </a:lvl1pPr>
          </a:lstStyle>
          <a:p>
            <a:endParaRPr lang="zh-TW" altLang="en-US"/>
          </a:p>
        </p:txBody>
      </p:sp>
      <p:sp>
        <p:nvSpPr>
          <p:cNvPr id="13" name="圖片版面配置區 6"/>
          <p:cNvSpPr>
            <a:spLocks noGrp="1"/>
          </p:cNvSpPr>
          <p:nvPr>
            <p:ph type="pic" sz="quarter" idx="19"/>
          </p:nvPr>
        </p:nvSpPr>
        <p:spPr>
          <a:xfrm>
            <a:off x="4712341" y="3933056"/>
            <a:ext cx="1935163" cy="1936750"/>
          </a:xfrm>
        </p:spPr>
        <p:txBody>
          <a:bodyPr>
            <a:normAutofit/>
          </a:bodyPr>
          <a:lstStyle>
            <a:lvl1pPr>
              <a:defRPr sz="825"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96356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1"/>
          <p:cNvSpPr>
            <a:spLocks noGrp="1"/>
          </p:cNvSpPr>
          <p:nvPr>
            <p:ph type="title"/>
          </p:nvPr>
        </p:nvSpPr>
        <p:spPr>
          <a:xfrm>
            <a:off x="472279" y="735280"/>
            <a:ext cx="8370275" cy="775369"/>
          </a:xfrm>
          <a:prstGeom prst="rect">
            <a:avLst/>
          </a:prstGeom>
        </p:spPr>
        <p:txBody>
          <a:bodyPr/>
          <a:lstStyle>
            <a:lvl1pPr>
              <a:defRPr sz="3750">
                <a:solidFill>
                  <a:srgbClr val="0099CC"/>
                </a:solidFill>
                <a:latin typeface="+mj-lt"/>
                <a:ea typeface="標楷體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24" name="內容版面配置區 2"/>
          <p:cNvSpPr>
            <a:spLocks noGrp="1"/>
          </p:cNvSpPr>
          <p:nvPr>
            <p:ph idx="1"/>
          </p:nvPr>
        </p:nvSpPr>
        <p:spPr>
          <a:xfrm>
            <a:off x="470569" y="1600283"/>
            <a:ext cx="8364538" cy="4602664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標楷體" pitchFamily="65" charset="-120"/>
                <a:cs typeface="標楷體" pitchFamily="65" charset="-120"/>
              </a:defRPr>
            </a:lvl1pPr>
            <a:lvl2pPr>
              <a:defRPr>
                <a:latin typeface="+mn-lt"/>
                <a:ea typeface="標楷體" pitchFamily="65" charset="-120"/>
                <a:cs typeface="標楷體" pitchFamily="65" charset="-120"/>
              </a:defRPr>
            </a:lvl2pPr>
            <a:lvl3pPr>
              <a:defRPr>
                <a:latin typeface="+mn-lt"/>
                <a:ea typeface="標楷體" pitchFamily="65" charset="-120"/>
                <a:cs typeface="標楷體" pitchFamily="65" charset="-120"/>
              </a:defRPr>
            </a:lvl3pPr>
            <a:lvl4pPr>
              <a:defRPr>
                <a:latin typeface="+mn-lt"/>
                <a:ea typeface="標楷體" pitchFamily="65" charset="-120"/>
                <a:cs typeface="標楷體" pitchFamily="65" charset="-120"/>
              </a:defRPr>
            </a:lvl4pPr>
            <a:lvl5pPr>
              <a:defRPr>
                <a:latin typeface="+mn-lt"/>
                <a:ea typeface="標楷體" pitchFamily="65" charset="-120"/>
                <a:cs typeface="標楷體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391276"/>
            <a:ext cx="6096000" cy="238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zh-TW" sz="1800" b="0">
              <a:latin typeface="Arial"/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899275" y="65547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3DA0BB7-265A-403C-9275-D587AB510EDC}" type="slidenum">
              <a:rPr kumimoji="0" lang="zh-TW" altLang="en-US" b="0" smtClean="0">
                <a:solidFill>
                  <a:srgbClr val="FFFFFF"/>
                </a:solidFill>
                <a:latin typeface="Arial"/>
                <a:ea typeface="微軟正黑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 b="0" dirty="0">
              <a:solidFill>
                <a:srgbClr val="FFFFFF"/>
              </a:solidFill>
              <a:latin typeface="Arial"/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269900528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1"/>
          <p:cNvSpPr>
            <a:spLocks noGrp="1"/>
          </p:cNvSpPr>
          <p:nvPr>
            <p:ph type="title"/>
          </p:nvPr>
        </p:nvSpPr>
        <p:spPr>
          <a:xfrm>
            <a:off x="472279" y="735280"/>
            <a:ext cx="8370275" cy="775369"/>
          </a:xfrm>
          <a:prstGeom prst="rect">
            <a:avLst/>
          </a:prstGeom>
        </p:spPr>
        <p:txBody>
          <a:bodyPr/>
          <a:lstStyle>
            <a:lvl1pPr>
              <a:defRPr sz="3750">
                <a:solidFill>
                  <a:srgbClr val="0099CC"/>
                </a:solidFill>
                <a:latin typeface="+mj-lt"/>
                <a:ea typeface="標楷體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24" name="內容版面配置區 2"/>
          <p:cNvSpPr>
            <a:spLocks noGrp="1"/>
          </p:cNvSpPr>
          <p:nvPr>
            <p:ph idx="1"/>
          </p:nvPr>
        </p:nvSpPr>
        <p:spPr>
          <a:xfrm>
            <a:off x="470569" y="1600283"/>
            <a:ext cx="8364538" cy="4602664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標楷體" pitchFamily="65" charset="-120"/>
                <a:cs typeface="標楷體" pitchFamily="65" charset="-120"/>
              </a:defRPr>
            </a:lvl1pPr>
            <a:lvl2pPr>
              <a:defRPr>
                <a:latin typeface="+mn-lt"/>
                <a:ea typeface="標楷體" pitchFamily="65" charset="-120"/>
                <a:cs typeface="標楷體" pitchFamily="65" charset="-120"/>
              </a:defRPr>
            </a:lvl2pPr>
            <a:lvl3pPr>
              <a:defRPr>
                <a:latin typeface="+mn-lt"/>
                <a:ea typeface="標楷體" pitchFamily="65" charset="-120"/>
                <a:cs typeface="標楷體" pitchFamily="65" charset="-120"/>
              </a:defRPr>
            </a:lvl3pPr>
            <a:lvl4pPr>
              <a:defRPr>
                <a:latin typeface="+mn-lt"/>
                <a:ea typeface="標楷體" pitchFamily="65" charset="-120"/>
                <a:cs typeface="標楷體" pitchFamily="65" charset="-120"/>
              </a:defRPr>
            </a:lvl4pPr>
            <a:lvl5pPr>
              <a:defRPr>
                <a:latin typeface="+mn-lt"/>
                <a:ea typeface="標楷體" pitchFamily="65" charset="-120"/>
                <a:cs typeface="標楷體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391276"/>
            <a:ext cx="6096000" cy="238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zh-TW" sz="1800" b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66583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1"/>
          <p:cNvSpPr>
            <a:spLocks noGrp="1"/>
          </p:cNvSpPr>
          <p:nvPr>
            <p:ph type="title"/>
          </p:nvPr>
        </p:nvSpPr>
        <p:spPr>
          <a:xfrm>
            <a:off x="472279" y="735280"/>
            <a:ext cx="8370275" cy="775369"/>
          </a:xfrm>
          <a:prstGeom prst="rect">
            <a:avLst/>
          </a:prstGeom>
        </p:spPr>
        <p:txBody>
          <a:bodyPr/>
          <a:lstStyle>
            <a:lvl1pPr>
              <a:defRPr sz="3750">
                <a:solidFill>
                  <a:srgbClr val="0099CC"/>
                </a:solidFill>
                <a:latin typeface="+mj-lt"/>
                <a:ea typeface="標楷體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24" name="內容版面配置區 2"/>
          <p:cNvSpPr>
            <a:spLocks noGrp="1"/>
          </p:cNvSpPr>
          <p:nvPr>
            <p:ph idx="1"/>
          </p:nvPr>
        </p:nvSpPr>
        <p:spPr>
          <a:xfrm>
            <a:off x="470569" y="1600283"/>
            <a:ext cx="8364538" cy="4602664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標楷體" pitchFamily="65" charset="-120"/>
                <a:cs typeface="標楷體" pitchFamily="65" charset="-120"/>
              </a:defRPr>
            </a:lvl1pPr>
            <a:lvl2pPr>
              <a:defRPr>
                <a:latin typeface="+mn-lt"/>
                <a:ea typeface="標楷體" pitchFamily="65" charset="-120"/>
                <a:cs typeface="標楷體" pitchFamily="65" charset="-120"/>
              </a:defRPr>
            </a:lvl2pPr>
            <a:lvl3pPr>
              <a:defRPr>
                <a:latin typeface="+mn-lt"/>
                <a:ea typeface="標楷體" pitchFamily="65" charset="-120"/>
                <a:cs typeface="標楷體" pitchFamily="65" charset="-120"/>
              </a:defRPr>
            </a:lvl3pPr>
            <a:lvl4pPr>
              <a:defRPr>
                <a:latin typeface="+mn-lt"/>
                <a:ea typeface="標楷體" pitchFamily="65" charset="-120"/>
                <a:cs typeface="標楷體" pitchFamily="65" charset="-120"/>
              </a:defRPr>
            </a:lvl4pPr>
            <a:lvl5pPr>
              <a:defRPr>
                <a:latin typeface="+mn-lt"/>
                <a:ea typeface="標楷體" pitchFamily="65" charset="-120"/>
                <a:cs typeface="標楷體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391276"/>
            <a:ext cx="6096000" cy="238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zh-TW" sz="1800" b="0">
              <a:latin typeface="Arial"/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899275" y="65547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3DA0BB7-265A-403C-9275-D587AB510EDC}" type="slidenum">
              <a:rPr kumimoji="0" lang="zh-TW" altLang="en-US" b="0" smtClean="0">
                <a:solidFill>
                  <a:srgbClr val="FFFFFF"/>
                </a:solidFill>
                <a:latin typeface="Arial"/>
                <a:ea typeface="微軟正黑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 b="0" dirty="0">
              <a:solidFill>
                <a:srgbClr val="FFFFFF"/>
              </a:solidFill>
              <a:latin typeface="Arial"/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2560913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3" y="981075"/>
            <a:ext cx="4044462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2338" y="981075"/>
            <a:ext cx="4044462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625461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1"/>
          <p:cNvSpPr>
            <a:spLocks noGrp="1"/>
          </p:cNvSpPr>
          <p:nvPr>
            <p:ph type="title"/>
          </p:nvPr>
        </p:nvSpPr>
        <p:spPr>
          <a:xfrm>
            <a:off x="472279" y="735280"/>
            <a:ext cx="8370275" cy="775369"/>
          </a:xfrm>
          <a:prstGeom prst="rect">
            <a:avLst/>
          </a:prstGeom>
        </p:spPr>
        <p:txBody>
          <a:bodyPr/>
          <a:lstStyle>
            <a:lvl1pPr>
              <a:defRPr sz="3750">
                <a:solidFill>
                  <a:srgbClr val="0099CC"/>
                </a:solidFill>
                <a:latin typeface="+mj-lt"/>
                <a:ea typeface="標楷體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24" name="內容版面配置區 2"/>
          <p:cNvSpPr>
            <a:spLocks noGrp="1"/>
          </p:cNvSpPr>
          <p:nvPr>
            <p:ph idx="1"/>
          </p:nvPr>
        </p:nvSpPr>
        <p:spPr>
          <a:xfrm>
            <a:off x="470569" y="1600283"/>
            <a:ext cx="8364538" cy="4602664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標楷體" pitchFamily="65" charset="-120"/>
                <a:cs typeface="標楷體" pitchFamily="65" charset="-120"/>
              </a:defRPr>
            </a:lvl1pPr>
            <a:lvl2pPr>
              <a:defRPr>
                <a:latin typeface="+mn-lt"/>
                <a:ea typeface="標楷體" pitchFamily="65" charset="-120"/>
                <a:cs typeface="標楷體" pitchFamily="65" charset="-120"/>
              </a:defRPr>
            </a:lvl2pPr>
            <a:lvl3pPr>
              <a:defRPr>
                <a:latin typeface="+mn-lt"/>
                <a:ea typeface="標楷體" pitchFamily="65" charset="-120"/>
                <a:cs typeface="標楷體" pitchFamily="65" charset="-120"/>
              </a:defRPr>
            </a:lvl3pPr>
            <a:lvl4pPr>
              <a:defRPr>
                <a:latin typeface="+mn-lt"/>
                <a:ea typeface="標楷體" pitchFamily="65" charset="-120"/>
                <a:cs typeface="標楷體" pitchFamily="65" charset="-120"/>
              </a:defRPr>
            </a:lvl4pPr>
            <a:lvl5pPr>
              <a:defRPr>
                <a:latin typeface="+mn-lt"/>
                <a:ea typeface="標楷體" pitchFamily="65" charset="-120"/>
                <a:cs typeface="標楷體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391276"/>
            <a:ext cx="6096000" cy="238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zh-TW" sz="1800" b="0">
              <a:latin typeface="Arial"/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899275" y="65547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3DA0BB7-265A-403C-9275-D587AB510EDC}" type="slidenum">
              <a:rPr kumimoji="0" lang="zh-TW" altLang="en-US" b="0" smtClean="0">
                <a:solidFill>
                  <a:srgbClr val="FFFFFF"/>
                </a:solidFill>
                <a:latin typeface="Arial"/>
                <a:ea typeface="微軟正黑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 b="0" dirty="0">
              <a:solidFill>
                <a:srgbClr val="FFFFFF"/>
              </a:solidFill>
              <a:latin typeface="Arial"/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40590887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opword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048" y="203200"/>
            <a:ext cx="81035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1824413" y="6632024"/>
            <a:ext cx="5238935" cy="20589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738" b="1">
                <a:solidFill>
                  <a:srgbClr val="000000"/>
                </a:solidFill>
              </a:rPr>
              <a:t>資通所重要營運資料，禁止複製、轉載、外流  </a:t>
            </a:r>
            <a:r>
              <a:rPr lang="en-US" altLang="zh-TW" sz="738" b="1">
                <a:solidFill>
                  <a:srgbClr val="000000"/>
                </a:solidFill>
              </a:rPr>
              <a:t>ITRI  CONFIDENTIAL  DOCUMENT  DO  NOT  COPY  OR  DISTRIBUTE</a:t>
            </a:r>
          </a:p>
        </p:txBody>
      </p:sp>
      <p:sp>
        <p:nvSpPr>
          <p:cNvPr id="6" name="Text Box 34"/>
          <p:cNvSpPr txBox="1">
            <a:spLocks noChangeArrowheads="1"/>
          </p:cNvSpPr>
          <p:nvPr userDrawn="1"/>
        </p:nvSpPr>
        <p:spPr bwMode="auto">
          <a:xfrm>
            <a:off x="5" y="6638925"/>
            <a:ext cx="1946031" cy="20589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738" b="1">
                <a:solidFill>
                  <a:srgbClr val="000000"/>
                </a:solidFill>
                <a:ea typeface="微軟正黑體" pitchFamily="34" charset="-120"/>
              </a:rPr>
              <a:t>Copyright 2013 ITRI </a:t>
            </a:r>
            <a:r>
              <a:rPr lang="zh-TW" altLang="en-US" sz="738" b="1">
                <a:solidFill>
                  <a:srgbClr val="000000"/>
                </a:solidFill>
                <a:ea typeface="微軟正黑體" pitchFamily="34" charset="-120"/>
              </a:rPr>
              <a:t>工業技術研究院</a:t>
            </a:r>
            <a:endParaRPr lang="zh-TW" altLang="en-US" sz="738" b="1">
              <a:solidFill>
                <a:srgbClr val="000000"/>
              </a:solidFill>
            </a:endParaRPr>
          </a:p>
        </p:txBody>
      </p:sp>
      <p:pic>
        <p:nvPicPr>
          <p:cNvPr id="7" name="Picture 30" descr="itri_CEL_A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7"/>
            <a:ext cx="1157654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8275" name="Rectangle 35"/>
          <p:cNvSpPr>
            <a:spLocks noGrp="1" noChangeArrowheads="1"/>
          </p:cNvSpPr>
          <p:nvPr>
            <p:ph type="ctrTitle"/>
          </p:nvPr>
        </p:nvSpPr>
        <p:spPr>
          <a:xfrm>
            <a:off x="753213" y="2143154"/>
            <a:ext cx="7174523" cy="1470025"/>
          </a:xfrm>
          <a:prstGeom prst="rect">
            <a:avLst/>
          </a:prstGeom>
        </p:spPr>
        <p:txBody>
          <a:bodyPr/>
          <a:lstStyle>
            <a:lvl1pPr>
              <a:defRPr sz="4431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38276" name="Rectangle 36"/>
          <p:cNvSpPr>
            <a:spLocks noGrp="1" noChangeArrowheads="1"/>
          </p:cNvSpPr>
          <p:nvPr>
            <p:ph type="subTitle" idx="1"/>
          </p:nvPr>
        </p:nvSpPr>
        <p:spPr>
          <a:xfrm>
            <a:off x="1446341" y="4113213"/>
            <a:ext cx="5908431" cy="1257300"/>
          </a:xfrm>
          <a:prstGeom prst="rect">
            <a:avLst/>
          </a:prstGeom>
        </p:spPr>
        <p:txBody>
          <a:bodyPr/>
          <a:lstStyle>
            <a:lvl1pPr marL="0" indent="0" algn="ctr">
              <a:buFont typeface="Wingdings" pitchFamily="2" charset="2"/>
              <a:buNone/>
              <a:defRPr sz="1846">
                <a:solidFill>
                  <a:schemeClr val="accent2"/>
                </a:solidFill>
                <a:effectLst/>
                <a:latin typeface="Arial" charset="0"/>
              </a:defRPr>
            </a:lvl1pPr>
          </a:lstStyle>
          <a:p>
            <a:r>
              <a:rPr lang="zh-TW" altLang="en-US"/>
              <a:t>按一下以編輯母片副標題樣式</a:t>
            </a:r>
            <a:br>
              <a:rPr lang="zh-TW" altLang="en-US"/>
            </a:br>
            <a:r>
              <a:rPr lang="zh-TW" altLang="en-US"/>
              <a:t>簡報人姓名、日期</a:t>
            </a:r>
          </a:p>
        </p:txBody>
      </p:sp>
    </p:spTree>
    <p:extLst>
      <p:ext uri="{BB962C8B-B14F-4D97-AF65-F5344CB8AC3E}">
        <p14:creationId xmlns:p14="http://schemas.microsoft.com/office/powerpoint/2010/main" val="428549819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1"/>
          <p:cNvSpPr>
            <a:spLocks noGrp="1"/>
          </p:cNvSpPr>
          <p:nvPr>
            <p:ph type="title"/>
          </p:nvPr>
        </p:nvSpPr>
        <p:spPr>
          <a:xfrm>
            <a:off x="472281" y="735284"/>
            <a:ext cx="8370275" cy="775369"/>
          </a:xfrm>
          <a:prstGeom prst="rect">
            <a:avLst/>
          </a:prstGeom>
        </p:spPr>
        <p:txBody>
          <a:bodyPr/>
          <a:lstStyle>
            <a:lvl1pPr>
              <a:defRPr sz="3750">
                <a:solidFill>
                  <a:srgbClr val="0099CC"/>
                </a:solidFill>
                <a:latin typeface="+mj-lt"/>
                <a:ea typeface="標楷體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24" name="內容版面配置區 2"/>
          <p:cNvSpPr>
            <a:spLocks noGrp="1"/>
          </p:cNvSpPr>
          <p:nvPr>
            <p:ph idx="1"/>
          </p:nvPr>
        </p:nvSpPr>
        <p:spPr>
          <a:xfrm>
            <a:off x="470571" y="1600283"/>
            <a:ext cx="8364538" cy="4602664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標楷體" pitchFamily="65" charset="-120"/>
                <a:cs typeface="標楷體" pitchFamily="65" charset="-120"/>
              </a:defRPr>
            </a:lvl1pPr>
            <a:lvl2pPr>
              <a:defRPr>
                <a:latin typeface="+mn-lt"/>
                <a:ea typeface="標楷體" pitchFamily="65" charset="-120"/>
                <a:cs typeface="標楷體" pitchFamily="65" charset="-120"/>
              </a:defRPr>
            </a:lvl2pPr>
            <a:lvl3pPr>
              <a:defRPr>
                <a:latin typeface="+mn-lt"/>
                <a:ea typeface="標楷體" pitchFamily="65" charset="-120"/>
                <a:cs typeface="標楷體" pitchFamily="65" charset="-120"/>
              </a:defRPr>
            </a:lvl3pPr>
            <a:lvl4pPr>
              <a:defRPr>
                <a:latin typeface="+mn-lt"/>
                <a:ea typeface="標楷體" pitchFamily="65" charset="-120"/>
                <a:cs typeface="標楷體" pitchFamily="65" charset="-120"/>
              </a:defRPr>
            </a:lvl4pPr>
            <a:lvl5pPr>
              <a:defRPr>
                <a:latin typeface="+mn-lt"/>
                <a:ea typeface="標楷體" pitchFamily="65" charset="-120"/>
                <a:cs typeface="標楷體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391280"/>
            <a:ext cx="6096000" cy="238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ea typeface="新細明體" panose="02020500000000000000" pitchFamily="18" charset="-120"/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899275" y="655479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3DA0BB7-265A-403C-9275-D587AB510EDC}" type="slidenum">
              <a:rPr kumimoji="0" lang="zh-TW" altLang="en-US" b="0" smtClean="0">
                <a:solidFill>
                  <a:srgbClr val="FFFFFF"/>
                </a:solidFill>
                <a:latin typeface="Arial"/>
                <a:ea typeface="微軟正黑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 b="0" dirty="0">
              <a:solidFill>
                <a:srgbClr val="FFFFFF"/>
              </a:solidFill>
              <a:latin typeface="Arial"/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59061350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ftr" sz="quarter" idx="10"/>
          </p:nvPr>
        </p:nvSpPr>
        <p:spPr>
          <a:xfrm>
            <a:off x="11725" y="6391280"/>
            <a:ext cx="5627077" cy="238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 sz="3200" b="1">
              <a:solidFill>
                <a:prstClr val="black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5528523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opword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048" y="203200"/>
            <a:ext cx="81035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1824413" y="6632024"/>
            <a:ext cx="5238935" cy="20589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738">
                <a:solidFill>
                  <a:srgbClr val="000000"/>
                </a:solidFill>
              </a:rPr>
              <a:t>資通所重要營運資料，禁止複製、轉載、外流  </a:t>
            </a:r>
            <a:r>
              <a:rPr lang="en-US" altLang="zh-TW" sz="738" b="1">
                <a:solidFill>
                  <a:srgbClr val="000000"/>
                </a:solidFill>
              </a:rPr>
              <a:t>ITRI  CONFIDENTIAL  DOCUMENT  DO  NOT  COPY  OR  DISTRIBUTE</a:t>
            </a:r>
            <a:endParaRPr lang="en-US" altLang="zh-TW" sz="738">
              <a:solidFill>
                <a:srgbClr val="000000"/>
              </a:solidFill>
            </a:endParaRPr>
          </a:p>
        </p:txBody>
      </p:sp>
      <p:sp>
        <p:nvSpPr>
          <p:cNvPr id="6" name="Text Box 34"/>
          <p:cNvSpPr txBox="1">
            <a:spLocks noChangeArrowheads="1"/>
          </p:cNvSpPr>
          <p:nvPr userDrawn="1"/>
        </p:nvSpPr>
        <p:spPr bwMode="auto">
          <a:xfrm>
            <a:off x="5" y="6638925"/>
            <a:ext cx="1946031" cy="20589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738">
                <a:solidFill>
                  <a:srgbClr val="000000"/>
                </a:solidFill>
                <a:ea typeface="微軟正黑體" pitchFamily="34" charset="-120"/>
              </a:rPr>
              <a:t>Copyright 2013 ITRI </a:t>
            </a:r>
            <a:r>
              <a:rPr lang="zh-TW" altLang="en-US" sz="738">
                <a:solidFill>
                  <a:srgbClr val="000000"/>
                </a:solidFill>
                <a:ea typeface="微軟正黑體" pitchFamily="34" charset="-120"/>
              </a:rPr>
              <a:t>工業技術研究院</a:t>
            </a:r>
            <a:endParaRPr lang="zh-TW" altLang="en-US" sz="738">
              <a:solidFill>
                <a:srgbClr val="000000"/>
              </a:solidFill>
            </a:endParaRPr>
          </a:p>
        </p:txBody>
      </p:sp>
      <p:pic>
        <p:nvPicPr>
          <p:cNvPr id="7" name="Picture 30" descr="itri_CEL_A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7"/>
            <a:ext cx="1157654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8275" name="Rectangle 35"/>
          <p:cNvSpPr>
            <a:spLocks noGrp="1" noChangeArrowheads="1"/>
          </p:cNvSpPr>
          <p:nvPr>
            <p:ph type="ctrTitle"/>
          </p:nvPr>
        </p:nvSpPr>
        <p:spPr>
          <a:xfrm>
            <a:off x="753213" y="2143154"/>
            <a:ext cx="7174523" cy="1470025"/>
          </a:xfrm>
          <a:prstGeom prst="rect">
            <a:avLst/>
          </a:prstGeom>
        </p:spPr>
        <p:txBody>
          <a:bodyPr/>
          <a:lstStyle>
            <a:lvl1pPr>
              <a:defRPr sz="4431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38276" name="Rectangle 36"/>
          <p:cNvSpPr>
            <a:spLocks noGrp="1" noChangeArrowheads="1"/>
          </p:cNvSpPr>
          <p:nvPr>
            <p:ph type="subTitle" idx="1"/>
          </p:nvPr>
        </p:nvSpPr>
        <p:spPr>
          <a:xfrm>
            <a:off x="1446341" y="4113213"/>
            <a:ext cx="5908431" cy="1257300"/>
          </a:xfrm>
          <a:prstGeom prst="rect">
            <a:avLst/>
          </a:prstGeom>
        </p:spPr>
        <p:txBody>
          <a:bodyPr/>
          <a:lstStyle>
            <a:lvl1pPr marL="0" indent="0" algn="ctr">
              <a:buFont typeface="Wingdings" pitchFamily="2" charset="2"/>
              <a:buNone/>
              <a:defRPr sz="1846">
                <a:solidFill>
                  <a:schemeClr val="accent2"/>
                </a:solidFill>
                <a:effectLst/>
                <a:latin typeface="Arial" charset="0"/>
              </a:defRPr>
            </a:lvl1pPr>
          </a:lstStyle>
          <a:p>
            <a:r>
              <a:rPr lang="zh-TW" altLang="en-US"/>
              <a:t>按一下以編輯母片副標題樣式</a:t>
            </a:r>
            <a:br>
              <a:rPr lang="zh-TW" altLang="en-US"/>
            </a:br>
            <a:r>
              <a:rPr lang="zh-TW" altLang="en-US"/>
              <a:t>簡報人姓名、日期</a:t>
            </a:r>
          </a:p>
        </p:txBody>
      </p:sp>
    </p:spTree>
    <p:extLst>
      <p:ext uri="{BB962C8B-B14F-4D97-AF65-F5344CB8AC3E}">
        <p14:creationId xmlns:p14="http://schemas.microsoft.com/office/powerpoint/2010/main" val="219932501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76300"/>
          </a:xfrm>
          <a:prstGeom prst="rect">
            <a:avLst/>
          </a:prstGeom>
        </p:spPr>
        <p:txBody>
          <a:bodyPr/>
          <a:lstStyle>
            <a:lvl1pPr>
              <a:defRPr sz="3323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0472"/>
            <a:ext cx="8229600" cy="51471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ftr" sz="quarter" idx="10"/>
          </p:nvPr>
        </p:nvSpPr>
        <p:spPr>
          <a:xfrm>
            <a:off x="11731" y="6391292"/>
            <a:ext cx="5627077" cy="238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899275" y="655479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3DA0BB7-265A-403C-9275-D587AB510EDC}" type="slidenum">
              <a:rPr kumimoji="0" lang="zh-TW" altLang="en-US" b="0" smtClean="0">
                <a:solidFill>
                  <a:srgbClr val="FFFFFF"/>
                </a:solidFill>
                <a:latin typeface="Arial"/>
                <a:ea typeface="微軟正黑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 b="0" dirty="0">
              <a:solidFill>
                <a:srgbClr val="FFFFFF"/>
              </a:solidFill>
              <a:latin typeface="Arial"/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6181692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ftr" sz="quarter" idx="10"/>
          </p:nvPr>
        </p:nvSpPr>
        <p:spPr>
          <a:xfrm>
            <a:off x="11725" y="6391280"/>
            <a:ext cx="5627077" cy="238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131108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1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kumimoji="1" lang="zh-TW" altLang="en-US" sz="4400" kern="1200" dirty="0">
                <a:solidFill>
                  <a:srgbClr val="00B2B3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xfrm>
            <a:off x="719138" y="5037138"/>
            <a:ext cx="2133600" cy="476250"/>
          </a:xfrm>
          <a:prstGeom prst="rect">
            <a:avLst/>
          </a:prstGeom>
        </p:spPr>
        <p:txBody>
          <a:bodyPr anchor="t"/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056" y="193869"/>
            <a:ext cx="750888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2"/>
          <p:cNvSpPr>
            <a:spLocks noChangeArrowheads="1"/>
          </p:cNvSpPr>
          <p:nvPr userDrawn="1"/>
        </p:nvSpPr>
        <p:spPr bwMode="auto">
          <a:xfrm>
            <a:off x="-10318" y="6624558"/>
            <a:ext cx="9154317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0" y="6620017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  <p:sp>
        <p:nvSpPr>
          <p:cNvPr id="1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2500" y="6619875"/>
            <a:ext cx="571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12" name="Picture 57" descr="E版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71913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3" descr="itri_CEL_C"/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6" y="24280"/>
            <a:ext cx="1435823" cy="332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22630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8515185" y="6618288"/>
            <a:ext cx="628815" cy="2350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923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A013F82-EE5E-44EE-A61D-E31C6657F26F}" type="slidenum">
              <a:rPr lang="en-US" altLang="zh-TW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19842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投影片編號預留位置 5"/>
          <p:cNvSpPr txBox="1">
            <a:spLocks/>
          </p:cNvSpPr>
          <p:nvPr userDrawn="1"/>
        </p:nvSpPr>
        <p:spPr>
          <a:xfrm>
            <a:off x="8515185" y="6618288"/>
            <a:ext cx="628815" cy="2350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923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fld id="{2A013F82-EE5E-44EE-A61D-E31C6657F26F}" type="slidenum">
              <a:rPr lang="en-US" altLang="zh-TW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555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165"/>
            <a:ext cx="82296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521669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39863"/>
            <a:ext cx="4105275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4875" y="1439863"/>
            <a:ext cx="4106863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8515185" y="6618288"/>
            <a:ext cx="628815" cy="2350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923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A013F82-EE5E-44EE-A61D-E31C6657F26F}" type="slidenum">
              <a:rPr lang="en-US" altLang="zh-TW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80121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1" name="投影片編號預留位置 5"/>
          <p:cNvSpPr txBox="1">
            <a:spLocks/>
          </p:cNvSpPr>
          <p:nvPr userDrawn="1"/>
        </p:nvSpPr>
        <p:spPr>
          <a:xfrm>
            <a:off x="8515185" y="6618288"/>
            <a:ext cx="628815" cy="2350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923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fld id="{2A013F82-EE5E-44EE-A61D-E31C6657F26F}" type="slidenum">
              <a:rPr lang="en-US" altLang="zh-TW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00556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72500" y="6619875"/>
            <a:ext cx="5715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E72A720-652E-41CC-9DB2-1E782C89C31B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323649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8515185" y="6618288"/>
            <a:ext cx="628815" cy="2350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923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A013F82-EE5E-44EE-A61D-E31C6657F26F}" type="slidenum">
              <a:rPr lang="en-US" altLang="zh-TW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99871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投影片編號預留位置 5"/>
          <p:cNvSpPr txBox="1">
            <a:spLocks/>
          </p:cNvSpPr>
          <p:nvPr userDrawn="1"/>
        </p:nvSpPr>
        <p:spPr>
          <a:xfrm>
            <a:off x="8515185" y="6618288"/>
            <a:ext cx="628815" cy="2350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923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fld id="{2A013F82-EE5E-44EE-A61D-E31C6657F26F}" type="slidenum">
              <a:rPr lang="en-US" altLang="zh-TW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41703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投影片編號預留位置 5"/>
          <p:cNvSpPr txBox="1">
            <a:spLocks/>
          </p:cNvSpPr>
          <p:nvPr userDrawn="1"/>
        </p:nvSpPr>
        <p:spPr>
          <a:xfrm>
            <a:off x="8515185" y="6618288"/>
            <a:ext cx="628815" cy="2350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923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fld id="{2A013F82-EE5E-44EE-A61D-E31C6657F26F}" type="slidenum">
              <a:rPr lang="en-US" altLang="zh-TW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80513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投影片編號預留位置 5"/>
          <p:cNvSpPr txBox="1">
            <a:spLocks/>
          </p:cNvSpPr>
          <p:nvPr userDrawn="1"/>
        </p:nvSpPr>
        <p:spPr>
          <a:xfrm>
            <a:off x="8515185" y="6618288"/>
            <a:ext cx="628815" cy="2350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923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fld id="{2A013F82-EE5E-44EE-A61D-E31C6657F26F}" type="slidenum">
              <a:rPr lang="en-US" altLang="zh-TW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76159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0"/>
            <a:ext cx="2092325" cy="6197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0"/>
            <a:ext cx="6126163" cy="61976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投影片編號預留位置 5"/>
          <p:cNvSpPr txBox="1">
            <a:spLocks/>
          </p:cNvSpPr>
          <p:nvPr userDrawn="1"/>
        </p:nvSpPr>
        <p:spPr>
          <a:xfrm>
            <a:off x="8515185" y="6618288"/>
            <a:ext cx="628815" cy="2350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923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fld id="{2A013F82-EE5E-44EE-A61D-E31C6657F26F}" type="slidenum">
              <a:rPr lang="en-US" altLang="zh-TW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56382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重大效益配圖範本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0" y="80712"/>
            <a:ext cx="9144000" cy="756000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 dirty="0">
                <a:solidFill>
                  <a:srgbClr val="00B2B3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zh-TW" altLang="en-US" dirty="0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389793" y="980728"/>
            <a:ext cx="4737567" cy="5623044"/>
          </a:xfrm>
        </p:spPr>
        <p:txBody>
          <a:bodyPr/>
          <a:lstStyle>
            <a:lvl1pPr>
              <a:defRPr sz="1846" b="1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</a:defRPr>
            </a:lvl1pPr>
            <a:lvl2pPr>
              <a:defRPr sz="1477" baseline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07858" indent="-263776">
              <a:buFont typeface="Arial" panose="020B0604020202020204" pitchFamily="34" charset="0"/>
              <a:buChar char="•"/>
              <a:defRPr sz="1292" baseline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529900" indent="-263776">
              <a:buFont typeface="微軟正黑體" panose="020B0604030504040204" pitchFamily="34" charset="-120"/>
              <a:buChar char="»"/>
              <a:defRPr sz="1108" baseline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1688165" indent="0">
              <a:buNone/>
              <a:defRPr baseline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endParaRPr lang="zh-TW" altLang="en-US" dirty="0"/>
          </a:p>
        </p:txBody>
      </p:sp>
      <p:sp>
        <p:nvSpPr>
          <p:cNvPr id="6" name="圖片版面配置區 5"/>
          <p:cNvSpPr>
            <a:spLocks noGrp="1"/>
          </p:cNvSpPr>
          <p:nvPr>
            <p:ph type="pic" sz="quarter" idx="12"/>
          </p:nvPr>
        </p:nvSpPr>
        <p:spPr>
          <a:xfrm>
            <a:off x="5555233" y="1001580"/>
            <a:ext cx="3248430" cy="2138741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Calibri" panose="020F0502020204030204" pitchFamily="34" charset="0"/>
                <a:ea typeface="+mn-ea"/>
              </a:defRPr>
            </a:lvl1pPr>
          </a:lstStyle>
          <a:p>
            <a:endParaRPr lang="zh-TW" altLang="en-US" dirty="0"/>
          </a:p>
        </p:txBody>
      </p:sp>
      <p:sp>
        <p:nvSpPr>
          <p:cNvPr id="7" name="圖片版面配置區 5"/>
          <p:cNvSpPr>
            <a:spLocks noGrp="1"/>
          </p:cNvSpPr>
          <p:nvPr>
            <p:ph type="pic" sz="quarter" idx="13"/>
          </p:nvPr>
        </p:nvSpPr>
        <p:spPr>
          <a:xfrm>
            <a:off x="5554906" y="3868387"/>
            <a:ext cx="3248430" cy="2138741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Calibri" panose="020F0502020204030204" pitchFamily="34" charset="0"/>
                <a:ea typeface="+mn-ea"/>
              </a:defRPr>
            </a:lvl1pPr>
          </a:lstStyle>
          <a:p>
            <a:endParaRPr lang="zh-TW" altLang="en-US"/>
          </a:p>
        </p:txBody>
      </p:sp>
      <p:sp>
        <p:nvSpPr>
          <p:cNvPr id="8" name="文字版面配置區 8"/>
          <p:cNvSpPr>
            <a:spLocks noGrp="1"/>
          </p:cNvSpPr>
          <p:nvPr>
            <p:ph type="body" sz="quarter" idx="14" hasCustomPrompt="1"/>
          </p:nvPr>
        </p:nvSpPr>
        <p:spPr>
          <a:xfrm>
            <a:off x="5554906" y="3171080"/>
            <a:ext cx="3248757" cy="373063"/>
          </a:xfrm>
        </p:spPr>
        <p:txBody>
          <a:bodyPr/>
          <a:lstStyle>
            <a:lvl1pPr marL="0" indent="0" algn="ctr">
              <a:buNone/>
              <a:defRPr sz="1292">
                <a:solidFill>
                  <a:srgbClr val="0033CC"/>
                </a:solidFill>
              </a:defRPr>
            </a:lvl1pPr>
          </a:lstStyle>
          <a:p>
            <a:pPr lvl="0"/>
            <a:r>
              <a:rPr lang="zh-TW" altLang="en-US" dirty="0"/>
              <a:t>圖說</a:t>
            </a:r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5" hasCustomPrompt="1"/>
          </p:nvPr>
        </p:nvSpPr>
        <p:spPr>
          <a:xfrm>
            <a:off x="5554906" y="6007128"/>
            <a:ext cx="3248757" cy="373063"/>
          </a:xfrm>
        </p:spPr>
        <p:txBody>
          <a:bodyPr/>
          <a:lstStyle>
            <a:lvl1pPr marL="0" indent="0" algn="ctr">
              <a:buNone/>
              <a:defRPr sz="1292">
                <a:solidFill>
                  <a:srgbClr val="0033CC"/>
                </a:solidFill>
              </a:defRPr>
            </a:lvl1pPr>
          </a:lstStyle>
          <a:p>
            <a:pPr lvl="0"/>
            <a:r>
              <a:rPr lang="zh-TW" altLang="en-US" dirty="0"/>
              <a:t>圖說</a:t>
            </a:r>
          </a:p>
        </p:txBody>
      </p:sp>
      <p:sp>
        <p:nvSpPr>
          <p:cNvPr id="12" name="投影片編號預留位置 5"/>
          <p:cNvSpPr txBox="1">
            <a:spLocks/>
          </p:cNvSpPr>
          <p:nvPr userDrawn="1"/>
        </p:nvSpPr>
        <p:spPr>
          <a:xfrm>
            <a:off x="8515185" y="6618288"/>
            <a:ext cx="628815" cy="2350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923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fld id="{2A013F82-EE5E-44EE-A61D-E31C6657F26F}" type="slidenum">
              <a:rPr lang="en-US" altLang="zh-TW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067273"/>
      </p:ext>
    </p:extLst>
  </p:cSld>
  <p:clrMapOvr>
    <a:masterClrMapping/>
  </p:clrMapOvr>
  <p:transition advClick="0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7" y="339510"/>
            <a:ext cx="8679898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5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8515185" y="6618288"/>
            <a:ext cx="628815" cy="2350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923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A013F82-EE5E-44EE-A61D-E31C6657F26F}" type="slidenum">
              <a:rPr lang="en-US" altLang="zh-TW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30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9144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72001" y="6650296"/>
            <a:ext cx="3311972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8777291" y="6624644"/>
            <a:ext cx="369887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52467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8515185" y="6618288"/>
            <a:ext cx="628815" cy="2350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923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A013F82-EE5E-44EE-A61D-E31C6657F26F}" type="slidenum">
              <a:rPr lang="en-US" altLang="zh-TW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1165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標題 1"/>
          <p:cNvSpPr>
            <a:spLocks noGrp="1"/>
          </p:cNvSpPr>
          <p:nvPr>
            <p:ph type="title"/>
          </p:nvPr>
        </p:nvSpPr>
        <p:spPr>
          <a:xfrm>
            <a:off x="450850" y="0"/>
            <a:ext cx="8369300" cy="1206500"/>
          </a:xfrm>
        </p:spPr>
        <p:txBody>
          <a:bodyPr>
            <a:normAutofit/>
          </a:bodyPr>
          <a:lstStyle>
            <a:lvl1pPr algn="ctr">
              <a:defRPr kumimoji="1" lang="zh-TW" altLang="en-US" sz="3600" kern="1200" dirty="0">
                <a:solidFill>
                  <a:srgbClr val="00B2B3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439863"/>
            <a:ext cx="8364538" cy="4757737"/>
          </a:xfrm>
        </p:spPr>
        <p:txBody>
          <a:bodyPr/>
          <a:lstStyle>
            <a:lvl2pPr marL="742950" indent="-285750">
              <a:buFont typeface="Times New Roman" panose="02020603050405020304" pitchFamily="18" charset="0"/>
              <a:buChar char="–"/>
              <a:defRPr/>
            </a:lvl2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8515185" y="6618288"/>
            <a:ext cx="628815" cy="2350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923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A013F82-EE5E-44EE-A61D-E31C6657F26F}" type="slidenum">
              <a:rPr lang="en-US" altLang="zh-TW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23117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>
            <a:lvl1pPr>
              <a:defRPr b="1">
                <a:solidFill>
                  <a:schemeClr val="accent3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46096179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1"/>
          <p:cNvSpPr>
            <a:spLocks noGrp="1"/>
          </p:cNvSpPr>
          <p:nvPr>
            <p:ph type="title"/>
          </p:nvPr>
        </p:nvSpPr>
        <p:spPr>
          <a:xfrm>
            <a:off x="2014151" y="99996"/>
            <a:ext cx="5904299" cy="58339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99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24" name="內容版面配置區 2"/>
          <p:cNvSpPr>
            <a:spLocks noGrp="1"/>
          </p:cNvSpPr>
          <p:nvPr>
            <p:ph idx="1"/>
          </p:nvPr>
        </p:nvSpPr>
        <p:spPr>
          <a:xfrm>
            <a:off x="300789" y="818147"/>
            <a:ext cx="8534317" cy="538480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</a:defRPr>
            </a:lvl1pPr>
            <a:lvl2pPr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</a:defRPr>
            </a:lvl2pPr>
            <a:lvl3pPr>
              <a:defRPr sz="200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</a:defRPr>
            </a:lvl3pPr>
            <a:lvl4pPr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</a:defRPr>
            </a:lvl4pPr>
            <a:lvl5pPr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xfrm>
            <a:off x="6118225" y="6619875"/>
            <a:ext cx="1800225" cy="238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800" dirty="0">
              <a:solidFill>
                <a:srgbClr val="FFFFFF"/>
              </a:solidFill>
              <a:latin typeface="Calibri"/>
              <a:ea typeface="新細明體" pitchFamily="18" charset="-120"/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391275"/>
            <a:ext cx="6096000" cy="238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800">
                <a:solidFill>
                  <a:srgbClr val="000000"/>
                </a:solidFill>
                <a:latin typeface="Calibri"/>
                <a:ea typeface="新細明體" pitchFamily="18" charset="-120"/>
              </a:rPr>
              <a:t>工業技術研究院機密資料 禁止複製、轉載、外流  </a:t>
            </a:r>
            <a:r>
              <a:rPr kumimoji="0" lang="en-US" altLang="zh-TW" sz="1800">
                <a:solidFill>
                  <a:srgbClr val="000000"/>
                </a:solidFill>
                <a:latin typeface="Calibri"/>
                <a:ea typeface="新細明體" pitchFamily="18" charset="-120"/>
              </a:rPr>
              <a:t>ITRI CONFIDENTIAL DOCUMENT DO NOT COPY OR DISTRIBUTE</a:t>
            </a: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72500" y="6619875"/>
            <a:ext cx="571500" cy="238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fld id="{2B1BEC17-AFBF-43ED-99BB-658814394AD5}" type="slidenum">
              <a:rPr kumimoji="0" lang="en-US" altLang="zh-TW" sz="1800">
                <a:solidFill>
                  <a:srgbClr val="FFFFFF"/>
                </a:solidFill>
                <a:latin typeface="Calibri"/>
                <a:ea typeface="新細明體" pitchFamily="18" charset="-120"/>
              </a:rPr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800">
              <a:solidFill>
                <a:srgbClr val="FFFFFF"/>
              </a:solidFill>
              <a:latin typeface="Calibri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598394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46463" y="6564313"/>
            <a:ext cx="2133600" cy="249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183758D-F6F7-45E3-A166-9D704658698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852500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3684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31.xml"/><Relationship Id="rId26" Type="http://schemas.openxmlformats.org/officeDocument/2006/relationships/slideLayout" Target="../slideLayouts/slideLayout39.xml"/><Relationship Id="rId3" Type="http://schemas.openxmlformats.org/officeDocument/2006/relationships/slideLayout" Target="../slideLayouts/slideLayout16.xml"/><Relationship Id="rId21" Type="http://schemas.openxmlformats.org/officeDocument/2006/relationships/slideLayout" Target="../slideLayouts/slideLayout34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5" Type="http://schemas.openxmlformats.org/officeDocument/2006/relationships/slideLayout" Target="../slideLayouts/slideLayout38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20" Type="http://schemas.openxmlformats.org/officeDocument/2006/relationships/slideLayout" Target="../slideLayouts/slideLayout33.xml"/><Relationship Id="rId29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2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23" Type="http://schemas.openxmlformats.org/officeDocument/2006/relationships/slideLayout" Target="../slideLayouts/slideLayout36.xml"/><Relationship Id="rId28" Type="http://schemas.openxmlformats.org/officeDocument/2006/relationships/image" Target="../media/image3.jpeg"/><Relationship Id="rId10" Type="http://schemas.openxmlformats.org/officeDocument/2006/relationships/slideLayout" Target="../slideLayouts/slideLayout23.xml"/><Relationship Id="rId19" Type="http://schemas.openxmlformats.org/officeDocument/2006/relationships/slideLayout" Target="../slideLayouts/slideLayout3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Relationship Id="rId22" Type="http://schemas.openxmlformats.org/officeDocument/2006/relationships/slideLayout" Target="../slideLayouts/slideLayout35.xml"/><Relationship Id="rId27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18" Type="http://schemas.openxmlformats.org/officeDocument/2006/relationships/slideLayout" Target="../slideLayouts/slideLayout57.xml"/><Relationship Id="rId26" Type="http://schemas.openxmlformats.org/officeDocument/2006/relationships/slideLayout" Target="../slideLayouts/slideLayout65.xml"/><Relationship Id="rId3" Type="http://schemas.openxmlformats.org/officeDocument/2006/relationships/slideLayout" Target="../slideLayouts/slideLayout42.xml"/><Relationship Id="rId21" Type="http://schemas.openxmlformats.org/officeDocument/2006/relationships/slideLayout" Target="../slideLayouts/slideLayout60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17" Type="http://schemas.openxmlformats.org/officeDocument/2006/relationships/slideLayout" Target="../slideLayouts/slideLayout56.xml"/><Relationship Id="rId25" Type="http://schemas.openxmlformats.org/officeDocument/2006/relationships/slideLayout" Target="../slideLayouts/slideLayout64.xml"/><Relationship Id="rId2" Type="http://schemas.openxmlformats.org/officeDocument/2006/relationships/slideLayout" Target="../slideLayouts/slideLayout41.xml"/><Relationship Id="rId16" Type="http://schemas.openxmlformats.org/officeDocument/2006/relationships/slideLayout" Target="../slideLayouts/slideLayout55.xml"/><Relationship Id="rId20" Type="http://schemas.openxmlformats.org/officeDocument/2006/relationships/slideLayout" Target="../slideLayouts/slideLayout59.xml"/><Relationship Id="rId29" Type="http://schemas.openxmlformats.org/officeDocument/2006/relationships/image" Target="../media/image3.jpeg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2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44.xml"/><Relationship Id="rId15" Type="http://schemas.openxmlformats.org/officeDocument/2006/relationships/slideLayout" Target="../slideLayouts/slideLayout54.xml"/><Relationship Id="rId23" Type="http://schemas.openxmlformats.org/officeDocument/2006/relationships/slideLayout" Target="../slideLayouts/slideLayout62.xml"/><Relationship Id="rId28" Type="http://schemas.openxmlformats.org/officeDocument/2006/relationships/theme" Target="../theme/theme3.xml"/><Relationship Id="rId10" Type="http://schemas.openxmlformats.org/officeDocument/2006/relationships/slideLayout" Target="../slideLayouts/slideLayout49.xml"/><Relationship Id="rId19" Type="http://schemas.openxmlformats.org/officeDocument/2006/relationships/slideLayout" Target="../slideLayouts/slideLayout58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53.xml"/><Relationship Id="rId22" Type="http://schemas.openxmlformats.org/officeDocument/2006/relationships/slideLayout" Target="../slideLayouts/slideLayout61.xml"/><Relationship Id="rId27" Type="http://schemas.openxmlformats.org/officeDocument/2006/relationships/slideLayout" Target="../slideLayouts/slideLayout66.xml"/><Relationship Id="rId30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9.xml"/><Relationship Id="rId7" Type="http://schemas.openxmlformats.org/officeDocument/2006/relationships/image" Target="../media/image8.jpeg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image" Target="../media/image7.jpe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70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3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6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4.xml"/><Relationship Id="rId13" Type="http://schemas.openxmlformats.org/officeDocument/2006/relationships/slideLayout" Target="../slideLayouts/slideLayout89.xml"/><Relationship Id="rId18" Type="http://schemas.openxmlformats.org/officeDocument/2006/relationships/slideLayout" Target="../slideLayouts/slideLayout94.xml"/><Relationship Id="rId3" Type="http://schemas.openxmlformats.org/officeDocument/2006/relationships/slideLayout" Target="../slideLayouts/slideLayout79.xml"/><Relationship Id="rId21" Type="http://schemas.openxmlformats.org/officeDocument/2006/relationships/image" Target="../media/image11.jpeg"/><Relationship Id="rId7" Type="http://schemas.openxmlformats.org/officeDocument/2006/relationships/slideLayout" Target="../slideLayouts/slideLayout83.xml"/><Relationship Id="rId12" Type="http://schemas.openxmlformats.org/officeDocument/2006/relationships/slideLayout" Target="../slideLayouts/slideLayout88.xml"/><Relationship Id="rId17" Type="http://schemas.openxmlformats.org/officeDocument/2006/relationships/slideLayout" Target="../slideLayouts/slideLayout93.xml"/><Relationship Id="rId2" Type="http://schemas.openxmlformats.org/officeDocument/2006/relationships/slideLayout" Target="../slideLayouts/slideLayout78.xml"/><Relationship Id="rId16" Type="http://schemas.openxmlformats.org/officeDocument/2006/relationships/slideLayout" Target="../slideLayouts/slideLayout92.xml"/><Relationship Id="rId20" Type="http://schemas.openxmlformats.org/officeDocument/2006/relationships/theme" Target="../theme/theme7.xml"/><Relationship Id="rId1" Type="http://schemas.openxmlformats.org/officeDocument/2006/relationships/slideLayout" Target="../slideLayouts/slideLayout77.xml"/><Relationship Id="rId6" Type="http://schemas.openxmlformats.org/officeDocument/2006/relationships/slideLayout" Target="../slideLayouts/slideLayout82.xml"/><Relationship Id="rId11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1.xml"/><Relationship Id="rId15" Type="http://schemas.openxmlformats.org/officeDocument/2006/relationships/slideLayout" Target="../slideLayouts/slideLayout91.xml"/><Relationship Id="rId10" Type="http://schemas.openxmlformats.org/officeDocument/2006/relationships/slideLayout" Target="../slideLayouts/slideLayout86.xml"/><Relationship Id="rId19" Type="http://schemas.openxmlformats.org/officeDocument/2006/relationships/slideLayout" Target="../slideLayouts/slideLayout95.xml"/><Relationship Id="rId4" Type="http://schemas.openxmlformats.org/officeDocument/2006/relationships/slideLayout" Target="../slideLayouts/slideLayout80.xml"/><Relationship Id="rId9" Type="http://schemas.openxmlformats.org/officeDocument/2006/relationships/slideLayout" Target="../slideLayouts/slideLayout85.xml"/><Relationship Id="rId14" Type="http://schemas.openxmlformats.org/officeDocument/2006/relationships/slideLayout" Target="../slideLayouts/slideLayout90.xml"/><Relationship Id="rId22" Type="http://schemas.openxmlformats.org/officeDocument/2006/relationships/image" Target="../media/image1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1"/>
            <a:ext cx="82296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58414"/>
            <a:ext cx="82296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dirty="0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 dirty="0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 dirty="0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 dirty="0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72250"/>
            <a:ext cx="21336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8616951" y="6619881"/>
            <a:ext cx="527050" cy="238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0" y="6504265"/>
            <a:ext cx="8172400" cy="36933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 dirty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033" name="圖片 11" descr="irti40_logo.png"/>
          <p:cNvPicPr>
            <a:picLocks noChangeAspect="1"/>
          </p:cNvPicPr>
          <p:nvPr/>
        </p:nvPicPr>
        <p:blipFill rotWithShape="1">
          <a:blip r:embed="rId1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2700" y="-7938"/>
            <a:ext cx="1462956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8300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  <p:sldLayoutId id="2147484102" r:id="rId11"/>
    <p:sldLayoutId id="2147484103" r:id="rId12"/>
    <p:sldLayoutId id="2147484104" r:id="rId13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38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65669" y="47634"/>
            <a:ext cx="8365066" cy="987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92201"/>
            <a:ext cx="8364538" cy="524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5588" y="6619883"/>
            <a:ext cx="18002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ea typeface="微軟正黑體" pitchFamily="34" charset="-120"/>
              </a:defRPr>
            </a:lvl1pPr>
          </a:lstStyle>
          <a:p>
            <a:pPr eaLnBrk="1" hangingPunct="1"/>
            <a:fld id="{999C1BC7-E4C7-47D7-8EFA-65CADBC1F764}" type="datetime1">
              <a:rPr lang="zh-TW" altLang="en-US" b="0" smtClean="0">
                <a:solidFill>
                  <a:prstClr val="white"/>
                </a:solidFill>
                <a:latin typeface="Arial"/>
              </a:rPr>
              <a:pPr eaLnBrk="1" hangingPunct="1"/>
              <a:t>2023/11/29</a:t>
            </a:fld>
            <a:endParaRPr lang="en-US" altLang="zh-TW" b="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" y="6391275"/>
            <a:ext cx="3173413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pPr eaLnBrk="1" hangingPunct="1"/>
            <a:endParaRPr lang="en-US" altLang="zh-TW" b="0" dirty="0">
              <a:solidFill>
                <a:prstClr val="black"/>
              </a:solidFill>
            </a:endParaRP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2500" y="6619883"/>
            <a:ext cx="571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fontAlgn="ctr">
              <a:defRPr sz="1200" smtClean="0">
                <a:solidFill>
                  <a:schemeClr val="bg1"/>
                </a:solidFill>
                <a:ea typeface="+mn-ea"/>
              </a:defRPr>
            </a:lvl1pPr>
          </a:lstStyle>
          <a:p>
            <a:pPr eaLnBrk="1" hangingPunct="1">
              <a:defRPr/>
            </a:pPr>
            <a:fld id="{5FA57754-3F19-4D27-9243-2EFD6204FCC9}" type="slidenum">
              <a:rPr lang="en-US" altLang="zh-TW" b="0">
                <a:solidFill>
                  <a:prstClr val="white"/>
                </a:solidFill>
                <a:latin typeface="Arial"/>
              </a:rPr>
              <a:pPr eaLnBrk="1" hangingPunct="1">
                <a:defRPr/>
              </a:pPr>
              <a:t>‹#›</a:t>
            </a:fld>
            <a:endParaRPr lang="en-US" altLang="zh-TW" b="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29746" name="Line 50"/>
          <p:cNvSpPr>
            <a:spLocks noChangeShapeType="1"/>
          </p:cNvSpPr>
          <p:nvPr/>
        </p:nvSpPr>
        <p:spPr bwMode="auto">
          <a:xfrm>
            <a:off x="-866774" y="776288"/>
            <a:ext cx="8667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9747" name="Line 51"/>
          <p:cNvSpPr>
            <a:spLocks noChangeShapeType="1"/>
          </p:cNvSpPr>
          <p:nvPr/>
        </p:nvSpPr>
        <p:spPr bwMode="auto">
          <a:xfrm rot="5400000">
            <a:off x="1787529" y="-268287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1036" name="Picture 53" descr="itri_CEL_C"/>
          <p:cNvPicPr>
            <a:picLocks noChangeAspect="1" noChangeArrowheads="1"/>
          </p:cNvPicPr>
          <p:nvPr/>
        </p:nvPicPr>
        <p:blipFill>
          <a:blip r:embed="rId2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0" y="49736"/>
            <a:ext cx="1681163" cy="38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3" name="Text Box 19"/>
          <p:cNvSpPr txBox="1">
            <a:spLocks noChangeArrowheads="1"/>
          </p:cNvSpPr>
          <p:nvPr/>
        </p:nvSpPr>
        <p:spPr bwMode="auto">
          <a:xfrm>
            <a:off x="-71497" y="6529388"/>
            <a:ext cx="67104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zh-TW" altLang="en-US" sz="900" b="0">
                <a:solidFill>
                  <a:prstClr val="white"/>
                </a:solidFill>
                <a:latin typeface="微軟正黑體" pitchFamily="34" charset="-120"/>
                <a:ea typeface="微軟正黑體"/>
              </a:rPr>
              <a:t>工業技術研究院機密資料 禁止複製、轉載、外流    </a:t>
            </a:r>
            <a:r>
              <a:rPr lang="en-US" altLang="zh-TW" sz="900" b="0">
                <a:solidFill>
                  <a:prstClr val="white"/>
                </a:solidFill>
                <a:latin typeface="微軟正黑體" pitchFamily="34" charset="-120"/>
                <a:ea typeface="微軟正黑體"/>
              </a:rPr>
              <a:t>│ </a:t>
            </a:r>
            <a:r>
              <a:rPr lang="en-US" altLang="zh-TW" sz="900" b="0">
                <a:solidFill>
                  <a:prstClr val="white"/>
                </a:solidFill>
                <a:latin typeface="Arial"/>
                <a:ea typeface="微軟正黑體"/>
              </a:rPr>
              <a:t>ITRI  CONFIDENTIAL  DOCUMENT  DO  NOT  COPY  OR  DISTRIBUTE</a:t>
            </a:r>
            <a:r>
              <a:rPr lang="en-US" altLang="zh-TW" sz="1800" b="0">
                <a:solidFill>
                  <a:prstClr val="white"/>
                </a:solidFill>
                <a:latin typeface="Arial"/>
                <a:ea typeface="新細明體" charset="-120"/>
              </a:rPr>
              <a:t> </a:t>
            </a:r>
            <a:endParaRPr lang="zh-TW" altLang="en-US" sz="1800" b="0">
              <a:solidFill>
                <a:prstClr val="white"/>
              </a:solidFill>
              <a:latin typeface="Arial"/>
              <a:ea typeface="新細明體" charset="-120"/>
            </a:endParaRPr>
          </a:p>
        </p:txBody>
      </p:sp>
      <p:pic>
        <p:nvPicPr>
          <p:cNvPr id="1047" name="Picture 23" descr="限閱"/>
          <p:cNvPicPr>
            <a:picLocks noChangeAspect="1" noChangeArrowheads="1"/>
          </p:cNvPicPr>
          <p:nvPr/>
        </p:nvPicPr>
        <p:blipFill>
          <a:blip r:embed="rId29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1638" y="49739"/>
            <a:ext cx="777875" cy="34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783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6" r:id="rId1"/>
    <p:sldLayoutId id="2147484107" r:id="rId2"/>
    <p:sldLayoutId id="2147484108" r:id="rId3"/>
    <p:sldLayoutId id="2147484109" r:id="rId4"/>
    <p:sldLayoutId id="2147484110" r:id="rId5"/>
    <p:sldLayoutId id="2147484111" r:id="rId6"/>
    <p:sldLayoutId id="2147484112" r:id="rId7"/>
    <p:sldLayoutId id="2147484113" r:id="rId8"/>
    <p:sldLayoutId id="2147484114" r:id="rId9"/>
    <p:sldLayoutId id="2147484115" r:id="rId10"/>
    <p:sldLayoutId id="2147484116" r:id="rId11"/>
    <p:sldLayoutId id="2147484117" r:id="rId12"/>
    <p:sldLayoutId id="2147484118" r:id="rId13"/>
    <p:sldLayoutId id="2147484119" r:id="rId14"/>
    <p:sldLayoutId id="2147484120" r:id="rId15"/>
    <p:sldLayoutId id="2147484121" r:id="rId16"/>
    <p:sldLayoutId id="2147484122" r:id="rId17"/>
    <p:sldLayoutId id="2147484123" r:id="rId18"/>
    <p:sldLayoutId id="2147484124" r:id="rId19"/>
    <p:sldLayoutId id="2147484125" r:id="rId20"/>
    <p:sldLayoutId id="2147484126" r:id="rId21"/>
    <p:sldLayoutId id="2147484127" r:id="rId22"/>
    <p:sldLayoutId id="2147484128" r:id="rId23"/>
    <p:sldLayoutId id="2147484129" r:id="rId24"/>
    <p:sldLayoutId id="2147484130" r:id="rId25"/>
    <p:sldLayoutId id="2147484131" r:id="rId26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0">
          <a:solidFill>
            <a:srgbClr val="002060"/>
          </a:solidFill>
          <a:latin typeface="Calibri" panose="020F0502020204030204" pitchFamily="34" charset="0"/>
          <a:ea typeface="標楷體" panose="03000509000000000000" pitchFamily="65" charset="-120"/>
          <a:cs typeface="Times New Roman" panose="02020603050405020304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Times New Roman" panose="02020603050405020304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Times New Roman" panose="02020603050405020304" pitchFamily="18" charset="0"/>
        <a:buChar char="»"/>
        <a:defRPr kumimoji="1" sz="20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Times New Roman" panose="02020603050405020304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38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zh-TW" altLang="en-US" sz="1800" b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65669" y="47634"/>
            <a:ext cx="8365066" cy="987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92201"/>
            <a:ext cx="8364538" cy="524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5588" y="6619883"/>
            <a:ext cx="18002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ea typeface="微軟正黑體" pitchFamily="34" charset="-120"/>
              </a:defRPr>
            </a:lvl1pPr>
          </a:lstStyle>
          <a:p>
            <a:pPr eaLnBrk="1" hangingPunct="1"/>
            <a:fld id="{F758FEC3-E80E-4151-8D07-856719A14D7F}" type="datetime1">
              <a:rPr lang="zh-TW" altLang="en-US" b="0" smtClean="0">
                <a:solidFill>
                  <a:srgbClr val="FFFFFF"/>
                </a:solidFill>
                <a:latin typeface="Arial"/>
              </a:rPr>
              <a:pPr eaLnBrk="1" hangingPunct="1"/>
              <a:t>2023/11/29</a:t>
            </a:fld>
            <a:endParaRPr lang="en-US" altLang="zh-TW" b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" y="6391275"/>
            <a:ext cx="3173413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pPr eaLnBrk="1" hangingPunct="1"/>
            <a:endParaRPr lang="en-US" altLang="zh-TW" b="0" dirty="0">
              <a:solidFill>
                <a:srgbClr val="000000"/>
              </a:solidFill>
            </a:endParaRP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2500" y="6619883"/>
            <a:ext cx="571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fontAlgn="ctr">
              <a:defRPr sz="1200" smtClean="0">
                <a:solidFill>
                  <a:schemeClr val="bg1"/>
                </a:solidFill>
                <a:ea typeface="+mn-ea"/>
              </a:defRPr>
            </a:lvl1pPr>
          </a:lstStyle>
          <a:p>
            <a:pPr eaLnBrk="1" hangingPunct="1">
              <a:defRPr/>
            </a:pPr>
            <a:fld id="{5FA57754-3F19-4D27-9243-2EFD6204FCC9}" type="slidenum">
              <a:rPr lang="en-US" altLang="zh-TW" b="0">
                <a:solidFill>
                  <a:srgbClr val="FFFFFF"/>
                </a:solidFill>
                <a:latin typeface="Arial"/>
              </a:rPr>
              <a:pPr eaLnBrk="1" hangingPunct="1">
                <a:defRPr/>
              </a:pPr>
              <a:t>‹#›</a:t>
            </a:fld>
            <a:endParaRPr lang="en-US" altLang="zh-TW" b="0" dirty="0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036" name="Picture 53" descr="itri_CEL_C"/>
          <p:cNvPicPr>
            <a:picLocks noChangeAspect="1" noChangeArrowheads="1"/>
          </p:cNvPicPr>
          <p:nvPr/>
        </p:nvPicPr>
        <p:blipFill>
          <a:blip r:embed="rId29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0" y="49736"/>
            <a:ext cx="1681163" cy="38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3" name="Text Box 19"/>
          <p:cNvSpPr txBox="1">
            <a:spLocks noChangeArrowheads="1"/>
          </p:cNvSpPr>
          <p:nvPr/>
        </p:nvSpPr>
        <p:spPr bwMode="auto">
          <a:xfrm>
            <a:off x="-71497" y="6529388"/>
            <a:ext cx="67104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zh-TW" altLang="en-US" sz="900" b="0">
                <a:solidFill>
                  <a:srgbClr val="FFFFFF"/>
                </a:solidFill>
                <a:latin typeface="微軟正黑體" pitchFamily="34" charset="-120"/>
                <a:ea typeface="微軟正黑體"/>
              </a:rPr>
              <a:t>工業技術研究院機密資料 禁止複製、轉載、外流    </a:t>
            </a:r>
            <a:r>
              <a:rPr lang="en-US" altLang="zh-TW" sz="900" b="0">
                <a:solidFill>
                  <a:srgbClr val="FFFFFF"/>
                </a:solidFill>
                <a:latin typeface="微軟正黑體" pitchFamily="34" charset="-120"/>
                <a:ea typeface="微軟正黑體"/>
              </a:rPr>
              <a:t>│ </a:t>
            </a:r>
            <a:r>
              <a:rPr lang="en-US" altLang="zh-TW" sz="900" b="0">
                <a:solidFill>
                  <a:srgbClr val="FFFFFF"/>
                </a:solidFill>
                <a:latin typeface="Arial"/>
                <a:ea typeface="微軟正黑體"/>
              </a:rPr>
              <a:t>ITRI  CONFIDENTIAL  DOCUMENT  DO  NOT  COPY  OR  DISTRIBUTE</a:t>
            </a:r>
            <a:r>
              <a:rPr lang="en-US" altLang="zh-TW" sz="1800" b="0">
                <a:solidFill>
                  <a:srgbClr val="FFFFFF"/>
                </a:solidFill>
                <a:latin typeface="Arial"/>
                <a:ea typeface="新細明體" charset="-120"/>
              </a:rPr>
              <a:t> </a:t>
            </a:r>
            <a:endParaRPr lang="zh-TW" altLang="en-US" sz="1800" b="0">
              <a:solidFill>
                <a:srgbClr val="FFFFFF"/>
              </a:solidFill>
              <a:latin typeface="Arial"/>
              <a:ea typeface="新細明體" charset="-120"/>
            </a:endParaRPr>
          </a:p>
        </p:txBody>
      </p:sp>
      <p:pic>
        <p:nvPicPr>
          <p:cNvPr id="1047" name="Picture 23" descr="限閱"/>
          <p:cNvPicPr>
            <a:picLocks noChangeAspect="1" noChangeArrowheads="1"/>
          </p:cNvPicPr>
          <p:nvPr/>
        </p:nvPicPr>
        <p:blipFill>
          <a:blip r:embed="rId3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1638" y="49739"/>
            <a:ext cx="777875" cy="34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31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  <p:sldLayoutId id="2147484144" r:id="rId12"/>
    <p:sldLayoutId id="2147484145" r:id="rId13"/>
    <p:sldLayoutId id="2147484146" r:id="rId14"/>
    <p:sldLayoutId id="2147484147" r:id="rId15"/>
    <p:sldLayoutId id="2147484148" r:id="rId16"/>
    <p:sldLayoutId id="2147484149" r:id="rId17"/>
    <p:sldLayoutId id="2147484150" r:id="rId18"/>
    <p:sldLayoutId id="2147484151" r:id="rId19"/>
    <p:sldLayoutId id="2147484152" r:id="rId20"/>
    <p:sldLayoutId id="2147484153" r:id="rId21"/>
    <p:sldLayoutId id="2147484154" r:id="rId22"/>
    <p:sldLayoutId id="2147484155" r:id="rId23"/>
    <p:sldLayoutId id="2147484156" r:id="rId24"/>
    <p:sldLayoutId id="2147484157" r:id="rId25"/>
    <p:sldLayoutId id="2147484158" r:id="rId26"/>
    <p:sldLayoutId id="2147484159" r:id="rId27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0">
          <a:solidFill>
            <a:srgbClr val="002060"/>
          </a:solidFill>
          <a:latin typeface="Calibri" panose="020F0502020204030204" pitchFamily="34" charset="0"/>
          <a:ea typeface="標楷體" panose="03000509000000000000" pitchFamily="65" charset="-120"/>
          <a:cs typeface="Times New Roman" panose="02020603050405020304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Times New Roman" panose="02020603050405020304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Times New Roman" panose="02020603050405020304" pitchFamily="18" charset="0"/>
        <a:buChar char="»"/>
        <a:defRPr kumimoji="1" sz="20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Times New Roman" panose="02020603050405020304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FFFFF"/>
            </a:gs>
            <a:gs pos="8000">
              <a:srgbClr val="FFFFFF"/>
            </a:gs>
            <a:gs pos="100000">
              <a:srgbClr val="EDF7F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圖片 1"/>
          <p:cNvPicPr>
            <a:picLocks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89" y="115888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16"/>
          <p:cNvSpPr>
            <a:spLocks noChangeArrowheads="1"/>
          </p:cNvSpPr>
          <p:nvPr/>
        </p:nvSpPr>
        <p:spPr bwMode="auto">
          <a:xfrm>
            <a:off x="8532936" y="6621464"/>
            <a:ext cx="5715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fontAlgn="ctr" hangingPunct="1">
              <a:defRPr/>
            </a:pPr>
            <a:fld id="{79E51B4B-B397-4107-8840-39C7E72A889D}" type="slidenum">
              <a:rPr lang="zh-TW" altLang="en-US" sz="1108" smtClean="0">
                <a:solidFill>
                  <a:srgbClr val="FFFFFF"/>
                </a:solidFill>
                <a:latin typeface="Monotype Corsiva" panose="03010101010201010101" pitchFamily="66" charset="0"/>
                <a:ea typeface="微軟正黑體" panose="020B0604030504040204" pitchFamily="34" charset="-120"/>
              </a:rPr>
              <a:pPr algn="r" eaLnBrk="1" fontAlgn="ctr" hangingPunct="1">
                <a:defRPr/>
              </a:pPr>
              <a:t>‹#›</a:t>
            </a:fld>
            <a:endParaRPr lang="en-US" altLang="zh-TW" sz="1108">
              <a:solidFill>
                <a:srgbClr val="FFFFFF"/>
              </a:solidFill>
              <a:latin typeface="Monotype Corsiva" panose="03010101010201010101" pitchFamily="66" charset="0"/>
              <a:ea typeface="微軟正黑體" panose="020B0604030504040204" pitchFamily="34" charset="-120"/>
            </a:endParaRPr>
          </a:p>
        </p:txBody>
      </p:sp>
      <p:sp>
        <p:nvSpPr>
          <p:cNvPr id="21509" name="Rectangle 16"/>
          <p:cNvSpPr>
            <a:spLocks noChangeArrowheads="1"/>
          </p:cNvSpPr>
          <p:nvPr/>
        </p:nvSpPr>
        <p:spPr bwMode="auto">
          <a:xfrm>
            <a:off x="8532936" y="6567488"/>
            <a:ext cx="5715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fontAlgn="ctr" hangingPunct="1">
              <a:defRPr/>
            </a:pPr>
            <a:fld id="{51CC1D39-9C59-4398-BB09-7717575E8A52}" type="slidenum">
              <a:rPr lang="zh-TW" altLang="en-US" sz="1108" b="0" smtClean="0">
                <a:solidFill>
                  <a:srgbClr val="FFFFFF"/>
                </a:solidFill>
                <a:latin typeface="Garamond" panose="02020404030301010803" pitchFamily="18" charset="0"/>
                <a:ea typeface="微軟正黑體" panose="020B0604030504040204" pitchFamily="34" charset="-120"/>
              </a:rPr>
              <a:pPr algn="r" eaLnBrk="1" fontAlgn="ctr" hangingPunct="1">
                <a:defRPr/>
              </a:pPr>
              <a:t>‹#›</a:t>
            </a:fld>
            <a:endParaRPr lang="en-US" altLang="zh-TW" sz="1108" b="0">
              <a:solidFill>
                <a:srgbClr val="FFFFFF"/>
              </a:solidFill>
              <a:latin typeface="Garamond" panose="02020404030301010803" pitchFamily="18" charset="0"/>
              <a:ea typeface="微軟正黑體" panose="020B0604030504040204" pitchFamily="34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 userDrawn="1"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412776"/>
            <a:ext cx="9144000" cy="5445224"/>
          </a:xfrm>
          <a:prstGeom prst="rect">
            <a:avLst/>
          </a:prstGeom>
        </p:spPr>
      </p:pic>
      <p:sp>
        <p:nvSpPr>
          <p:cNvPr id="7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899275" y="65547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3DA0BB7-265A-403C-9275-D587AB510EDC}" type="slidenum">
              <a:rPr kumimoji="0" lang="zh-TW" altLang="en-US" b="0" smtClean="0">
                <a:solidFill>
                  <a:srgbClr val="FFFFFF"/>
                </a:solidFill>
                <a:latin typeface="Arial"/>
                <a:ea typeface="微軟正黑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 b="0" dirty="0">
              <a:solidFill>
                <a:srgbClr val="FFFFFF"/>
              </a:solidFill>
              <a:latin typeface="Arial"/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231675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0" r:id="rId1"/>
    <p:sldLayoutId id="2147484171" r:id="rId2"/>
    <p:sldLayoutId id="2147484172" r:id="rId3"/>
    <p:sldLayoutId id="2147484173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769">
          <a:solidFill>
            <a:srgbClr val="3366FF"/>
          </a:solidFill>
          <a:latin typeface="BiauKai"/>
          <a:ea typeface="BiauKai"/>
          <a:cs typeface="BiauKa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769">
          <a:solidFill>
            <a:srgbClr val="3366FF"/>
          </a:solidFill>
          <a:latin typeface="BiauKai" charset="-120"/>
          <a:ea typeface="BiauKai" charset="-120"/>
          <a:cs typeface="BiauKai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769">
          <a:solidFill>
            <a:srgbClr val="3366FF"/>
          </a:solidFill>
          <a:latin typeface="BiauKai" charset="-120"/>
          <a:ea typeface="BiauKai" charset="-120"/>
          <a:cs typeface="BiauKai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769">
          <a:solidFill>
            <a:srgbClr val="3366FF"/>
          </a:solidFill>
          <a:latin typeface="BiauKai" charset="-120"/>
          <a:ea typeface="BiauKai" charset="-120"/>
          <a:cs typeface="BiauKai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769">
          <a:solidFill>
            <a:srgbClr val="3366FF"/>
          </a:solidFill>
          <a:latin typeface="BiauKai" charset="-120"/>
          <a:ea typeface="BiauKai" charset="-120"/>
          <a:cs typeface="BiauKai"/>
        </a:defRPr>
      </a:lvl5pPr>
      <a:lvl6pPr marL="316531" algn="l" rtl="0" eaLnBrk="1" fontAlgn="base" hangingPunct="1">
        <a:spcBef>
          <a:spcPct val="0"/>
        </a:spcBef>
        <a:spcAft>
          <a:spcPct val="0"/>
        </a:spcAft>
        <a:defRPr kumimoji="1" sz="3231">
          <a:solidFill>
            <a:schemeClr val="tx2"/>
          </a:solidFill>
          <a:latin typeface="Arial" charset="0"/>
          <a:ea typeface="微軟正黑體" pitchFamily="34" charset="-120"/>
        </a:defRPr>
      </a:lvl6pPr>
      <a:lvl7pPr marL="633062" algn="l" rtl="0" eaLnBrk="1" fontAlgn="base" hangingPunct="1">
        <a:spcBef>
          <a:spcPct val="0"/>
        </a:spcBef>
        <a:spcAft>
          <a:spcPct val="0"/>
        </a:spcAft>
        <a:defRPr kumimoji="1" sz="3231">
          <a:solidFill>
            <a:schemeClr val="tx2"/>
          </a:solidFill>
          <a:latin typeface="Arial" charset="0"/>
          <a:ea typeface="微軟正黑體" pitchFamily="34" charset="-120"/>
        </a:defRPr>
      </a:lvl7pPr>
      <a:lvl8pPr marL="949593" algn="l" rtl="0" eaLnBrk="1" fontAlgn="base" hangingPunct="1">
        <a:spcBef>
          <a:spcPct val="0"/>
        </a:spcBef>
        <a:spcAft>
          <a:spcPct val="0"/>
        </a:spcAft>
        <a:defRPr kumimoji="1" sz="3231">
          <a:solidFill>
            <a:schemeClr val="tx2"/>
          </a:solidFill>
          <a:latin typeface="Arial" charset="0"/>
          <a:ea typeface="微軟正黑體" pitchFamily="34" charset="-120"/>
        </a:defRPr>
      </a:lvl8pPr>
      <a:lvl9pPr marL="1266124" algn="l" rtl="0" eaLnBrk="1" fontAlgn="base" hangingPunct="1">
        <a:spcBef>
          <a:spcPct val="0"/>
        </a:spcBef>
        <a:spcAft>
          <a:spcPct val="0"/>
        </a:spcAft>
        <a:defRPr kumimoji="1" sz="3231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237398" indent="-237398" algn="l" rtl="0" eaLnBrk="0" fontAlgn="base" hangingPunct="0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  <a:cs typeface="微軟正黑體"/>
        </a:defRPr>
      </a:lvl1pPr>
      <a:lvl2pPr marL="514363" indent="-197832" algn="l" rtl="0" eaLnBrk="0" fontAlgn="base" hangingPunct="0">
        <a:spcBef>
          <a:spcPct val="20000"/>
        </a:spcBef>
        <a:spcAft>
          <a:spcPct val="0"/>
        </a:spcAft>
        <a:buChar char="–"/>
        <a:defRPr kumimoji="1" sz="1939">
          <a:solidFill>
            <a:schemeClr val="tx1"/>
          </a:solidFill>
          <a:latin typeface="+mn-lt"/>
          <a:ea typeface="+mn-ea"/>
          <a:cs typeface="微軟正黑體"/>
        </a:defRPr>
      </a:lvl2pPr>
      <a:lvl3pPr marL="791327" indent="-158265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  <a:cs typeface="微軟正黑體"/>
        </a:defRPr>
      </a:lvl3pPr>
      <a:lvl4pPr marL="1107858" indent="-158265" algn="l" rtl="0" eaLnBrk="0" fontAlgn="base" hangingPunct="0">
        <a:spcBef>
          <a:spcPct val="20000"/>
        </a:spcBef>
        <a:spcAft>
          <a:spcPct val="0"/>
        </a:spcAft>
        <a:buChar char="–"/>
        <a:defRPr kumimoji="1" sz="1385">
          <a:solidFill>
            <a:schemeClr val="tx1"/>
          </a:solidFill>
          <a:latin typeface="+mn-lt"/>
          <a:ea typeface="+mn-ea"/>
          <a:cs typeface="微軟正黑體"/>
        </a:defRPr>
      </a:lvl4pPr>
      <a:lvl5pPr marL="1424389" indent="-158265" algn="l" rtl="0" eaLnBrk="0" fontAlgn="base" hangingPunct="0">
        <a:spcBef>
          <a:spcPct val="20000"/>
        </a:spcBef>
        <a:spcAft>
          <a:spcPct val="0"/>
        </a:spcAft>
        <a:buChar char="»"/>
        <a:defRPr kumimoji="1" sz="1385">
          <a:solidFill>
            <a:schemeClr val="tx1"/>
          </a:solidFill>
          <a:latin typeface="+mn-lt"/>
          <a:ea typeface="+mn-ea"/>
          <a:cs typeface="微軟正黑體"/>
        </a:defRPr>
      </a:lvl5pPr>
      <a:lvl6pPr marL="1740920" indent="-158265" algn="l" rtl="0" eaLnBrk="1" fontAlgn="base" hangingPunct="1">
        <a:spcBef>
          <a:spcPct val="20000"/>
        </a:spcBef>
        <a:spcAft>
          <a:spcPct val="0"/>
        </a:spcAft>
        <a:buChar char="»"/>
        <a:defRPr kumimoji="1" sz="1385">
          <a:solidFill>
            <a:schemeClr val="tx1"/>
          </a:solidFill>
          <a:latin typeface="+mn-lt"/>
          <a:ea typeface="+mn-ea"/>
        </a:defRPr>
      </a:lvl6pPr>
      <a:lvl7pPr marL="2057451" indent="-158265" algn="l" rtl="0" eaLnBrk="1" fontAlgn="base" hangingPunct="1">
        <a:spcBef>
          <a:spcPct val="20000"/>
        </a:spcBef>
        <a:spcAft>
          <a:spcPct val="0"/>
        </a:spcAft>
        <a:buChar char="»"/>
        <a:defRPr kumimoji="1" sz="1385">
          <a:solidFill>
            <a:schemeClr val="tx1"/>
          </a:solidFill>
          <a:latin typeface="+mn-lt"/>
          <a:ea typeface="+mn-ea"/>
        </a:defRPr>
      </a:lvl7pPr>
      <a:lvl8pPr marL="2373982" indent="-158265" algn="l" rtl="0" eaLnBrk="1" fontAlgn="base" hangingPunct="1">
        <a:spcBef>
          <a:spcPct val="20000"/>
        </a:spcBef>
        <a:spcAft>
          <a:spcPct val="0"/>
        </a:spcAft>
        <a:buChar char="»"/>
        <a:defRPr kumimoji="1" sz="1385">
          <a:solidFill>
            <a:schemeClr val="tx1"/>
          </a:solidFill>
          <a:latin typeface="+mn-lt"/>
          <a:ea typeface="+mn-ea"/>
        </a:defRPr>
      </a:lvl8pPr>
      <a:lvl9pPr marL="2690513" indent="-158265" algn="l" rtl="0" eaLnBrk="1" fontAlgn="base" hangingPunct="1">
        <a:spcBef>
          <a:spcPct val="20000"/>
        </a:spcBef>
        <a:spcAft>
          <a:spcPct val="0"/>
        </a:spcAft>
        <a:buChar char="»"/>
        <a:defRPr kumimoji="1" sz="138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1pPr>
      <a:lvl2pPr marL="316531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2pPr>
      <a:lvl3pPr marL="633062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3pPr>
      <a:lvl4pPr marL="949593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4pPr>
      <a:lvl5pPr marL="1266124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5pPr>
      <a:lvl6pPr marL="1582655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6pPr>
      <a:lvl7pPr marL="1899186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7pPr>
      <a:lvl8pPr marL="2215717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8pPr>
      <a:lvl9pPr marL="2532248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FFFFF"/>
            </a:gs>
            <a:gs pos="8000">
              <a:srgbClr val="FFFFFF"/>
            </a:gs>
            <a:gs pos="100000">
              <a:srgbClr val="EDF7F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圖片 1"/>
          <p:cNvPicPr>
            <a:picLocks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89" y="115888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16"/>
          <p:cNvSpPr>
            <a:spLocks noChangeArrowheads="1"/>
          </p:cNvSpPr>
          <p:nvPr/>
        </p:nvSpPr>
        <p:spPr bwMode="auto">
          <a:xfrm>
            <a:off x="8532936" y="6621468"/>
            <a:ext cx="5715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defTabSz="914400" fontAlgn="ctr">
              <a:spcBef>
                <a:spcPct val="0"/>
              </a:spcBef>
              <a:spcAft>
                <a:spcPct val="0"/>
              </a:spcAft>
              <a:defRPr/>
            </a:pPr>
            <a:fld id="{79E51B4B-B397-4107-8840-39C7E72A889D}" type="slidenum">
              <a:rPr lang="zh-TW" altLang="en-US" sz="1108" b="1" smtClean="0">
                <a:solidFill>
                  <a:srgbClr val="FFFFFF"/>
                </a:solidFill>
                <a:latin typeface="Monotype Corsiva" panose="03010101010201010101" pitchFamily="66" charset="0"/>
                <a:ea typeface="微軟正黑體" panose="020B0604030504040204" pitchFamily="34" charset="-120"/>
              </a:rPr>
              <a:pPr algn="r" defTabSz="914400" fontAlgn="ctr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 sz="1108" b="1">
              <a:solidFill>
                <a:srgbClr val="FFFFFF"/>
              </a:solidFill>
              <a:latin typeface="Monotype Corsiva" panose="03010101010201010101" pitchFamily="66" charset="0"/>
              <a:ea typeface="微軟正黑體" panose="020B0604030504040204" pitchFamily="34" charset="-120"/>
            </a:endParaRPr>
          </a:p>
        </p:txBody>
      </p:sp>
      <p:sp>
        <p:nvSpPr>
          <p:cNvPr id="21509" name="Rectangle 16"/>
          <p:cNvSpPr>
            <a:spLocks noChangeArrowheads="1"/>
          </p:cNvSpPr>
          <p:nvPr/>
        </p:nvSpPr>
        <p:spPr bwMode="auto">
          <a:xfrm>
            <a:off x="8532936" y="6567488"/>
            <a:ext cx="5715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defTabSz="914400" fontAlgn="ctr">
              <a:spcBef>
                <a:spcPct val="0"/>
              </a:spcBef>
              <a:spcAft>
                <a:spcPct val="0"/>
              </a:spcAft>
              <a:defRPr/>
            </a:pPr>
            <a:fld id="{51CC1D39-9C59-4398-BB09-7717575E8A52}" type="slidenum">
              <a:rPr lang="zh-TW" altLang="en-US" sz="1108" smtClean="0">
                <a:solidFill>
                  <a:srgbClr val="FFFFFF"/>
                </a:solidFill>
                <a:latin typeface="Garamond" panose="02020404030301010803" pitchFamily="18" charset="0"/>
                <a:ea typeface="微軟正黑體" panose="020B0604030504040204" pitchFamily="34" charset="-120"/>
              </a:rPr>
              <a:pPr algn="r" defTabSz="914400" fontAlgn="ctr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 sz="1108">
              <a:solidFill>
                <a:srgbClr val="FFFFFF"/>
              </a:solidFill>
              <a:latin typeface="Garamond" panose="02020404030301010803" pitchFamily="18" charset="0"/>
              <a:ea typeface="微軟正黑體" panose="020B0604030504040204" pitchFamily="34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412776"/>
            <a:ext cx="9144000" cy="5445224"/>
          </a:xfrm>
          <a:prstGeom prst="rect">
            <a:avLst/>
          </a:prstGeom>
        </p:spPr>
      </p:pic>
      <p:sp>
        <p:nvSpPr>
          <p:cNvPr id="7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899275" y="655479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defTabSz="914400"/>
            <a:fld id="{73DA0BB7-265A-403C-9275-D587AB510EDC}" type="slidenum">
              <a:rPr lang="zh-TW" altLang="en-US" smtClean="0">
                <a:solidFill>
                  <a:srgbClr val="FFFFFF"/>
                </a:solidFill>
              </a:rPr>
              <a:pPr defTabSz="914400"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0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5" r:id="rId1"/>
    <p:sldLayoutId id="2147484177" r:id="rId2"/>
    <p:sldLayoutId id="2147484180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769">
          <a:solidFill>
            <a:srgbClr val="3366FF"/>
          </a:solidFill>
          <a:latin typeface="BiauKai"/>
          <a:ea typeface="BiauKai"/>
          <a:cs typeface="BiauKa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769">
          <a:solidFill>
            <a:srgbClr val="3366FF"/>
          </a:solidFill>
          <a:latin typeface="BiauKai" charset="-120"/>
          <a:ea typeface="BiauKai" charset="-120"/>
          <a:cs typeface="BiauKai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769">
          <a:solidFill>
            <a:srgbClr val="3366FF"/>
          </a:solidFill>
          <a:latin typeface="BiauKai" charset="-120"/>
          <a:ea typeface="BiauKai" charset="-120"/>
          <a:cs typeface="BiauKai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769">
          <a:solidFill>
            <a:srgbClr val="3366FF"/>
          </a:solidFill>
          <a:latin typeface="BiauKai" charset="-120"/>
          <a:ea typeface="BiauKai" charset="-120"/>
          <a:cs typeface="BiauKai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769">
          <a:solidFill>
            <a:srgbClr val="3366FF"/>
          </a:solidFill>
          <a:latin typeface="BiauKai" charset="-120"/>
          <a:ea typeface="BiauKai" charset="-120"/>
          <a:cs typeface="BiauKai"/>
        </a:defRPr>
      </a:lvl5pPr>
      <a:lvl6pPr marL="316531" algn="l" rtl="0" eaLnBrk="1" fontAlgn="base" hangingPunct="1">
        <a:spcBef>
          <a:spcPct val="0"/>
        </a:spcBef>
        <a:spcAft>
          <a:spcPct val="0"/>
        </a:spcAft>
        <a:defRPr kumimoji="1" sz="3231">
          <a:solidFill>
            <a:schemeClr val="tx2"/>
          </a:solidFill>
          <a:latin typeface="Arial" charset="0"/>
          <a:ea typeface="微軟正黑體" pitchFamily="34" charset="-120"/>
        </a:defRPr>
      </a:lvl6pPr>
      <a:lvl7pPr marL="633062" algn="l" rtl="0" eaLnBrk="1" fontAlgn="base" hangingPunct="1">
        <a:spcBef>
          <a:spcPct val="0"/>
        </a:spcBef>
        <a:spcAft>
          <a:spcPct val="0"/>
        </a:spcAft>
        <a:defRPr kumimoji="1" sz="3231">
          <a:solidFill>
            <a:schemeClr val="tx2"/>
          </a:solidFill>
          <a:latin typeface="Arial" charset="0"/>
          <a:ea typeface="微軟正黑體" pitchFamily="34" charset="-120"/>
        </a:defRPr>
      </a:lvl7pPr>
      <a:lvl8pPr marL="949593" algn="l" rtl="0" eaLnBrk="1" fontAlgn="base" hangingPunct="1">
        <a:spcBef>
          <a:spcPct val="0"/>
        </a:spcBef>
        <a:spcAft>
          <a:spcPct val="0"/>
        </a:spcAft>
        <a:defRPr kumimoji="1" sz="3231">
          <a:solidFill>
            <a:schemeClr val="tx2"/>
          </a:solidFill>
          <a:latin typeface="Arial" charset="0"/>
          <a:ea typeface="微軟正黑體" pitchFamily="34" charset="-120"/>
        </a:defRPr>
      </a:lvl8pPr>
      <a:lvl9pPr marL="1266124" algn="l" rtl="0" eaLnBrk="1" fontAlgn="base" hangingPunct="1">
        <a:spcBef>
          <a:spcPct val="0"/>
        </a:spcBef>
        <a:spcAft>
          <a:spcPct val="0"/>
        </a:spcAft>
        <a:defRPr kumimoji="1" sz="3231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237398" indent="-237398" algn="l" rtl="0" eaLnBrk="0" fontAlgn="base" hangingPunct="0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  <a:cs typeface="微軟正黑體"/>
        </a:defRPr>
      </a:lvl1pPr>
      <a:lvl2pPr marL="514363" indent="-197832" algn="l" rtl="0" eaLnBrk="0" fontAlgn="base" hangingPunct="0">
        <a:spcBef>
          <a:spcPct val="20000"/>
        </a:spcBef>
        <a:spcAft>
          <a:spcPct val="0"/>
        </a:spcAft>
        <a:buChar char="–"/>
        <a:defRPr kumimoji="1" sz="1939">
          <a:solidFill>
            <a:schemeClr val="tx1"/>
          </a:solidFill>
          <a:latin typeface="+mn-lt"/>
          <a:ea typeface="+mn-ea"/>
          <a:cs typeface="微軟正黑體"/>
        </a:defRPr>
      </a:lvl2pPr>
      <a:lvl3pPr marL="791327" indent="-158265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  <a:cs typeface="微軟正黑體"/>
        </a:defRPr>
      </a:lvl3pPr>
      <a:lvl4pPr marL="1107858" indent="-158265" algn="l" rtl="0" eaLnBrk="0" fontAlgn="base" hangingPunct="0">
        <a:spcBef>
          <a:spcPct val="20000"/>
        </a:spcBef>
        <a:spcAft>
          <a:spcPct val="0"/>
        </a:spcAft>
        <a:buChar char="–"/>
        <a:defRPr kumimoji="1" sz="1385">
          <a:solidFill>
            <a:schemeClr val="tx1"/>
          </a:solidFill>
          <a:latin typeface="+mn-lt"/>
          <a:ea typeface="+mn-ea"/>
          <a:cs typeface="微軟正黑體"/>
        </a:defRPr>
      </a:lvl4pPr>
      <a:lvl5pPr marL="1424389" indent="-158265" algn="l" rtl="0" eaLnBrk="0" fontAlgn="base" hangingPunct="0">
        <a:spcBef>
          <a:spcPct val="20000"/>
        </a:spcBef>
        <a:spcAft>
          <a:spcPct val="0"/>
        </a:spcAft>
        <a:buChar char="»"/>
        <a:defRPr kumimoji="1" sz="1385">
          <a:solidFill>
            <a:schemeClr val="tx1"/>
          </a:solidFill>
          <a:latin typeface="+mn-lt"/>
          <a:ea typeface="+mn-ea"/>
          <a:cs typeface="微軟正黑體"/>
        </a:defRPr>
      </a:lvl5pPr>
      <a:lvl6pPr marL="1740920" indent="-158265" algn="l" rtl="0" eaLnBrk="1" fontAlgn="base" hangingPunct="1">
        <a:spcBef>
          <a:spcPct val="20000"/>
        </a:spcBef>
        <a:spcAft>
          <a:spcPct val="0"/>
        </a:spcAft>
        <a:buChar char="»"/>
        <a:defRPr kumimoji="1" sz="1385">
          <a:solidFill>
            <a:schemeClr val="tx1"/>
          </a:solidFill>
          <a:latin typeface="+mn-lt"/>
          <a:ea typeface="+mn-ea"/>
        </a:defRPr>
      </a:lvl6pPr>
      <a:lvl7pPr marL="2057451" indent="-158265" algn="l" rtl="0" eaLnBrk="1" fontAlgn="base" hangingPunct="1">
        <a:spcBef>
          <a:spcPct val="20000"/>
        </a:spcBef>
        <a:spcAft>
          <a:spcPct val="0"/>
        </a:spcAft>
        <a:buChar char="»"/>
        <a:defRPr kumimoji="1" sz="1385">
          <a:solidFill>
            <a:schemeClr val="tx1"/>
          </a:solidFill>
          <a:latin typeface="+mn-lt"/>
          <a:ea typeface="+mn-ea"/>
        </a:defRPr>
      </a:lvl7pPr>
      <a:lvl8pPr marL="2373982" indent="-158265" algn="l" rtl="0" eaLnBrk="1" fontAlgn="base" hangingPunct="1">
        <a:spcBef>
          <a:spcPct val="20000"/>
        </a:spcBef>
        <a:spcAft>
          <a:spcPct val="0"/>
        </a:spcAft>
        <a:buChar char="»"/>
        <a:defRPr kumimoji="1" sz="1385">
          <a:solidFill>
            <a:schemeClr val="tx1"/>
          </a:solidFill>
          <a:latin typeface="+mn-lt"/>
          <a:ea typeface="+mn-ea"/>
        </a:defRPr>
      </a:lvl8pPr>
      <a:lvl9pPr marL="2690513" indent="-158265" algn="l" rtl="0" eaLnBrk="1" fontAlgn="base" hangingPunct="1">
        <a:spcBef>
          <a:spcPct val="20000"/>
        </a:spcBef>
        <a:spcAft>
          <a:spcPct val="0"/>
        </a:spcAft>
        <a:buChar char="»"/>
        <a:defRPr kumimoji="1" sz="138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1pPr>
      <a:lvl2pPr marL="316531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2pPr>
      <a:lvl3pPr marL="633062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3pPr>
      <a:lvl4pPr marL="949593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4pPr>
      <a:lvl5pPr marL="1266124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5pPr>
      <a:lvl6pPr marL="1582655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6pPr>
      <a:lvl7pPr marL="1899186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7pPr>
      <a:lvl8pPr marL="2215717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8pPr>
      <a:lvl9pPr marL="2532248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FFFFF"/>
            </a:gs>
            <a:gs pos="8000">
              <a:srgbClr val="FFFFFF"/>
            </a:gs>
            <a:gs pos="100000">
              <a:srgbClr val="EDF7F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圖片 1"/>
          <p:cNvPicPr>
            <a:picLocks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89" y="115888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16"/>
          <p:cNvSpPr>
            <a:spLocks noChangeArrowheads="1"/>
          </p:cNvSpPr>
          <p:nvPr/>
        </p:nvSpPr>
        <p:spPr bwMode="auto">
          <a:xfrm>
            <a:off x="8532936" y="6621468"/>
            <a:ext cx="5715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fontAlgn="ctr" hangingPunct="1">
              <a:defRPr/>
            </a:pPr>
            <a:fld id="{79E51B4B-B397-4107-8840-39C7E72A889D}" type="slidenum">
              <a:rPr lang="zh-TW" altLang="en-US" sz="1108" smtClean="0">
                <a:solidFill>
                  <a:srgbClr val="FFFFFF"/>
                </a:solidFill>
                <a:latin typeface="Monotype Corsiva" panose="03010101010201010101" pitchFamily="66" charset="0"/>
                <a:ea typeface="微軟正黑體" panose="020B0604030504040204" pitchFamily="34" charset="-120"/>
              </a:rPr>
              <a:pPr algn="r" eaLnBrk="1" fontAlgn="ctr" hangingPunct="1">
                <a:defRPr/>
              </a:pPr>
              <a:t>‹#›</a:t>
            </a:fld>
            <a:endParaRPr lang="en-US" altLang="zh-TW" sz="1108">
              <a:solidFill>
                <a:srgbClr val="FFFFFF"/>
              </a:solidFill>
              <a:latin typeface="Monotype Corsiva" panose="03010101010201010101" pitchFamily="66" charset="0"/>
              <a:ea typeface="微軟正黑體" panose="020B0604030504040204" pitchFamily="34" charset="-120"/>
            </a:endParaRPr>
          </a:p>
        </p:txBody>
      </p:sp>
      <p:sp>
        <p:nvSpPr>
          <p:cNvPr id="21509" name="Rectangle 16"/>
          <p:cNvSpPr>
            <a:spLocks noChangeArrowheads="1"/>
          </p:cNvSpPr>
          <p:nvPr/>
        </p:nvSpPr>
        <p:spPr bwMode="auto">
          <a:xfrm>
            <a:off x="8532936" y="6567488"/>
            <a:ext cx="5715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fontAlgn="ctr" hangingPunct="1">
              <a:defRPr/>
            </a:pPr>
            <a:fld id="{51CC1D39-9C59-4398-BB09-7717575E8A52}" type="slidenum">
              <a:rPr lang="zh-TW" altLang="en-US" sz="1108" b="0" smtClean="0">
                <a:solidFill>
                  <a:srgbClr val="FFFFFF"/>
                </a:solidFill>
                <a:latin typeface="Garamond" panose="02020404030301010803" pitchFamily="18" charset="0"/>
                <a:ea typeface="微軟正黑體" panose="020B0604030504040204" pitchFamily="34" charset="-120"/>
              </a:rPr>
              <a:pPr algn="r" eaLnBrk="1" fontAlgn="ctr" hangingPunct="1">
                <a:defRPr/>
              </a:pPr>
              <a:t>‹#›</a:t>
            </a:fld>
            <a:endParaRPr lang="en-US" altLang="zh-TW" sz="1108" b="0">
              <a:solidFill>
                <a:srgbClr val="FFFFFF"/>
              </a:solidFill>
              <a:latin typeface="Garamond" panose="02020404030301010803" pitchFamily="18" charset="0"/>
              <a:ea typeface="微軟正黑體" panose="020B0604030504040204" pitchFamily="34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412776"/>
            <a:ext cx="9144000" cy="5445224"/>
          </a:xfrm>
          <a:prstGeom prst="rect">
            <a:avLst/>
          </a:prstGeom>
        </p:spPr>
      </p:pic>
      <p:sp>
        <p:nvSpPr>
          <p:cNvPr id="7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899275" y="655479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3DA0BB7-265A-403C-9275-D587AB510EDC}" type="slidenum">
              <a:rPr kumimoji="0" lang="zh-TW" altLang="en-US" b="0" smtClean="0">
                <a:solidFill>
                  <a:srgbClr val="FFFFFF"/>
                </a:solidFill>
                <a:latin typeface="Arial"/>
                <a:ea typeface="微軟正黑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 b="0" dirty="0">
              <a:solidFill>
                <a:srgbClr val="FFFFFF"/>
              </a:solidFill>
              <a:latin typeface="Arial"/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83199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3" r:id="rId1"/>
    <p:sldLayoutId id="2147484184" r:id="rId2"/>
    <p:sldLayoutId id="2147484186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769">
          <a:solidFill>
            <a:srgbClr val="3366FF"/>
          </a:solidFill>
          <a:latin typeface="BiauKai"/>
          <a:ea typeface="BiauKai"/>
          <a:cs typeface="BiauKa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769">
          <a:solidFill>
            <a:srgbClr val="3366FF"/>
          </a:solidFill>
          <a:latin typeface="BiauKai" charset="-120"/>
          <a:ea typeface="BiauKai" charset="-120"/>
          <a:cs typeface="BiauKai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769">
          <a:solidFill>
            <a:srgbClr val="3366FF"/>
          </a:solidFill>
          <a:latin typeface="BiauKai" charset="-120"/>
          <a:ea typeface="BiauKai" charset="-120"/>
          <a:cs typeface="BiauKai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769">
          <a:solidFill>
            <a:srgbClr val="3366FF"/>
          </a:solidFill>
          <a:latin typeface="BiauKai" charset="-120"/>
          <a:ea typeface="BiauKai" charset="-120"/>
          <a:cs typeface="BiauKai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769">
          <a:solidFill>
            <a:srgbClr val="3366FF"/>
          </a:solidFill>
          <a:latin typeface="BiauKai" charset="-120"/>
          <a:ea typeface="BiauKai" charset="-120"/>
          <a:cs typeface="BiauKai"/>
        </a:defRPr>
      </a:lvl5pPr>
      <a:lvl6pPr marL="316531" algn="l" rtl="0" eaLnBrk="1" fontAlgn="base" hangingPunct="1">
        <a:spcBef>
          <a:spcPct val="0"/>
        </a:spcBef>
        <a:spcAft>
          <a:spcPct val="0"/>
        </a:spcAft>
        <a:defRPr kumimoji="1" sz="3231">
          <a:solidFill>
            <a:schemeClr val="tx2"/>
          </a:solidFill>
          <a:latin typeface="Arial" charset="0"/>
          <a:ea typeface="微軟正黑體" pitchFamily="34" charset="-120"/>
        </a:defRPr>
      </a:lvl6pPr>
      <a:lvl7pPr marL="633062" algn="l" rtl="0" eaLnBrk="1" fontAlgn="base" hangingPunct="1">
        <a:spcBef>
          <a:spcPct val="0"/>
        </a:spcBef>
        <a:spcAft>
          <a:spcPct val="0"/>
        </a:spcAft>
        <a:defRPr kumimoji="1" sz="3231">
          <a:solidFill>
            <a:schemeClr val="tx2"/>
          </a:solidFill>
          <a:latin typeface="Arial" charset="0"/>
          <a:ea typeface="微軟正黑體" pitchFamily="34" charset="-120"/>
        </a:defRPr>
      </a:lvl7pPr>
      <a:lvl8pPr marL="949593" algn="l" rtl="0" eaLnBrk="1" fontAlgn="base" hangingPunct="1">
        <a:spcBef>
          <a:spcPct val="0"/>
        </a:spcBef>
        <a:spcAft>
          <a:spcPct val="0"/>
        </a:spcAft>
        <a:defRPr kumimoji="1" sz="3231">
          <a:solidFill>
            <a:schemeClr val="tx2"/>
          </a:solidFill>
          <a:latin typeface="Arial" charset="0"/>
          <a:ea typeface="微軟正黑體" pitchFamily="34" charset="-120"/>
        </a:defRPr>
      </a:lvl8pPr>
      <a:lvl9pPr marL="1266124" algn="l" rtl="0" eaLnBrk="1" fontAlgn="base" hangingPunct="1">
        <a:spcBef>
          <a:spcPct val="0"/>
        </a:spcBef>
        <a:spcAft>
          <a:spcPct val="0"/>
        </a:spcAft>
        <a:defRPr kumimoji="1" sz="3231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237398" indent="-237398" algn="l" rtl="0" eaLnBrk="0" fontAlgn="base" hangingPunct="0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  <a:cs typeface="微軟正黑體"/>
        </a:defRPr>
      </a:lvl1pPr>
      <a:lvl2pPr marL="514363" indent="-197832" algn="l" rtl="0" eaLnBrk="0" fontAlgn="base" hangingPunct="0">
        <a:spcBef>
          <a:spcPct val="20000"/>
        </a:spcBef>
        <a:spcAft>
          <a:spcPct val="0"/>
        </a:spcAft>
        <a:buChar char="–"/>
        <a:defRPr kumimoji="1" sz="1939">
          <a:solidFill>
            <a:schemeClr val="tx1"/>
          </a:solidFill>
          <a:latin typeface="+mn-lt"/>
          <a:ea typeface="+mn-ea"/>
          <a:cs typeface="微軟正黑體"/>
        </a:defRPr>
      </a:lvl2pPr>
      <a:lvl3pPr marL="791327" indent="-158265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  <a:cs typeface="微軟正黑體"/>
        </a:defRPr>
      </a:lvl3pPr>
      <a:lvl4pPr marL="1107858" indent="-158265" algn="l" rtl="0" eaLnBrk="0" fontAlgn="base" hangingPunct="0">
        <a:spcBef>
          <a:spcPct val="20000"/>
        </a:spcBef>
        <a:spcAft>
          <a:spcPct val="0"/>
        </a:spcAft>
        <a:buChar char="–"/>
        <a:defRPr kumimoji="1" sz="1385">
          <a:solidFill>
            <a:schemeClr val="tx1"/>
          </a:solidFill>
          <a:latin typeface="+mn-lt"/>
          <a:ea typeface="+mn-ea"/>
          <a:cs typeface="微軟正黑體"/>
        </a:defRPr>
      </a:lvl4pPr>
      <a:lvl5pPr marL="1424389" indent="-158265" algn="l" rtl="0" eaLnBrk="0" fontAlgn="base" hangingPunct="0">
        <a:spcBef>
          <a:spcPct val="20000"/>
        </a:spcBef>
        <a:spcAft>
          <a:spcPct val="0"/>
        </a:spcAft>
        <a:buChar char="»"/>
        <a:defRPr kumimoji="1" sz="1385">
          <a:solidFill>
            <a:schemeClr val="tx1"/>
          </a:solidFill>
          <a:latin typeface="+mn-lt"/>
          <a:ea typeface="+mn-ea"/>
          <a:cs typeface="微軟正黑體"/>
        </a:defRPr>
      </a:lvl5pPr>
      <a:lvl6pPr marL="1740920" indent="-158265" algn="l" rtl="0" eaLnBrk="1" fontAlgn="base" hangingPunct="1">
        <a:spcBef>
          <a:spcPct val="20000"/>
        </a:spcBef>
        <a:spcAft>
          <a:spcPct val="0"/>
        </a:spcAft>
        <a:buChar char="»"/>
        <a:defRPr kumimoji="1" sz="1385">
          <a:solidFill>
            <a:schemeClr val="tx1"/>
          </a:solidFill>
          <a:latin typeface="+mn-lt"/>
          <a:ea typeface="+mn-ea"/>
        </a:defRPr>
      </a:lvl6pPr>
      <a:lvl7pPr marL="2057451" indent="-158265" algn="l" rtl="0" eaLnBrk="1" fontAlgn="base" hangingPunct="1">
        <a:spcBef>
          <a:spcPct val="20000"/>
        </a:spcBef>
        <a:spcAft>
          <a:spcPct val="0"/>
        </a:spcAft>
        <a:buChar char="»"/>
        <a:defRPr kumimoji="1" sz="1385">
          <a:solidFill>
            <a:schemeClr val="tx1"/>
          </a:solidFill>
          <a:latin typeface="+mn-lt"/>
          <a:ea typeface="+mn-ea"/>
        </a:defRPr>
      </a:lvl7pPr>
      <a:lvl8pPr marL="2373982" indent="-158265" algn="l" rtl="0" eaLnBrk="1" fontAlgn="base" hangingPunct="1">
        <a:spcBef>
          <a:spcPct val="20000"/>
        </a:spcBef>
        <a:spcAft>
          <a:spcPct val="0"/>
        </a:spcAft>
        <a:buChar char="»"/>
        <a:defRPr kumimoji="1" sz="1385">
          <a:solidFill>
            <a:schemeClr val="tx1"/>
          </a:solidFill>
          <a:latin typeface="+mn-lt"/>
          <a:ea typeface="+mn-ea"/>
        </a:defRPr>
      </a:lvl8pPr>
      <a:lvl9pPr marL="2690513" indent="-158265" algn="l" rtl="0" eaLnBrk="1" fontAlgn="base" hangingPunct="1">
        <a:spcBef>
          <a:spcPct val="20000"/>
        </a:spcBef>
        <a:spcAft>
          <a:spcPct val="0"/>
        </a:spcAft>
        <a:buChar char="»"/>
        <a:defRPr kumimoji="1" sz="138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1pPr>
      <a:lvl2pPr marL="316531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2pPr>
      <a:lvl3pPr marL="633062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3pPr>
      <a:lvl4pPr marL="949593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4pPr>
      <a:lvl5pPr marL="1266124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5pPr>
      <a:lvl6pPr marL="1582655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6pPr>
      <a:lvl7pPr marL="1899186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7pPr>
      <a:lvl8pPr marL="2215717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8pPr>
      <a:lvl9pPr marL="2532248" algn="l" defTabSz="633062" rtl="0" eaLnBrk="1" latinLnBrk="0" hangingPunct="1">
        <a:defRPr sz="12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0"/>
            <a:ext cx="8369300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39863"/>
            <a:ext cx="8364538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541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9230" y="16182"/>
            <a:ext cx="618825" cy="281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3" descr="itri_CEL_C"/>
          <p:cNvPicPr>
            <a:picLocks noChangeAspect="1" noChangeArrowheads="1"/>
          </p:cNvPicPr>
          <p:nvPr userDrawn="1"/>
        </p:nvPicPr>
        <p:blipFill>
          <a:blip r:embed="rId2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6" y="24280"/>
            <a:ext cx="1435823" cy="332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35114" y="6619875"/>
            <a:ext cx="1482617" cy="238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>
            <a:lvl1pPr algn="l" eaLnBrk="1" hangingPunct="1">
              <a:defRPr sz="120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軟正黑體"/>
              <a:cs typeface="+mn-cs"/>
            </a:endParaRPr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2500" y="6619875"/>
            <a:ext cx="571500" cy="238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71FFAD-F905-4792-971B-681FA4F61CA8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軟正黑體" panose="020B0604030504040204" pitchFamily="34" charset="-120"/>
                <a:cs typeface="+mn-cs"/>
              </a:rPr>
              <a:pPr marL="0" marR="0" lvl="0" indent="0" algn="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4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t>工業技術研究院機密資料 禁止複製、轉載、外流 </a:t>
            </a:r>
            <a:r>
              <a:rPr kumimoji="1" lang="en-US" altLang="zh-TW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240079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8" r:id="rId1"/>
    <p:sldLayoutId id="2147484189" r:id="rId2"/>
    <p:sldLayoutId id="2147484190" r:id="rId3"/>
    <p:sldLayoutId id="2147484191" r:id="rId4"/>
    <p:sldLayoutId id="2147484192" r:id="rId5"/>
    <p:sldLayoutId id="2147484193" r:id="rId6"/>
    <p:sldLayoutId id="2147484194" r:id="rId7"/>
    <p:sldLayoutId id="2147484195" r:id="rId8"/>
    <p:sldLayoutId id="2147484196" r:id="rId9"/>
    <p:sldLayoutId id="2147484197" r:id="rId10"/>
    <p:sldLayoutId id="2147484198" r:id="rId11"/>
    <p:sldLayoutId id="2147484199" r:id="rId12"/>
    <p:sldLayoutId id="2147484200" r:id="rId13"/>
    <p:sldLayoutId id="2147484201" r:id="rId14"/>
    <p:sldLayoutId id="2147484202" r:id="rId15"/>
    <p:sldLayoutId id="2147484204" r:id="rId16"/>
    <p:sldLayoutId id="2147484205" r:id="rId17"/>
    <p:sldLayoutId id="2147484206" r:id="rId18"/>
    <p:sldLayoutId id="2147484207" r:id="rId19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buFontTx/>
        <a:buNone/>
        <a:defRPr kumimoji="1" lang="zh-TW" altLang="en-US" sz="3600" kern="1200" dirty="0" smtClean="0">
          <a:solidFill>
            <a:srgbClr val="00B2B3"/>
          </a:solidFill>
          <a:latin typeface="Arial" panose="020B0604020202020204" pitchFamily="34" charset="0"/>
          <a:ea typeface="微軟正黑體" panose="020B0604030504040204" pitchFamily="34" charset="-120"/>
          <a:cs typeface="+mn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3608" y="2060848"/>
            <a:ext cx="6963508" cy="172818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en-US" altLang="zh-TW" sz="44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U</a:t>
            </a:r>
            <a:r>
              <a:rPr lang="zh-TW" altLang="zh-TW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組</a:t>
            </a:r>
            <a:r>
              <a:rPr lang="zh-TW" alt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核心業務報告</a:t>
            </a:r>
            <a:br>
              <a:rPr lang="zh-TW" alt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</a:br>
            <a:r>
              <a:rPr lang="en-US" altLang="zh-TW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(112</a:t>
            </a:r>
            <a:r>
              <a:rPr lang="zh-TW" alt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年</a:t>
            </a:r>
            <a:r>
              <a:rPr lang="en-US" altLang="zh-TW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11</a:t>
            </a:r>
            <a:r>
              <a:rPr lang="zh-TW" alt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月份</a:t>
            </a:r>
            <a:r>
              <a:rPr lang="en-US" altLang="zh-TW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)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3714883" y="5157192"/>
            <a:ext cx="1620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112.11.29</a:t>
            </a:r>
          </a:p>
        </p:txBody>
      </p:sp>
    </p:spTree>
    <p:extLst>
      <p:ext uri="{BB962C8B-B14F-4D97-AF65-F5344CB8AC3E}">
        <p14:creationId xmlns:p14="http://schemas.microsoft.com/office/powerpoint/2010/main" val="66854178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標題 3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/>
          <a:lstStyle/>
          <a:p>
            <a:pPr eaLnBrk="1" hangingPunct="1"/>
            <a:r>
              <a:rPr lang="zh-TW" altLang="en-US" sz="4000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綱   要</a:t>
            </a:r>
          </a:p>
        </p:txBody>
      </p:sp>
      <p:sp>
        <p:nvSpPr>
          <p:cNvPr id="116739" name="內容版面配置區 4"/>
          <p:cNvSpPr>
            <a:spLocks noGrp="1"/>
          </p:cNvSpPr>
          <p:nvPr>
            <p:ph idx="1"/>
          </p:nvPr>
        </p:nvSpPr>
        <p:spPr>
          <a:xfrm>
            <a:off x="1403648" y="2204864"/>
            <a:ext cx="6696744" cy="2088232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組業務能見度</a:t>
            </a:r>
            <a:endParaRPr lang="en-US" altLang="zh-TW" sz="3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3200" dirty="0">
                <a:solidFill>
                  <a:srgbClr val="87CEF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重大效益推動進度</a:t>
            </a:r>
            <a:r>
              <a:rPr lang="en-US" altLang="zh-TW" sz="3200" dirty="0">
                <a:solidFill>
                  <a:srgbClr val="87CEF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dirty="0">
                <a:solidFill>
                  <a:srgbClr val="87CEF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中心重大效益績效指標提報案例</a:t>
            </a:r>
            <a:r>
              <a:rPr lang="en-US" altLang="zh-TW" sz="3200" dirty="0">
                <a:solidFill>
                  <a:srgbClr val="87CEF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0" lang="en-US" altLang="zh-TW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endParaRPr lang="en-US" altLang="zh-TW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kumimoji="0" lang="en-US" altLang="zh-TW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endParaRPr lang="en-US" altLang="zh-TW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22041" lvl="1" indent="0" eaLnBrk="1" hangingPunct="1">
              <a:lnSpc>
                <a:spcPct val="120000"/>
              </a:lnSpc>
              <a:buNone/>
              <a:defRPr/>
            </a:pPr>
            <a:endParaRPr lang="en-US" altLang="zh-TW" sz="3200" dirty="0">
              <a:solidFill>
                <a:srgbClr val="0033CC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zh-TW" altLang="en-US" sz="3200" dirty="0">
              <a:solidFill>
                <a:srgbClr val="0033CC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411175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3"/>
          <p:cNvSpPr txBox="1">
            <a:spLocks/>
          </p:cNvSpPr>
          <p:nvPr/>
        </p:nvSpPr>
        <p:spPr>
          <a:xfrm>
            <a:off x="1259632" y="216242"/>
            <a:ext cx="6264696" cy="80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ct val="150000"/>
              </a:lnSpc>
              <a:defRPr sz="36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defRPr>
            </a:lvl1pPr>
            <a:lvl2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1" i="0" u="sng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組核心業務營收目標</a:t>
            </a:r>
            <a:r>
              <a:rPr kumimoji="1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餘絀達成</a:t>
            </a:r>
          </a:p>
        </p:txBody>
      </p:sp>
      <p:sp>
        <p:nvSpPr>
          <p:cNvPr id="8" name="矩形 7"/>
          <p:cNvSpPr/>
          <p:nvPr/>
        </p:nvSpPr>
        <p:spPr>
          <a:xfrm>
            <a:off x="8100392" y="1063769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單位：仟元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340768"/>
            <a:ext cx="8801413" cy="439669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7161481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>
          <a:xfrm>
            <a:off x="600674" y="44624"/>
            <a:ext cx="8229600" cy="55163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323">
                <a:solidFill>
                  <a:srgbClr val="3366FF"/>
                </a:solidFill>
                <a:latin typeface="BiauKai"/>
                <a:ea typeface="BiauKai"/>
                <a:cs typeface="BiauKai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5pPr>
            <a:lvl6pPr marL="31653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633062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94959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26612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</a:rPr>
              <a:t> </a:t>
            </a:r>
            <a:r>
              <a:rPr kumimoji="1" lang="en-US" altLang="zh-TW" sz="2800" b="1" i="0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</a:rPr>
              <a:t>U</a:t>
            </a:r>
            <a:r>
              <a:rPr kumimoji="1" lang="zh-TW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組</a:t>
            </a:r>
            <a:r>
              <a:rPr lang="zh-TW" altLang="en-US" sz="2800" kern="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業務</a:t>
            </a:r>
            <a:r>
              <a:rPr kumimoji="1" lang="zh-TW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能見度與缺口分析</a:t>
            </a:r>
          </a:p>
        </p:txBody>
      </p:sp>
      <p:sp>
        <p:nvSpPr>
          <p:cNvPr id="7" name="矩形 6"/>
          <p:cNvSpPr/>
          <p:nvPr/>
        </p:nvSpPr>
        <p:spPr>
          <a:xfrm>
            <a:off x="2843808" y="476672"/>
            <a:ext cx="36391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企業收入業績目標：</a:t>
            </a:r>
            <a:r>
              <a:rPr kumimoji="1" lang="en-US" altLang="zh-TW" sz="20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112,500K</a:t>
            </a:r>
            <a:endParaRPr kumimoji="1" lang="zh-TW" altLang="en-US" sz="20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4D560FC8-7989-46E2-890C-05D5B5240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701808"/>
              </p:ext>
            </p:extLst>
          </p:nvPr>
        </p:nvGraphicFramePr>
        <p:xfrm>
          <a:off x="35493" y="1052736"/>
          <a:ext cx="9073011" cy="5049199"/>
        </p:xfrm>
        <a:graphic>
          <a:graphicData uri="http://schemas.openxmlformats.org/drawingml/2006/table">
            <a:tbl>
              <a:tblPr/>
              <a:tblGrid>
                <a:gridCol w="2045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6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1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13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90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130,339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117,103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116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400" u="sng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104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534"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93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16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295062"/>
                  </a:ext>
                </a:extLst>
              </a:tr>
              <a:tr h="2294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652599"/>
                  </a:ext>
                </a:extLst>
              </a:tr>
              <a:tr h="170932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461171"/>
                  </a:ext>
                </a:extLst>
              </a:tr>
              <a:tr h="1542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116%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104%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47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130,339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4,200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新竹物流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新富倉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117,103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905"/>
                  </a:ext>
                </a:extLst>
              </a:tr>
              <a:tr h="183812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590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新竹物流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維運保養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25632"/>
                  </a:ext>
                </a:extLst>
              </a:tr>
              <a:tr h="115621">
                <a:tc rowSpan="4"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HSY VIET NAM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436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全聯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2919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台灣高鐵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9415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家福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660863"/>
                  </a:ext>
                </a:extLst>
              </a:tr>
              <a:tr h="1300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推廣中簽約數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endParaRPr lang="en-US" altLang="zh-TW" sz="1400" u="sng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336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26,622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智慧價值</a:t>
                      </a:r>
                      <a:r>
                        <a:rPr lang="en-US" altLang="zh-TW" sz="14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技轉</a:t>
                      </a:r>
                      <a:r>
                        <a:rPr lang="en-US" altLang="zh-TW" sz="14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4,432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5774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車博資訊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技轉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11753"/>
                  </a:ext>
                </a:extLst>
              </a:tr>
              <a:tr h="213360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宏亞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技轉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864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762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萬采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技轉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762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036191"/>
                  </a:ext>
                </a:extLst>
              </a:tr>
              <a:tr h="17836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9119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9054890"/>
                  </a:ext>
                </a:extLst>
              </a:tr>
              <a:tr h="1737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92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103,717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112,671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76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44,210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779267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 bwMode="auto">
          <a:xfrm>
            <a:off x="207694" y="71837"/>
            <a:ext cx="8370275" cy="775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衍生加值業務能見度</a:t>
            </a:r>
          </a:p>
        </p:txBody>
      </p:sp>
      <p:sp>
        <p:nvSpPr>
          <p:cNvPr id="9" name="矩形 8"/>
          <p:cNvSpPr/>
          <p:nvPr/>
        </p:nvSpPr>
        <p:spPr>
          <a:xfrm>
            <a:off x="2683156" y="791147"/>
            <a:ext cx="34547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衍生加值目標</a:t>
            </a: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=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11,133K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603403"/>
              </p:ext>
            </p:extLst>
          </p:nvPr>
        </p:nvGraphicFramePr>
        <p:xfrm>
          <a:off x="35496" y="1252812"/>
          <a:ext cx="9028024" cy="4371559"/>
        </p:xfrm>
        <a:graphic>
          <a:graphicData uri="http://schemas.openxmlformats.org/drawingml/2006/table">
            <a:tbl>
              <a:tblPr/>
              <a:tblGrid>
                <a:gridCol w="2084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1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9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08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13,232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kumimoji="0" lang="zh-TW" altLang="en-US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11,562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119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104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23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今年預計認列：</a:t>
                      </a:r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2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8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12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388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650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119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104%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13,232K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智慧價值</a:t>
                      </a:r>
                      <a:endParaRPr lang="en-US" altLang="zh-TW" sz="1400" b="0" i="0" u="none" strike="noStrike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11,562K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083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車博資訊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3849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推廣中簽約數：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3,632 K</a:t>
                      </a:r>
                      <a:r>
                        <a:rPr kumimoji="0" lang="zh-TW" altLang="en-US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宏亞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3,632 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1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762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萬采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762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054027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966107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6132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881939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86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9,600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7,930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71%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330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425244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 bwMode="auto">
          <a:xfrm>
            <a:off x="467544" y="69169"/>
            <a:ext cx="8370275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BP(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含政知</a:t>
            </a: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業務能見度</a:t>
            </a:r>
          </a:p>
        </p:txBody>
      </p:sp>
      <p:sp>
        <p:nvSpPr>
          <p:cNvPr id="7" name="矩形 6"/>
          <p:cNvSpPr/>
          <p:nvPr/>
        </p:nvSpPr>
        <p:spPr>
          <a:xfrm>
            <a:off x="3253900" y="620688"/>
            <a:ext cx="2797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BP</a:t>
            </a: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目標</a:t>
            </a: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=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261,367K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3F581829-0712-490C-AA1B-9669D29CEA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522445"/>
              </p:ext>
            </p:extLst>
          </p:nvPr>
        </p:nvGraphicFramePr>
        <p:xfrm>
          <a:off x="14483" y="1268760"/>
          <a:ext cx="9073008" cy="4280806"/>
        </p:xfrm>
        <a:graphic>
          <a:graphicData uri="http://schemas.openxmlformats.org/drawingml/2006/table">
            <a:tbl>
              <a:tblPr/>
              <a:tblGrid>
                <a:gridCol w="2045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6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9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2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90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296,116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282,011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400" u="sng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108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534"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93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93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295062"/>
                  </a:ext>
                </a:extLst>
              </a:tr>
              <a:tr h="11474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824934"/>
                  </a:ext>
                </a:extLst>
              </a:tr>
              <a:tr h="1542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108%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994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296,116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4,200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新竹物流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新富倉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282,011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905"/>
                  </a:ext>
                </a:extLst>
              </a:tr>
              <a:tr h="204724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590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新竹物流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維運保養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25632"/>
                  </a:ext>
                </a:extLst>
              </a:tr>
              <a:tr h="275856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HSY VIET NAM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43652"/>
                  </a:ext>
                </a:extLst>
              </a:tr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推廣中簽約數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endParaRPr lang="en-US" altLang="zh-TW" sz="1400" u="sng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全聯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543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22,990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台灣高鐵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800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57748"/>
                  </a:ext>
                </a:extLst>
              </a:tr>
              <a:tr h="149344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家福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737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94853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972535"/>
                  </a:ext>
                </a:extLst>
              </a:tr>
              <a:tr h="1737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104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273,126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281,211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108%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76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43,880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24677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332656"/>
            <a:ext cx="5559270" cy="460344"/>
          </a:xfrm>
        </p:spPr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FY112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較大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機會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狀況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kern="1200" dirty="0">
              <a:solidFill>
                <a:srgbClr val="007474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136880"/>
              </p:ext>
            </p:extLst>
          </p:nvPr>
        </p:nvGraphicFramePr>
        <p:xfrm>
          <a:off x="629562" y="1700808"/>
          <a:ext cx="7884875" cy="38347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6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42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1875152309"/>
                    </a:ext>
                  </a:extLst>
                </a:gridCol>
                <a:gridCol w="900099">
                  <a:extLst>
                    <a:ext uri="{9D8B030D-6E8A-4147-A177-3AD203B41FA5}">
                      <a16:colId xmlns:a16="http://schemas.microsoft.com/office/drawing/2014/main" val="331169019"/>
                    </a:ext>
                  </a:extLst>
                </a:gridCol>
              </a:tblGrid>
              <a:tr h="70950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客戶</a:t>
                      </a:r>
                    </a:p>
                  </a:txBody>
                  <a:tcPr marL="68580" marR="68580" marT="34290" marB="34290">
                    <a:solidFill>
                      <a:srgbClr val="EDF6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預估</a:t>
                      </a:r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algn="ctr"/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經費</a:t>
                      </a:r>
                    </a:p>
                  </a:txBody>
                  <a:tcPr marL="68580" marR="68580" marT="34290" marB="34290">
                    <a:solidFill>
                      <a:srgbClr val="EDF6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</a:p>
                  </a:txBody>
                  <a:tcPr marL="68580" marR="68580" marT="34290" marB="34290">
                    <a:solidFill>
                      <a:srgbClr val="EDF6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進度</a:t>
                      </a:r>
                    </a:p>
                  </a:txBody>
                  <a:tcPr marL="68580" marR="68580" marT="34290" marB="34290">
                    <a:solidFill>
                      <a:srgbClr val="EDF6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備註</a:t>
                      </a:r>
                    </a:p>
                  </a:txBody>
                  <a:tcPr marL="68580" marR="68580" marT="34290" marB="34290">
                    <a:solidFill>
                      <a:srgbClr val="ED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1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萊爾富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52,500</a:t>
                      </a: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endParaRPr lang="en-US" altLang="zh-TW" sz="1200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7800" marR="0" lvl="0" indent="-17780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4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南區物流中心設備建置案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zh-TW" sz="14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U000</a:t>
                      </a:r>
                      <a:endParaRPr lang="zh-TW" altLang="en-US" sz="14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63605847"/>
                  </a:ext>
                </a:extLst>
              </a:tr>
              <a:tr h="4435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宏亞食品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13,000</a:t>
                      </a: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endParaRPr lang="en-US" altLang="zh-TW" sz="1200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7800" marR="0" lvl="0" indent="-17780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4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智慧化食品製造之倉儲管理系統建置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zh-TW" sz="14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U100</a:t>
                      </a:r>
                      <a:endParaRPr lang="zh-TW" altLang="en-US" sz="14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08043484"/>
                  </a:ext>
                </a:extLst>
              </a:tr>
              <a:tr h="928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全聯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15,000</a:t>
                      </a: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千元</a:t>
                      </a:r>
                      <a:endParaRPr lang="en-US" altLang="zh-TW" sz="12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7800" marR="0" lvl="0" indent="-17780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4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觀音物流中心資材盤點與管理系統</a:t>
                      </a:r>
                      <a:endParaRPr lang="en-US" altLang="zh-TW" sz="14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zh-TW" sz="14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1.RFID</a:t>
                      </a:r>
                      <a:r>
                        <a:rPr lang="zh-TW" altLang="en-US" sz="14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已在全聯廠區試行</a:t>
                      </a:r>
                      <a:endParaRPr lang="en-US" altLang="zh-TW" sz="14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zh-TW" sz="14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2.</a:t>
                      </a:r>
                      <a:r>
                        <a:rPr lang="zh-TW" altLang="en-US" sz="14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全聯林董事長於</a:t>
                      </a:r>
                      <a:r>
                        <a:rPr lang="en-US" altLang="zh-TW" sz="14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10/31</a:t>
                      </a:r>
                      <a:r>
                        <a:rPr lang="zh-TW" altLang="en-US" sz="14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來訪，雙方簽署合作意向書</a:t>
                      </a:r>
                      <a:endParaRPr lang="en-US" altLang="zh-TW" sz="14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zh-TW" sz="14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3.</a:t>
                      </a:r>
                      <a:r>
                        <a:rPr lang="zh-TW" altLang="en-US" sz="1400" kern="12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與全聯洽談先執行觀音倉部分，報價約</a:t>
                      </a: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1,500</a:t>
                      </a:r>
                      <a:r>
                        <a:rPr lang="zh-TW" altLang="en-US" sz="1400" kern="12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萬元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zh-TW" sz="14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U000</a:t>
                      </a:r>
                      <a:endParaRPr lang="zh-TW" altLang="en-US" sz="14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63895906"/>
                  </a:ext>
                </a:extLst>
              </a:tr>
              <a:tr h="6109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新竹物流</a:t>
                      </a:r>
                      <a:endParaRPr lang="en-US" altLang="zh-TW" sz="16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4,200</a:t>
                      </a: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千元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7800" marR="0" lvl="0" indent="-17780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4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新富倉自動分貨系統建置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</a:t>
                      </a:r>
                      <a:r>
                        <a:rPr lang="zh-TW" altLang="en-US" sz="1400" kern="12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已提供報價單以及依需求完成設計圖面。</a:t>
                      </a:r>
                      <a:endParaRPr lang="en-US" altLang="zh-TW" sz="1400" kern="1200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2.</a:t>
                      </a:r>
                      <a:r>
                        <a:rPr lang="zh-TW" altLang="en-US" sz="1400" kern="12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待新竹物流使用單位向營運長及相關主管報告及確定本案後，即可進行簽約作業。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zh-TW" sz="14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U000</a:t>
                      </a:r>
                      <a:endParaRPr lang="zh-TW" altLang="en-US" sz="14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49778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95735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02BCD1-3407-4EDA-9584-432BCF766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1470025"/>
          </a:xfrm>
        </p:spPr>
        <p:txBody>
          <a:bodyPr/>
          <a:lstStyle/>
          <a:p>
            <a:r>
              <a:rPr lang="zh-TW" altLang="en-US" sz="4800" dirty="0">
                <a:solidFill>
                  <a:srgbClr val="12B3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報告完畢</a:t>
            </a:r>
          </a:p>
        </p:txBody>
      </p:sp>
    </p:spTree>
    <p:extLst>
      <p:ext uri="{BB962C8B-B14F-4D97-AF65-F5344CB8AC3E}">
        <p14:creationId xmlns:p14="http://schemas.microsoft.com/office/powerpoint/2010/main" val="403498008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TRI限閱級_樣式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ITRI限閱級_樣式A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1_U'div_2015 (4_3)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2_U'div_2015 (4_3)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3_U'div_2015 (4_3)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69205</TotalTime>
  <Words>652</Words>
  <Application>Microsoft Office PowerPoint</Application>
  <PresentationFormat>如螢幕大小 (4:3)</PresentationFormat>
  <Paragraphs>203</Paragraphs>
  <Slides>8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7</vt:i4>
      </vt:variant>
      <vt:variant>
        <vt:lpstr>投影片標題</vt:lpstr>
      </vt:variant>
      <vt:variant>
        <vt:i4>8</vt:i4>
      </vt:variant>
    </vt:vector>
  </HeadingPairs>
  <TitlesOfParts>
    <vt:vector size="27" baseType="lpstr">
      <vt:lpstr>BiauKai</vt:lpstr>
      <vt:lpstr>Microsoft JhengHei UI</vt:lpstr>
      <vt:lpstr>微軟正黑體</vt:lpstr>
      <vt:lpstr>新細明體</vt:lpstr>
      <vt:lpstr>標楷體</vt:lpstr>
      <vt:lpstr>Arial</vt:lpstr>
      <vt:lpstr>Bookman Old Style</vt:lpstr>
      <vt:lpstr>Calibri</vt:lpstr>
      <vt:lpstr>Garamond</vt:lpstr>
      <vt:lpstr>Monotype Corsiva</vt:lpstr>
      <vt:lpstr>Times New Roman</vt:lpstr>
      <vt:lpstr>Wingdings</vt:lpstr>
      <vt:lpstr>1_佈景主題1</vt:lpstr>
      <vt:lpstr>ITRI限閱級_樣式A</vt:lpstr>
      <vt:lpstr>1_ITRI限閱級_樣式A</vt:lpstr>
      <vt:lpstr>11_U'div_2015 (4_3)</vt:lpstr>
      <vt:lpstr>12_U'div_2015 (4_3)</vt:lpstr>
      <vt:lpstr>13_U'div_2015 (4_3)</vt:lpstr>
      <vt:lpstr>簡報內頁</vt:lpstr>
      <vt:lpstr>U組核心業務報告 (112年11月份)</vt:lpstr>
      <vt:lpstr>綱   要</vt:lpstr>
      <vt:lpstr>PowerPoint 簡報</vt:lpstr>
      <vt:lpstr>PowerPoint 簡報</vt:lpstr>
      <vt:lpstr>PowerPoint 簡報</vt:lpstr>
      <vt:lpstr>PowerPoint 簡報</vt:lpstr>
      <vt:lpstr>FY112 較大BP機會(狀況)</vt:lpstr>
      <vt:lpstr>報告完畢</vt:lpstr>
    </vt:vector>
  </TitlesOfParts>
  <Company>CMT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下世代車載資通訊系統與創新應用服務技術計畫(1/4)  整體計畫說明</dc:title>
  <dc:creator>ftsai</dc:creator>
  <cp:lastModifiedBy>陳慧娟</cp:lastModifiedBy>
  <cp:revision>6535</cp:revision>
  <cp:lastPrinted>2022-03-01T01:22:00Z</cp:lastPrinted>
  <dcterms:created xsi:type="dcterms:W3CDTF">2008-08-15T19:18:09Z</dcterms:created>
  <dcterms:modified xsi:type="dcterms:W3CDTF">2023-11-29T03:56:58Z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000800aa79000000000001023720</vt:lpwstr>
  </property>
</Properties>
</file>