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8" y="-21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2023/12/14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79" y="113583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xfrm>
            <a:off x="11430000" y="6587977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8996595" y="6596045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352903"/>
              </p:ext>
            </p:extLst>
          </p:nvPr>
        </p:nvGraphicFramePr>
        <p:xfrm>
          <a:off x="551540" y="1491564"/>
          <a:ext cx="10610385" cy="462204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06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4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4539">
                  <a:extLst>
                    <a:ext uri="{9D8B030D-6E8A-4147-A177-3AD203B41FA5}">
                      <a16:colId xmlns:a16="http://schemas.microsoft.com/office/drawing/2014/main" val="3203745393"/>
                    </a:ext>
                  </a:extLst>
                </a:gridCol>
              </a:tblGrid>
              <a:tr h="374267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4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  </a:t>
                      </a:r>
                      <a:endParaRPr lang="zh-TW" sz="1400" b="1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400" b="1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4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議程</a:t>
                      </a:r>
                      <a:endParaRPr lang="zh-TW" sz="1400" b="1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4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備註</a:t>
                      </a:r>
                      <a:endParaRPr lang="zh-TW" sz="1400" b="1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>
                          <a:effectLst/>
                          <a:latin typeface="+mj-ea"/>
                          <a:ea typeface="+mj-ea"/>
                        </a:rPr>
                        <a:t>14:00-14:30</a:t>
                      </a:r>
                      <a:endParaRPr lang="zh-TW" altLang="zh-TW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>
                          <a:effectLst/>
                          <a:latin typeface="+mj-ea"/>
                          <a:ea typeface="+mj-ea"/>
                        </a:rPr>
                        <a:t>30 mins</a:t>
                      </a:r>
                      <a:endParaRPr lang="zh-TW" altLang="zh-TW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東南亞辦公室業務規劃報告</a:t>
                      </a:r>
                      <a:endParaRPr lang="zh-TW" altLang="zh-TW" sz="1400" b="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400" b="0" dirty="0">
                          <a:effectLst/>
                          <a:latin typeface="+mj-ea"/>
                          <a:ea typeface="+mj-ea"/>
                        </a:rPr>
                        <a:t>產科國際所</a:t>
                      </a:r>
                      <a:r>
                        <a:rPr lang="en-US" altLang="zh-TW" sz="1400" b="0" dirty="0">
                          <a:effectLst/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400" b="0" dirty="0">
                          <a:effectLst/>
                          <a:latin typeface="+mj-ea"/>
                          <a:ea typeface="+mj-ea"/>
                        </a:rPr>
                        <a:t>馬利艷組長</a:t>
                      </a:r>
                      <a:endParaRPr lang="zh-TW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999957"/>
                  </a:ext>
                </a:extLst>
              </a:tr>
              <a:tr h="558825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b="0" dirty="0">
                          <a:effectLst/>
                          <a:latin typeface="+mj-ea"/>
                          <a:ea typeface="+mj-ea"/>
                        </a:rPr>
                        <a:t>14:30-14:40</a:t>
                      </a:r>
                      <a:endParaRPr lang="zh-TW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>
                          <a:effectLst/>
                          <a:latin typeface="+mj-ea"/>
                          <a:ea typeface="+mj-ea"/>
                        </a:rPr>
                        <a:t>10 mins</a:t>
                      </a:r>
                      <a:endParaRPr lang="zh-TW" altLang="zh-TW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400" b="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前次會議追蹤</a:t>
                      </a:r>
                      <a:endParaRPr lang="zh-TW" altLang="zh-TW" sz="1400" b="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9958398"/>
                  </a:ext>
                </a:extLst>
              </a:tr>
              <a:tr h="63543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ea"/>
                          <a:ea typeface="+mj-ea"/>
                        </a:rPr>
                        <a:t>14:40-14:55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15 mins</a:t>
                      </a:r>
                      <a:endParaRPr lang="zh-TW" sz="1400" b="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400" b="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執行長</a:t>
                      </a:r>
                      <a:r>
                        <a:rPr lang="zh-TW" sz="1400" b="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宣達事項</a:t>
                      </a:r>
                      <a:endParaRPr lang="zh-TW" sz="1400" b="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b="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執行長</a:t>
                      </a:r>
                      <a:endParaRPr lang="zh-TW" sz="1400" b="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2011221"/>
                  </a:ext>
                </a:extLst>
              </a:tr>
              <a:tr h="5588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中心營運相關及技術重點報告</a:t>
                      </a:r>
                      <a:endParaRPr lang="zh-TW" altLang="zh-TW" sz="14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5 </a:t>
                      </a:r>
                      <a:r>
                        <a:rPr lang="en-US" altLang="zh-TW" sz="1400" dirty="0" err="1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mins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b="1" dirty="0">
                          <a:effectLst/>
                          <a:latin typeface="+mj-ea"/>
                          <a:ea typeface="+mj-ea"/>
                        </a:rPr>
                        <a:t>break</a:t>
                      </a:r>
                      <a:endParaRPr lang="zh-TW" sz="1400" b="1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sz="1400" b="1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563381"/>
                  </a:ext>
                </a:extLst>
              </a:tr>
              <a:tr h="5588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14:55-15:15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>
                          <a:effectLst/>
                          <a:latin typeface="+mj-ea"/>
                          <a:ea typeface="+mj-ea"/>
                        </a:rPr>
                        <a:t>20 </a:t>
                      </a:r>
                      <a:r>
                        <a:rPr lang="en-US" altLang="zh-TW" sz="1400" b="0" dirty="0" err="1">
                          <a:effectLst/>
                          <a:latin typeface="+mj-ea"/>
                          <a:ea typeface="+mj-ea"/>
                        </a:rPr>
                        <a:t>mins</a:t>
                      </a:r>
                      <a:endParaRPr lang="zh-TW" altLang="zh-TW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FY112</a:t>
                      </a:r>
                      <a:r>
                        <a:rPr lang="en-US" altLang="zh-TW" sz="1400" b="0" kern="1200" baseline="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zh-TW" altLang="en-US" sz="1400" b="0" kern="1200" baseline="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財務決算報告</a:t>
                      </a:r>
                      <a:endParaRPr lang="zh-TW" altLang="en-US" sz="1400" b="0" kern="12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400" b="0" dirty="0">
                          <a:effectLst/>
                          <a:latin typeface="+mj-ea"/>
                          <a:ea typeface="+mj-ea"/>
                        </a:rPr>
                        <a:t>燕燕組長</a:t>
                      </a:r>
                      <a:endParaRPr lang="zh-TW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1773867"/>
                  </a:ext>
                </a:extLst>
              </a:tr>
              <a:tr h="5588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15:15-16:45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90 mins</a:t>
                      </a:r>
                      <a:endParaRPr lang="zh-TW" sz="1400" b="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FY113</a:t>
                      </a:r>
                      <a:r>
                        <a:rPr lang="zh-TW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單位績效指標設定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: </a:t>
                      </a:r>
                      <a:r>
                        <a:rPr lang="zh-TW" sz="1400" b="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各組重大效益；組織發展及強化指標</a:t>
                      </a:r>
                      <a:r>
                        <a:rPr lang="en-US" sz="1400" b="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b="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跨單位合作、組織文化與業務精進的努力</a:t>
                      </a:r>
                      <a:r>
                        <a:rPr lang="en-US" sz="1400" b="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之重點規劃說明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+(HR)</a:t>
                      </a:r>
                      <a:r>
                        <a:rPr lang="zh-TW" sz="1400" b="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人才延攬與培育之績效指標</a:t>
                      </a:r>
                      <a:r>
                        <a:rPr lang="zh-TW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規劃確認</a:t>
                      </a:r>
                      <a:endParaRPr lang="zh-TW" sz="1400" b="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各技術組組長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+HR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 </a:t>
                      </a:r>
                      <a:endParaRPr lang="zh-TW" sz="1400" b="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:a16="http://schemas.microsoft.com/office/drawing/2014/main" val="3372114571"/>
                  </a:ext>
                </a:extLst>
              </a:tr>
              <a:tr h="6455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16:45-16:50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+mj-ea"/>
                          <a:ea typeface="+mj-ea"/>
                        </a:rPr>
                        <a:t>5 mins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0" dirty="0">
                          <a:effectLst/>
                          <a:latin typeface="+mj-ea"/>
                          <a:ea typeface="+mj-ea"/>
                        </a:rPr>
                        <a:t>臨時動議</a:t>
                      </a:r>
                      <a:endParaRPr lang="en-US" altLang="zh-TW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>
                          <a:effectLst/>
                          <a:latin typeface="+mj-ea"/>
                          <a:ea typeface="+mj-ea"/>
                        </a:rPr>
                        <a:t>  </a:t>
                      </a:r>
                      <a:endParaRPr lang="zh-TW" sz="14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3502967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6096000" y="1067997"/>
            <a:ext cx="506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416296" y="1175719"/>
            <a:ext cx="2492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4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4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113/1/9</a:t>
            </a:r>
            <a:endParaRPr lang="zh-TW" altLang="en-US" sz="14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1530479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5439</TotalTime>
  <Words>141</Words>
  <Application>Microsoft Office PowerPoint</Application>
  <PresentationFormat>寬螢幕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Microsoft JhengHei</vt:lpstr>
      <vt:lpstr>Arial</vt:lpstr>
      <vt:lpstr>Calibri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楊承惠</cp:lastModifiedBy>
  <cp:revision>284</cp:revision>
  <cp:lastPrinted>2021-12-14T03:26:34Z</cp:lastPrinted>
  <dcterms:created xsi:type="dcterms:W3CDTF">2008-05-08T04:38:45Z</dcterms:created>
  <dcterms:modified xsi:type="dcterms:W3CDTF">2023-12-14T08:42:24Z</dcterms:modified>
</cp:coreProperties>
</file>